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693" r:id="rId2"/>
    <p:sldId id="686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Slides" id="{7654B013-A2FB-674D-8E10-83867AC06A5C}">
          <p14:sldIdLst>
            <p14:sldId id="693"/>
            <p14:sldId id="686"/>
          </p14:sldIdLst>
        </p14:section>
      </p14:sectionLst>
    </p:ext>
    <p:ext uri="{EFAFB233-063F-42B5-8137-9DF3F51BA10A}">
      <p15:sldGuideLst xmlns:p15="http://schemas.microsoft.com/office/powerpoint/2012/main">
        <p15:guide id="1" pos="168" userDrawn="1">
          <p15:clr>
            <a:srgbClr val="A4A3A4"/>
          </p15:clr>
        </p15:guide>
        <p15:guide id="2" orient="horz" pos="2532" userDrawn="1">
          <p15:clr>
            <a:srgbClr val="A4A3A4"/>
          </p15:clr>
        </p15:guide>
        <p15:guide id="3" orient="horz" pos="8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Ellard" initials="JE" lastIdx="36" clrIdx="0">
    <p:extLst/>
  </p:cmAuthor>
  <p:cmAuthor id="2" name="Jennifer Ellard" initials="JE [2]" lastIdx="1" clrIdx="1">
    <p:extLst/>
  </p:cmAuthor>
  <p:cmAuthor id="3" name="Jennifer Ellard" initials="JE [3]" lastIdx="1" clrIdx="2">
    <p:extLst/>
  </p:cmAuthor>
  <p:cmAuthor id="4" name="Jennifer Ellard" initials="JE [4]" lastIdx="2" clrIdx="3">
    <p:extLst/>
  </p:cmAuthor>
  <p:cmAuthor id="5" name="Jennifer Ellard" initials="JE [5]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D9B4E"/>
    <a:srgbClr val="00A54B"/>
    <a:srgbClr val="FFFD78"/>
    <a:srgbClr val="27466C"/>
    <a:srgbClr val="58585A"/>
    <a:srgbClr val="7C7C7C"/>
    <a:srgbClr val="861A1B"/>
    <a:srgbClr val="9C6566"/>
    <a:srgbClr val="9B3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2" autoAdjust="0"/>
    <p:restoredTop sz="97864" autoAdjust="0"/>
  </p:normalViewPr>
  <p:slideViewPr>
    <p:cSldViewPr snapToGrid="0" showGuides="1">
      <p:cViewPr>
        <p:scale>
          <a:sx n="186" d="100"/>
          <a:sy n="186" d="100"/>
        </p:scale>
        <p:origin x="944" y="240"/>
      </p:cViewPr>
      <p:guideLst>
        <p:guide pos="168"/>
        <p:guide orient="horz" pos="2532"/>
        <p:guide orient="horz" pos="8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80" d="100"/>
        <a:sy n="80" d="100"/>
      </p:scale>
      <p:origin x="0" y="0"/>
    </p:cViewPr>
  </p:notesTextViewPr>
  <p:sorterViewPr>
    <p:cViewPr>
      <p:scale>
        <a:sx n="118" d="100"/>
        <a:sy n="118" d="100"/>
      </p:scale>
      <p:origin x="0" y="0"/>
    </p:cViewPr>
  </p:sorterViewPr>
  <p:notesViewPr>
    <p:cSldViewPr snapToGrid="0" showGuides="1">
      <p:cViewPr varScale="1">
        <p:scale>
          <a:sx n="170" d="100"/>
          <a:sy n="170" d="100"/>
        </p:scale>
        <p:origin x="657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B454E-617F-F54F-B815-884BE4B0C62B}" type="datetimeFigureOut">
              <a:rPr lang="en-US"/>
              <a:pPr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5EB63-7669-3944-B324-1376E341A939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5030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A6DCF-C2EB-EB47-A7C5-9BAFAAE05A7A}" type="datetimeFigureOut">
              <a:rPr lang="en-US"/>
              <a:pPr/>
              <a:t>10/10/17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D0590-1B19-F74A-A2EA-864CA8C068F1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2612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D0590-1B19-F74A-A2EA-864CA8C068F1}" type="slidenum">
              <a:rPr lang="uk-UA" smtClean="0"/>
              <a:pPr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0678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5"/>
          <p:cNvSpPr>
            <a:spLocks noChangeArrowheads="1"/>
          </p:cNvSpPr>
          <p:nvPr userDrawn="1"/>
        </p:nvSpPr>
        <p:spPr bwMode="auto">
          <a:xfrm rot="771317">
            <a:off x="8143358" y="4149974"/>
            <a:ext cx="217986" cy="217986"/>
          </a:xfrm>
          <a:custGeom>
            <a:avLst/>
            <a:gdLst>
              <a:gd name="T0" fmla="*/ 99 w 342"/>
              <a:gd name="T1" fmla="*/ 308 h 346"/>
              <a:gd name="T2" fmla="*/ 39 w 342"/>
              <a:gd name="T3" fmla="*/ 108 h 346"/>
              <a:gd name="T4" fmla="*/ 242 w 342"/>
              <a:gd name="T5" fmla="*/ 37 h 346"/>
              <a:gd name="T6" fmla="*/ 302 w 342"/>
              <a:gd name="T7" fmla="*/ 237 h 346"/>
              <a:gd name="T8" fmla="*/ 99 w 342"/>
              <a:gd name="T9" fmla="*/ 308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46">
                <a:moveTo>
                  <a:pt x="99" y="308"/>
                </a:moveTo>
                <a:cubicBezTo>
                  <a:pt x="25" y="271"/>
                  <a:pt x="0" y="178"/>
                  <a:pt x="39" y="108"/>
                </a:cubicBezTo>
                <a:cubicBezTo>
                  <a:pt x="79" y="31"/>
                  <a:pt x="172" y="0"/>
                  <a:pt x="242" y="37"/>
                </a:cubicBezTo>
                <a:cubicBezTo>
                  <a:pt x="316" y="74"/>
                  <a:pt x="341" y="164"/>
                  <a:pt x="302" y="237"/>
                </a:cubicBezTo>
                <a:cubicBezTo>
                  <a:pt x="262" y="314"/>
                  <a:pt x="172" y="345"/>
                  <a:pt x="99" y="30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56"/>
          <p:cNvSpPr>
            <a:spLocks noChangeArrowheads="1"/>
          </p:cNvSpPr>
          <p:nvPr userDrawn="1"/>
        </p:nvSpPr>
        <p:spPr bwMode="auto">
          <a:xfrm rot="771317">
            <a:off x="8380721" y="3874844"/>
            <a:ext cx="220781" cy="220782"/>
          </a:xfrm>
          <a:custGeom>
            <a:avLst/>
            <a:gdLst>
              <a:gd name="T0" fmla="*/ 102 w 348"/>
              <a:gd name="T1" fmla="*/ 310 h 350"/>
              <a:gd name="T2" fmla="*/ 42 w 348"/>
              <a:gd name="T3" fmla="*/ 104 h 350"/>
              <a:gd name="T4" fmla="*/ 248 w 348"/>
              <a:gd name="T5" fmla="*/ 39 h 350"/>
              <a:gd name="T6" fmla="*/ 308 w 348"/>
              <a:gd name="T7" fmla="*/ 242 h 350"/>
              <a:gd name="T8" fmla="*/ 102 w 348"/>
              <a:gd name="T9" fmla="*/ 31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350">
                <a:moveTo>
                  <a:pt x="102" y="310"/>
                </a:moveTo>
                <a:cubicBezTo>
                  <a:pt x="28" y="273"/>
                  <a:pt x="0" y="180"/>
                  <a:pt x="42" y="104"/>
                </a:cubicBezTo>
                <a:cubicBezTo>
                  <a:pt x="82" y="28"/>
                  <a:pt x="175" y="0"/>
                  <a:pt x="248" y="39"/>
                </a:cubicBezTo>
                <a:cubicBezTo>
                  <a:pt x="322" y="76"/>
                  <a:pt x="347" y="169"/>
                  <a:pt x="308" y="242"/>
                </a:cubicBezTo>
                <a:cubicBezTo>
                  <a:pt x="268" y="318"/>
                  <a:pt x="175" y="349"/>
                  <a:pt x="102" y="31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57"/>
          <p:cNvSpPr>
            <a:spLocks noChangeArrowheads="1"/>
          </p:cNvSpPr>
          <p:nvPr userDrawn="1"/>
        </p:nvSpPr>
        <p:spPr bwMode="auto">
          <a:xfrm rot="771317">
            <a:off x="8611906" y="3615787"/>
            <a:ext cx="226372" cy="220780"/>
          </a:xfrm>
          <a:custGeom>
            <a:avLst/>
            <a:gdLst>
              <a:gd name="T0" fmla="*/ 102 w 357"/>
              <a:gd name="T1" fmla="*/ 307 h 348"/>
              <a:gd name="T2" fmla="*/ 45 w 357"/>
              <a:gd name="T3" fmla="*/ 101 h 348"/>
              <a:gd name="T4" fmla="*/ 257 w 357"/>
              <a:gd name="T5" fmla="*/ 39 h 348"/>
              <a:gd name="T6" fmla="*/ 313 w 357"/>
              <a:gd name="T7" fmla="*/ 245 h 348"/>
              <a:gd name="T8" fmla="*/ 102 w 357"/>
              <a:gd name="T9" fmla="*/ 307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48">
                <a:moveTo>
                  <a:pt x="102" y="307"/>
                </a:moveTo>
                <a:cubicBezTo>
                  <a:pt x="26" y="268"/>
                  <a:pt x="0" y="175"/>
                  <a:pt x="45" y="101"/>
                </a:cubicBezTo>
                <a:cubicBezTo>
                  <a:pt x="88" y="25"/>
                  <a:pt x="184" y="0"/>
                  <a:pt x="257" y="39"/>
                </a:cubicBezTo>
                <a:cubicBezTo>
                  <a:pt x="330" y="79"/>
                  <a:pt x="356" y="172"/>
                  <a:pt x="313" y="245"/>
                </a:cubicBezTo>
                <a:cubicBezTo>
                  <a:pt x="271" y="319"/>
                  <a:pt x="175" y="347"/>
                  <a:pt x="102" y="30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58"/>
          <p:cNvSpPr>
            <a:spLocks noChangeArrowheads="1"/>
          </p:cNvSpPr>
          <p:nvPr userDrawn="1"/>
        </p:nvSpPr>
        <p:spPr bwMode="auto">
          <a:xfrm rot="771317">
            <a:off x="8846121" y="3371044"/>
            <a:ext cx="226372" cy="215191"/>
          </a:xfrm>
          <a:custGeom>
            <a:avLst/>
            <a:gdLst>
              <a:gd name="T0" fmla="*/ 257 w 356"/>
              <a:gd name="T1" fmla="*/ 39 h 339"/>
              <a:gd name="T2" fmla="*/ 310 w 356"/>
              <a:gd name="T3" fmla="*/ 242 h 339"/>
              <a:gd name="T4" fmla="*/ 99 w 356"/>
              <a:gd name="T5" fmla="*/ 298 h 339"/>
              <a:gd name="T6" fmla="*/ 45 w 356"/>
              <a:gd name="T7" fmla="*/ 96 h 339"/>
              <a:gd name="T8" fmla="*/ 257 w 356"/>
              <a:gd name="T9" fmla="*/ 39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339">
                <a:moveTo>
                  <a:pt x="257" y="39"/>
                </a:moveTo>
                <a:cubicBezTo>
                  <a:pt x="330" y="79"/>
                  <a:pt x="355" y="169"/>
                  <a:pt x="310" y="242"/>
                </a:cubicBezTo>
                <a:cubicBezTo>
                  <a:pt x="268" y="312"/>
                  <a:pt x="172" y="338"/>
                  <a:pt x="99" y="298"/>
                </a:cubicBezTo>
                <a:cubicBezTo>
                  <a:pt x="25" y="259"/>
                  <a:pt x="0" y="166"/>
                  <a:pt x="45" y="96"/>
                </a:cubicBezTo>
                <a:cubicBezTo>
                  <a:pt x="87" y="22"/>
                  <a:pt x="183" y="0"/>
                  <a:pt x="257" y="3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60"/>
          <p:cNvSpPr>
            <a:spLocks noChangeArrowheads="1"/>
          </p:cNvSpPr>
          <p:nvPr userDrawn="1"/>
        </p:nvSpPr>
        <p:spPr bwMode="auto">
          <a:xfrm rot="771317">
            <a:off x="8711962" y="3030804"/>
            <a:ext cx="226372" cy="212397"/>
          </a:xfrm>
          <a:custGeom>
            <a:avLst/>
            <a:gdLst>
              <a:gd name="T0" fmla="*/ 259 w 359"/>
              <a:gd name="T1" fmla="*/ 40 h 337"/>
              <a:gd name="T2" fmla="*/ 310 w 359"/>
              <a:gd name="T3" fmla="*/ 243 h 337"/>
              <a:gd name="T4" fmla="*/ 95 w 359"/>
              <a:gd name="T5" fmla="*/ 296 h 337"/>
              <a:gd name="T6" fmla="*/ 45 w 359"/>
              <a:gd name="T7" fmla="*/ 93 h 337"/>
              <a:gd name="T8" fmla="*/ 259 w 359"/>
              <a:gd name="T9" fmla="*/ 4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337">
                <a:moveTo>
                  <a:pt x="259" y="40"/>
                </a:moveTo>
                <a:cubicBezTo>
                  <a:pt x="333" y="79"/>
                  <a:pt x="358" y="169"/>
                  <a:pt x="310" y="243"/>
                </a:cubicBezTo>
                <a:cubicBezTo>
                  <a:pt x="265" y="313"/>
                  <a:pt x="169" y="336"/>
                  <a:pt x="95" y="296"/>
                </a:cubicBezTo>
                <a:cubicBezTo>
                  <a:pt x="22" y="254"/>
                  <a:pt x="0" y="163"/>
                  <a:pt x="45" y="93"/>
                </a:cubicBezTo>
                <a:cubicBezTo>
                  <a:pt x="90" y="22"/>
                  <a:pt x="186" y="0"/>
                  <a:pt x="259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61"/>
          <p:cNvSpPr>
            <a:spLocks noChangeArrowheads="1"/>
          </p:cNvSpPr>
          <p:nvPr userDrawn="1"/>
        </p:nvSpPr>
        <p:spPr bwMode="auto">
          <a:xfrm rot="771317">
            <a:off x="8752063" y="3966030"/>
            <a:ext cx="226369" cy="226372"/>
          </a:xfrm>
          <a:custGeom>
            <a:avLst/>
            <a:gdLst>
              <a:gd name="T0" fmla="*/ 104 w 359"/>
              <a:gd name="T1" fmla="*/ 316 h 357"/>
              <a:gd name="T2" fmla="*/ 45 w 359"/>
              <a:gd name="T3" fmla="*/ 104 h 357"/>
              <a:gd name="T4" fmla="*/ 257 w 359"/>
              <a:gd name="T5" fmla="*/ 39 h 357"/>
              <a:gd name="T6" fmla="*/ 316 w 359"/>
              <a:gd name="T7" fmla="*/ 248 h 357"/>
              <a:gd name="T8" fmla="*/ 104 w 359"/>
              <a:gd name="T9" fmla="*/ 316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357">
                <a:moveTo>
                  <a:pt x="104" y="316"/>
                </a:moveTo>
                <a:cubicBezTo>
                  <a:pt x="28" y="277"/>
                  <a:pt x="0" y="181"/>
                  <a:pt x="45" y="104"/>
                </a:cubicBezTo>
                <a:cubicBezTo>
                  <a:pt x="87" y="28"/>
                  <a:pt x="183" y="0"/>
                  <a:pt x="257" y="39"/>
                </a:cubicBezTo>
                <a:cubicBezTo>
                  <a:pt x="333" y="79"/>
                  <a:pt x="358" y="172"/>
                  <a:pt x="316" y="248"/>
                </a:cubicBezTo>
                <a:cubicBezTo>
                  <a:pt x="274" y="324"/>
                  <a:pt x="180" y="356"/>
                  <a:pt x="104" y="31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62"/>
          <p:cNvSpPr>
            <a:spLocks noChangeArrowheads="1"/>
          </p:cNvSpPr>
          <p:nvPr userDrawn="1"/>
        </p:nvSpPr>
        <p:spPr bwMode="auto">
          <a:xfrm rot="771317">
            <a:off x="8473849" y="3268889"/>
            <a:ext cx="226372" cy="215191"/>
          </a:xfrm>
          <a:custGeom>
            <a:avLst/>
            <a:gdLst>
              <a:gd name="T0" fmla="*/ 99 w 357"/>
              <a:gd name="T1" fmla="*/ 299 h 338"/>
              <a:gd name="T2" fmla="*/ 48 w 357"/>
              <a:gd name="T3" fmla="*/ 96 h 338"/>
              <a:gd name="T4" fmla="*/ 260 w 357"/>
              <a:gd name="T5" fmla="*/ 39 h 338"/>
              <a:gd name="T6" fmla="*/ 314 w 357"/>
              <a:gd name="T7" fmla="*/ 239 h 338"/>
              <a:gd name="T8" fmla="*/ 99 w 357"/>
              <a:gd name="T9" fmla="*/ 299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38">
                <a:moveTo>
                  <a:pt x="99" y="299"/>
                </a:moveTo>
                <a:cubicBezTo>
                  <a:pt x="26" y="259"/>
                  <a:pt x="0" y="166"/>
                  <a:pt x="48" y="96"/>
                </a:cubicBezTo>
                <a:cubicBezTo>
                  <a:pt x="91" y="25"/>
                  <a:pt x="187" y="0"/>
                  <a:pt x="260" y="39"/>
                </a:cubicBezTo>
                <a:cubicBezTo>
                  <a:pt x="333" y="79"/>
                  <a:pt x="356" y="169"/>
                  <a:pt x="314" y="239"/>
                </a:cubicBezTo>
                <a:cubicBezTo>
                  <a:pt x="268" y="312"/>
                  <a:pt x="172" y="337"/>
                  <a:pt x="99" y="29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63"/>
          <p:cNvSpPr>
            <a:spLocks noChangeArrowheads="1"/>
          </p:cNvSpPr>
          <p:nvPr userDrawn="1"/>
        </p:nvSpPr>
        <p:spPr bwMode="auto">
          <a:xfrm rot="771317">
            <a:off x="8586393" y="2694326"/>
            <a:ext cx="217986" cy="201218"/>
          </a:xfrm>
          <a:custGeom>
            <a:avLst/>
            <a:gdLst>
              <a:gd name="T0" fmla="*/ 254 w 346"/>
              <a:gd name="T1" fmla="*/ 39 h 316"/>
              <a:gd name="T2" fmla="*/ 299 w 346"/>
              <a:gd name="T3" fmla="*/ 228 h 316"/>
              <a:gd name="T4" fmla="*/ 91 w 346"/>
              <a:gd name="T5" fmla="*/ 276 h 316"/>
              <a:gd name="T6" fmla="*/ 45 w 346"/>
              <a:gd name="T7" fmla="*/ 84 h 316"/>
              <a:gd name="T8" fmla="*/ 254 w 346"/>
              <a:gd name="T9" fmla="*/ 3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16">
                <a:moveTo>
                  <a:pt x="254" y="39"/>
                </a:moveTo>
                <a:cubicBezTo>
                  <a:pt x="325" y="79"/>
                  <a:pt x="345" y="163"/>
                  <a:pt x="299" y="228"/>
                </a:cubicBezTo>
                <a:cubicBezTo>
                  <a:pt x="254" y="293"/>
                  <a:pt x="162" y="315"/>
                  <a:pt x="91" y="276"/>
                </a:cubicBezTo>
                <a:cubicBezTo>
                  <a:pt x="21" y="236"/>
                  <a:pt x="0" y="149"/>
                  <a:pt x="45" y="84"/>
                </a:cubicBezTo>
                <a:cubicBezTo>
                  <a:pt x="91" y="20"/>
                  <a:pt x="184" y="0"/>
                  <a:pt x="254" y="3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64"/>
          <p:cNvSpPr>
            <a:spLocks noChangeArrowheads="1"/>
          </p:cNvSpPr>
          <p:nvPr userDrawn="1"/>
        </p:nvSpPr>
        <p:spPr bwMode="auto">
          <a:xfrm rot="771317">
            <a:off x="8950622" y="2804275"/>
            <a:ext cx="226369" cy="206808"/>
          </a:xfrm>
          <a:custGeom>
            <a:avLst/>
            <a:gdLst>
              <a:gd name="T0" fmla="*/ 260 w 357"/>
              <a:gd name="T1" fmla="*/ 40 h 326"/>
              <a:gd name="T2" fmla="*/ 308 w 357"/>
              <a:gd name="T3" fmla="*/ 234 h 326"/>
              <a:gd name="T4" fmla="*/ 93 w 357"/>
              <a:gd name="T5" fmla="*/ 285 h 326"/>
              <a:gd name="T6" fmla="*/ 46 w 357"/>
              <a:gd name="T7" fmla="*/ 88 h 326"/>
              <a:gd name="T8" fmla="*/ 260 w 357"/>
              <a:gd name="T9" fmla="*/ 4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26">
                <a:moveTo>
                  <a:pt x="260" y="40"/>
                </a:moveTo>
                <a:cubicBezTo>
                  <a:pt x="333" y="79"/>
                  <a:pt x="356" y="167"/>
                  <a:pt x="308" y="234"/>
                </a:cubicBezTo>
                <a:cubicBezTo>
                  <a:pt x="263" y="302"/>
                  <a:pt x="167" y="325"/>
                  <a:pt x="93" y="285"/>
                </a:cubicBezTo>
                <a:cubicBezTo>
                  <a:pt x="23" y="243"/>
                  <a:pt x="0" y="155"/>
                  <a:pt x="46" y="88"/>
                </a:cubicBezTo>
                <a:cubicBezTo>
                  <a:pt x="91" y="20"/>
                  <a:pt x="189" y="0"/>
                  <a:pt x="260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69"/>
          <p:cNvSpPr>
            <a:spLocks noChangeArrowheads="1"/>
          </p:cNvSpPr>
          <p:nvPr userDrawn="1"/>
        </p:nvSpPr>
        <p:spPr bwMode="auto">
          <a:xfrm rot="771317">
            <a:off x="8895257" y="4316931"/>
            <a:ext cx="226369" cy="229165"/>
          </a:xfrm>
          <a:custGeom>
            <a:avLst/>
            <a:gdLst>
              <a:gd name="T0" fmla="*/ 105 w 357"/>
              <a:gd name="T1" fmla="*/ 319 h 360"/>
              <a:gd name="T2" fmla="*/ 45 w 357"/>
              <a:gd name="T3" fmla="*/ 107 h 360"/>
              <a:gd name="T4" fmla="*/ 254 w 357"/>
              <a:gd name="T5" fmla="*/ 40 h 360"/>
              <a:gd name="T6" fmla="*/ 314 w 357"/>
              <a:gd name="T7" fmla="*/ 248 h 360"/>
              <a:gd name="T8" fmla="*/ 105 w 357"/>
              <a:gd name="T9" fmla="*/ 319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60">
                <a:moveTo>
                  <a:pt x="105" y="319"/>
                </a:moveTo>
                <a:cubicBezTo>
                  <a:pt x="28" y="280"/>
                  <a:pt x="0" y="186"/>
                  <a:pt x="45" y="107"/>
                </a:cubicBezTo>
                <a:cubicBezTo>
                  <a:pt x="88" y="31"/>
                  <a:pt x="181" y="0"/>
                  <a:pt x="254" y="40"/>
                </a:cubicBezTo>
                <a:cubicBezTo>
                  <a:pt x="328" y="76"/>
                  <a:pt x="356" y="172"/>
                  <a:pt x="314" y="248"/>
                </a:cubicBezTo>
                <a:cubicBezTo>
                  <a:pt x="271" y="327"/>
                  <a:pt x="178" y="359"/>
                  <a:pt x="105" y="31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70"/>
          <p:cNvSpPr>
            <a:spLocks noChangeArrowheads="1"/>
          </p:cNvSpPr>
          <p:nvPr userDrawn="1"/>
        </p:nvSpPr>
        <p:spPr bwMode="auto">
          <a:xfrm rot="771317">
            <a:off x="8981727" y="3714870"/>
            <a:ext cx="229165" cy="223575"/>
          </a:xfrm>
          <a:custGeom>
            <a:avLst/>
            <a:gdLst>
              <a:gd name="T0" fmla="*/ 105 w 362"/>
              <a:gd name="T1" fmla="*/ 310 h 353"/>
              <a:gd name="T2" fmla="*/ 45 w 362"/>
              <a:gd name="T3" fmla="*/ 101 h 353"/>
              <a:gd name="T4" fmla="*/ 260 w 362"/>
              <a:gd name="T5" fmla="*/ 39 h 353"/>
              <a:gd name="T6" fmla="*/ 319 w 362"/>
              <a:gd name="T7" fmla="*/ 248 h 353"/>
              <a:gd name="T8" fmla="*/ 105 w 362"/>
              <a:gd name="T9" fmla="*/ 31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353">
                <a:moveTo>
                  <a:pt x="105" y="310"/>
                </a:moveTo>
                <a:cubicBezTo>
                  <a:pt x="28" y="268"/>
                  <a:pt x="0" y="174"/>
                  <a:pt x="45" y="101"/>
                </a:cubicBezTo>
                <a:cubicBezTo>
                  <a:pt x="88" y="25"/>
                  <a:pt x="184" y="0"/>
                  <a:pt x="260" y="39"/>
                </a:cubicBezTo>
                <a:cubicBezTo>
                  <a:pt x="336" y="79"/>
                  <a:pt x="361" y="175"/>
                  <a:pt x="319" y="248"/>
                </a:cubicBezTo>
                <a:cubicBezTo>
                  <a:pt x="277" y="322"/>
                  <a:pt x="181" y="352"/>
                  <a:pt x="105" y="31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72"/>
          <p:cNvSpPr>
            <a:spLocks noChangeArrowheads="1"/>
          </p:cNvSpPr>
          <p:nvPr userDrawn="1"/>
        </p:nvSpPr>
        <p:spPr bwMode="auto">
          <a:xfrm rot="771317">
            <a:off x="9120750" y="4058768"/>
            <a:ext cx="226369" cy="226369"/>
          </a:xfrm>
          <a:custGeom>
            <a:avLst/>
            <a:gdLst>
              <a:gd name="T0" fmla="*/ 102 w 357"/>
              <a:gd name="T1" fmla="*/ 316 h 357"/>
              <a:gd name="T2" fmla="*/ 42 w 357"/>
              <a:gd name="T3" fmla="*/ 107 h 357"/>
              <a:gd name="T4" fmla="*/ 254 w 357"/>
              <a:gd name="T5" fmla="*/ 43 h 357"/>
              <a:gd name="T6" fmla="*/ 313 w 357"/>
              <a:gd name="T7" fmla="*/ 251 h 357"/>
              <a:gd name="T8" fmla="*/ 102 w 357"/>
              <a:gd name="T9" fmla="*/ 316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7">
                <a:moveTo>
                  <a:pt x="102" y="316"/>
                </a:moveTo>
                <a:cubicBezTo>
                  <a:pt x="25" y="277"/>
                  <a:pt x="0" y="181"/>
                  <a:pt x="42" y="107"/>
                </a:cubicBezTo>
                <a:cubicBezTo>
                  <a:pt x="85" y="31"/>
                  <a:pt x="178" y="0"/>
                  <a:pt x="254" y="43"/>
                </a:cubicBezTo>
                <a:cubicBezTo>
                  <a:pt x="327" y="82"/>
                  <a:pt x="356" y="175"/>
                  <a:pt x="313" y="251"/>
                </a:cubicBezTo>
                <a:cubicBezTo>
                  <a:pt x="271" y="328"/>
                  <a:pt x="178" y="356"/>
                  <a:pt x="102" y="31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83"/>
          <p:cNvSpPr>
            <a:spLocks noChangeArrowheads="1"/>
          </p:cNvSpPr>
          <p:nvPr userDrawn="1"/>
        </p:nvSpPr>
        <p:spPr bwMode="auto">
          <a:xfrm rot="771317">
            <a:off x="9079956" y="3137752"/>
            <a:ext cx="226369" cy="215191"/>
          </a:xfrm>
          <a:custGeom>
            <a:avLst/>
            <a:gdLst>
              <a:gd name="T0" fmla="*/ 259 w 356"/>
              <a:gd name="T1" fmla="*/ 39 h 339"/>
              <a:gd name="T2" fmla="*/ 310 w 356"/>
              <a:gd name="T3" fmla="*/ 242 h 339"/>
              <a:gd name="T4" fmla="*/ 98 w 356"/>
              <a:gd name="T5" fmla="*/ 296 h 339"/>
              <a:gd name="T6" fmla="*/ 45 w 356"/>
              <a:gd name="T7" fmla="*/ 93 h 339"/>
              <a:gd name="T8" fmla="*/ 259 w 356"/>
              <a:gd name="T9" fmla="*/ 39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339">
                <a:moveTo>
                  <a:pt x="259" y="39"/>
                </a:moveTo>
                <a:cubicBezTo>
                  <a:pt x="330" y="79"/>
                  <a:pt x="355" y="169"/>
                  <a:pt x="310" y="242"/>
                </a:cubicBezTo>
                <a:cubicBezTo>
                  <a:pt x="268" y="313"/>
                  <a:pt x="172" y="338"/>
                  <a:pt x="98" y="296"/>
                </a:cubicBezTo>
                <a:cubicBezTo>
                  <a:pt x="22" y="254"/>
                  <a:pt x="0" y="163"/>
                  <a:pt x="45" y="93"/>
                </a:cubicBezTo>
                <a:cubicBezTo>
                  <a:pt x="91" y="22"/>
                  <a:pt x="186" y="0"/>
                  <a:pt x="259" y="3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174"/>
          <p:cNvSpPr>
            <a:spLocks noChangeArrowheads="1"/>
          </p:cNvSpPr>
          <p:nvPr userDrawn="1"/>
        </p:nvSpPr>
        <p:spPr bwMode="auto">
          <a:xfrm rot="771317">
            <a:off x="8670416" y="4588511"/>
            <a:ext cx="217986" cy="223575"/>
          </a:xfrm>
          <a:custGeom>
            <a:avLst/>
            <a:gdLst>
              <a:gd name="T0" fmla="*/ 302 w 342"/>
              <a:gd name="T1" fmla="*/ 242 h 354"/>
              <a:gd name="T2" fmla="*/ 102 w 342"/>
              <a:gd name="T3" fmla="*/ 319 h 354"/>
              <a:gd name="T4" fmla="*/ 39 w 342"/>
              <a:gd name="T5" fmla="*/ 110 h 354"/>
              <a:gd name="T6" fmla="*/ 243 w 342"/>
              <a:gd name="T7" fmla="*/ 36 h 354"/>
              <a:gd name="T8" fmla="*/ 302 w 342"/>
              <a:gd name="T9" fmla="*/ 242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54">
                <a:moveTo>
                  <a:pt x="302" y="242"/>
                </a:moveTo>
                <a:cubicBezTo>
                  <a:pt x="262" y="319"/>
                  <a:pt x="172" y="353"/>
                  <a:pt x="102" y="319"/>
                </a:cubicBezTo>
                <a:cubicBezTo>
                  <a:pt x="28" y="282"/>
                  <a:pt x="0" y="189"/>
                  <a:pt x="39" y="110"/>
                </a:cubicBezTo>
                <a:cubicBezTo>
                  <a:pt x="76" y="31"/>
                  <a:pt x="169" y="0"/>
                  <a:pt x="243" y="36"/>
                </a:cubicBezTo>
                <a:cubicBezTo>
                  <a:pt x="313" y="73"/>
                  <a:pt x="341" y="163"/>
                  <a:pt x="302" y="24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175"/>
          <p:cNvSpPr>
            <a:spLocks noChangeArrowheads="1"/>
          </p:cNvSpPr>
          <p:nvPr userDrawn="1"/>
        </p:nvSpPr>
        <p:spPr bwMode="auto">
          <a:xfrm rot="771317">
            <a:off x="8057836" y="4798114"/>
            <a:ext cx="215192" cy="223575"/>
          </a:xfrm>
          <a:custGeom>
            <a:avLst/>
            <a:gdLst>
              <a:gd name="T0" fmla="*/ 302 w 339"/>
              <a:gd name="T1" fmla="*/ 237 h 351"/>
              <a:gd name="T2" fmla="*/ 101 w 339"/>
              <a:gd name="T3" fmla="*/ 319 h 351"/>
              <a:gd name="T4" fmla="*/ 39 w 339"/>
              <a:gd name="T5" fmla="*/ 113 h 351"/>
              <a:gd name="T6" fmla="*/ 240 w 339"/>
              <a:gd name="T7" fmla="*/ 34 h 351"/>
              <a:gd name="T8" fmla="*/ 302 w 339"/>
              <a:gd name="T9" fmla="*/ 237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9" h="351">
                <a:moveTo>
                  <a:pt x="302" y="237"/>
                </a:moveTo>
                <a:cubicBezTo>
                  <a:pt x="265" y="313"/>
                  <a:pt x="175" y="350"/>
                  <a:pt x="101" y="319"/>
                </a:cubicBezTo>
                <a:cubicBezTo>
                  <a:pt x="28" y="285"/>
                  <a:pt x="0" y="192"/>
                  <a:pt x="39" y="113"/>
                </a:cubicBezTo>
                <a:cubicBezTo>
                  <a:pt x="79" y="34"/>
                  <a:pt x="166" y="0"/>
                  <a:pt x="240" y="34"/>
                </a:cubicBezTo>
                <a:cubicBezTo>
                  <a:pt x="313" y="68"/>
                  <a:pt x="338" y="158"/>
                  <a:pt x="302" y="23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176"/>
          <p:cNvSpPr>
            <a:spLocks noChangeArrowheads="1"/>
          </p:cNvSpPr>
          <p:nvPr userDrawn="1"/>
        </p:nvSpPr>
        <p:spPr bwMode="auto">
          <a:xfrm rot="771317">
            <a:off x="8522601" y="4229021"/>
            <a:ext cx="226372" cy="229165"/>
          </a:xfrm>
          <a:custGeom>
            <a:avLst/>
            <a:gdLst>
              <a:gd name="T0" fmla="*/ 105 w 357"/>
              <a:gd name="T1" fmla="*/ 322 h 360"/>
              <a:gd name="T2" fmla="*/ 43 w 357"/>
              <a:gd name="T3" fmla="*/ 110 h 360"/>
              <a:gd name="T4" fmla="*/ 251 w 357"/>
              <a:gd name="T5" fmla="*/ 40 h 360"/>
              <a:gd name="T6" fmla="*/ 314 w 357"/>
              <a:gd name="T7" fmla="*/ 251 h 360"/>
              <a:gd name="T8" fmla="*/ 105 w 357"/>
              <a:gd name="T9" fmla="*/ 32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60">
                <a:moveTo>
                  <a:pt x="105" y="322"/>
                </a:moveTo>
                <a:cubicBezTo>
                  <a:pt x="29" y="283"/>
                  <a:pt x="0" y="189"/>
                  <a:pt x="43" y="110"/>
                </a:cubicBezTo>
                <a:cubicBezTo>
                  <a:pt x="82" y="31"/>
                  <a:pt x="178" y="0"/>
                  <a:pt x="251" y="40"/>
                </a:cubicBezTo>
                <a:cubicBezTo>
                  <a:pt x="328" y="79"/>
                  <a:pt x="356" y="172"/>
                  <a:pt x="314" y="251"/>
                </a:cubicBezTo>
                <a:cubicBezTo>
                  <a:pt x="274" y="328"/>
                  <a:pt x="181" y="359"/>
                  <a:pt x="105" y="32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178"/>
          <p:cNvSpPr>
            <a:spLocks noChangeArrowheads="1"/>
          </p:cNvSpPr>
          <p:nvPr userDrawn="1"/>
        </p:nvSpPr>
        <p:spPr bwMode="auto">
          <a:xfrm rot="771317">
            <a:off x="8443951" y="4863333"/>
            <a:ext cx="215192" cy="226372"/>
          </a:xfrm>
          <a:custGeom>
            <a:avLst/>
            <a:gdLst>
              <a:gd name="T0" fmla="*/ 302 w 340"/>
              <a:gd name="T1" fmla="*/ 243 h 356"/>
              <a:gd name="T2" fmla="*/ 102 w 340"/>
              <a:gd name="T3" fmla="*/ 319 h 356"/>
              <a:gd name="T4" fmla="*/ 39 w 340"/>
              <a:gd name="T5" fmla="*/ 113 h 356"/>
              <a:gd name="T6" fmla="*/ 240 w 340"/>
              <a:gd name="T7" fmla="*/ 37 h 356"/>
              <a:gd name="T8" fmla="*/ 302 w 340"/>
              <a:gd name="T9" fmla="*/ 24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0" h="356">
                <a:moveTo>
                  <a:pt x="302" y="243"/>
                </a:moveTo>
                <a:cubicBezTo>
                  <a:pt x="262" y="322"/>
                  <a:pt x="172" y="355"/>
                  <a:pt x="102" y="319"/>
                </a:cubicBezTo>
                <a:cubicBezTo>
                  <a:pt x="28" y="285"/>
                  <a:pt x="0" y="192"/>
                  <a:pt x="39" y="113"/>
                </a:cubicBezTo>
                <a:cubicBezTo>
                  <a:pt x="79" y="34"/>
                  <a:pt x="166" y="0"/>
                  <a:pt x="240" y="37"/>
                </a:cubicBezTo>
                <a:cubicBezTo>
                  <a:pt x="313" y="73"/>
                  <a:pt x="339" y="164"/>
                  <a:pt x="302" y="24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179"/>
          <p:cNvSpPr>
            <a:spLocks noChangeArrowheads="1"/>
          </p:cNvSpPr>
          <p:nvPr userDrawn="1"/>
        </p:nvSpPr>
        <p:spPr bwMode="auto">
          <a:xfrm rot="771317">
            <a:off x="8290100" y="4507807"/>
            <a:ext cx="220780" cy="226372"/>
          </a:xfrm>
          <a:custGeom>
            <a:avLst/>
            <a:gdLst>
              <a:gd name="T0" fmla="*/ 307 w 348"/>
              <a:gd name="T1" fmla="*/ 243 h 357"/>
              <a:gd name="T2" fmla="*/ 101 w 348"/>
              <a:gd name="T3" fmla="*/ 319 h 357"/>
              <a:gd name="T4" fmla="*/ 39 w 348"/>
              <a:gd name="T5" fmla="*/ 110 h 357"/>
              <a:gd name="T6" fmla="*/ 245 w 348"/>
              <a:gd name="T7" fmla="*/ 37 h 357"/>
              <a:gd name="T8" fmla="*/ 307 w 348"/>
              <a:gd name="T9" fmla="*/ 243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357">
                <a:moveTo>
                  <a:pt x="307" y="243"/>
                </a:moveTo>
                <a:cubicBezTo>
                  <a:pt x="268" y="322"/>
                  <a:pt x="174" y="356"/>
                  <a:pt x="101" y="319"/>
                </a:cubicBezTo>
                <a:cubicBezTo>
                  <a:pt x="28" y="282"/>
                  <a:pt x="0" y="189"/>
                  <a:pt x="39" y="110"/>
                </a:cubicBezTo>
                <a:cubicBezTo>
                  <a:pt x="79" y="34"/>
                  <a:pt x="172" y="0"/>
                  <a:pt x="245" y="37"/>
                </a:cubicBezTo>
                <a:cubicBezTo>
                  <a:pt x="318" y="73"/>
                  <a:pt x="347" y="164"/>
                  <a:pt x="307" y="24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181"/>
          <p:cNvSpPr>
            <a:spLocks noChangeArrowheads="1"/>
          </p:cNvSpPr>
          <p:nvPr userDrawn="1"/>
        </p:nvSpPr>
        <p:spPr bwMode="auto">
          <a:xfrm rot="771317">
            <a:off x="7826431" y="5097218"/>
            <a:ext cx="209602" cy="220780"/>
          </a:xfrm>
          <a:custGeom>
            <a:avLst/>
            <a:gdLst>
              <a:gd name="T0" fmla="*/ 101 w 331"/>
              <a:gd name="T1" fmla="*/ 316 h 349"/>
              <a:gd name="T2" fmla="*/ 36 w 331"/>
              <a:gd name="T3" fmla="*/ 116 h 349"/>
              <a:gd name="T4" fmla="*/ 231 w 331"/>
              <a:gd name="T5" fmla="*/ 31 h 349"/>
              <a:gd name="T6" fmla="*/ 293 w 331"/>
              <a:gd name="T7" fmla="*/ 232 h 349"/>
              <a:gd name="T8" fmla="*/ 101 w 331"/>
              <a:gd name="T9" fmla="*/ 316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349">
                <a:moveTo>
                  <a:pt x="101" y="316"/>
                </a:moveTo>
                <a:cubicBezTo>
                  <a:pt x="28" y="285"/>
                  <a:pt x="0" y="195"/>
                  <a:pt x="36" y="116"/>
                </a:cubicBezTo>
                <a:cubicBezTo>
                  <a:pt x="73" y="37"/>
                  <a:pt x="160" y="0"/>
                  <a:pt x="231" y="31"/>
                </a:cubicBezTo>
                <a:cubicBezTo>
                  <a:pt x="302" y="65"/>
                  <a:pt x="330" y="153"/>
                  <a:pt x="293" y="232"/>
                </a:cubicBezTo>
                <a:cubicBezTo>
                  <a:pt x="259" y="308"/>
                  <a:pt x="172" y="348"/>
                  <a:pt x="101" y="31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182"/>
          <p:cNvSpPr>
            <a:spLocks noChangeArrowheads="1"/>
          </p:cNvSpPr>
          <p:nvPr userDrawn="1"/>
        </p:nvSpPr>
        <p:spPr bwMode="auto">
          <a:xfrm rot="771317">
            <a:off x="7905646" y="4436242"/>
            <a:ext cx="212396" cy="220782"/>
          </a:xfrm>
          <a:custGeom>
            <a:avLst/>
            <a:gdLst>
              <a:gd name="T0" fmla="*/ 99 w 337"/>
              <a:gd name="T1" fmla="*/ 311 h 349"/>
              <a:gd name="T2" fmla="*/ 40 w 337"/>
              <a:gd name="T3" fmla="*/ 108 h 349"/>
              <a:gd name="T4" fmla="*/ 240 w 337"/>
              <a:gd name="T5" fmla="*/ 34 h 349"/>
              <a:gd name="T6" fmla="*/ 300 w 337"/>
              <a:gd name="T7" fmla="*/ 235 h 349"/>
              <a:gd name="T8" fmla="*/ 99 w 337"/>
              <a:gd name="T9" fmla="*/ 311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49">
                <a:moveTo>
                  <a:pt x="99" y="311"/>
                </a:moveTo>
                <a:cubicBezTo>
                  <a:pt x="26" y="277"/>
                  <a:pt x="0" y="184"/>
                  <a:pt x="40" y="108"/>
                </a:cubicBezTo>
                <a:cubicBezTo>
                  <a:pt x="80" y="32"/>
                  <a:pt x="170" y="0"/>
                  <a:pt x="240" y="34"/>
                </a:cubicBezTo>
                <a:cubicBezTo>
                  <a:pt x="311" y="68"/>
                  <a:pt x="336" y="159"/>
                  <a:pt x="300" y="235"/>
                </a:cubicBezTo>
                <a:cubicBezTo>
                  <a:pt x="260" y="311"/>
                  <a:pt x="170" y="348"/>
                  <a:pt x="99" y="31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183"/>
          <p:cNvSpPr>
            <a:spLocks noChangeArrowheads="1"/>
          </p:cNvSpPr>
          <p:nvPr userDrawn="1"/>
        </p:nvSpPr>
        <p:spPr bwMode="auto">
          <a:xfrm rot="771317">
            <a:off x="7668756" y="4734413"/>
            <a:ext cx="209602" cy="217986"/>
          </a:xfrm>
          <a:custGeom>
            <a:avLst/>
            <a:gdLst>
              <a:gd name="T0" fmla="*/ 99 w 331"/>
              <a:gd name="T1" fmla="*/ 314 h 346"/>
              <a:gd name="T2" fmla="*/ 37 w 331"/>
              <a:gd name="T3" fmla="*/ 113 h 346"/>
              <a:gd name="T4" fmla="*/ 231 w 331"/>
              <a:gd name="T5" fmla="*/ 34 h 346"/>
              <a:gd name="T6" fmla="*/ 294 w 331"/>
              <a:gd name="T7" fmla="*/ 232 h 346"/>
              <a:gd name="T8" fmla="*/ 99 w 331"/>
              <a:gd name="T9" fmla="*/ 31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346">
                <a:moveTo>
                  <a:pt x="99" y="314"/>
                </a:moveTo>
                <a:cubicBezTo>
                  <a:pt x="28" y="280"/>
                  <a:pt x="0" y="189"/>
                  <a:pt x="37" y="113"/>
                </a:cubicBezTo>
                <a:cubicBezTo>
                  <a:pt x="73" y="37"/>
                  <a:pt x="161" y="0"/>
                  <a:pt x="231" y="34"/>
                </a:cubicBezTo>
                <a:cubicBezTo>
                  <a:pt x="302" y="68"/>
                  <a:pt x="330" y="156"/>
                  <a:pt x="294" y="232"/>
                </a:cubicBezTo>
                <a:cubicBezTo>
                  <a:pt x="257" y="308"/>
                  <a:pt x="169" y="345"/>
                  <a:pt x="99" y="31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189"/>
          <p:cNvSpPr>
            <a:spLocks noChangeArrowheads="1"/>
          </p:cNvSpPr>
          <p:nvPr userDrawn="1"/>
        </p:nvSpPr>
        <p:spPr bwMode="auto">
          <a:xfrm rot="771317">
            <a:off x="8814541" y="4933928"/>
            <a:ext cx="217986" cy="229165"/>
          </a:xfrm>
          <a:custGeom>
            <a:avLst/>
            <a:gdLst>
              <a:gd name="T0" fmla="*/ 102 w 346"/>
              <a:gd name="T1" fmla="*/ 325 h 363"/>
              <a:gd name="T2" fmla="*/ 37 w 346"/>
              <a:gd name="T3" fmla="*/ 113 h 363"/>
              <a:gd name="T4" fmla="*/ 243 w 346"/>
              <a:gd name="T5" fmla="*/ 37 h 363"/>
              <a:gd name="T6" fmla="*/ 305 w 346"/>
              <a:gd name="T7" fmla="*/ 246 h 363"/>
              <a:gd name="T8" fmla="*/ 102 w 346"/>
              <a:gd name="T9" fmla="*/ 325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63">
                <a:moveTo>
                  <a:pt x="102" y="325"/>
                </a:moveTo>
                <a:cubicBezTo>
                  <a:pt x="26" y="288"/>
                  <a:pt x="0" y="192"/>
                  <a:pt x="37" y="113"/>
                </a:cubicBezTo>
                <a:cubicBezTo>
                  <a:pt x="77" y="34"/>
                  <a:pt x="170" y="0"/>
                  <a:pt x="243" y="37"/>
                </a:cubicBezTo>
                <a:cubicBezTo>
                  <a:pt x="316" y="74"/>
                  <a:pt x="345" y="167"/>
                  <a:pt x="305" y="246"/>
                </a:cubicBezTo>
                <a:cubicBezTo>
                  <a:pt x="266" y="325"/>
                  <a:pt x="175" y="362"/>
                  <a:pt x="102" y="32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191"/>
          <p:cNvSpPr>
            <a:spLocks noChangeArrowheads="1"/>
          </p:cNvSpPr>
          <p:nvPr userDrawn="1"/>
        </p:nvSpPr>
        <p:spPr bwMode="auto">
          <a:xfrm rot="771317">
            <a:off x="9034278" y="4660828"/>
            <a:ext cx="223575" cy="231961"/>
          </a:xfrm>
          <a:custGeom>
            <a:avLst/>
            <a:gdLst>
              <a:gd name="T0" fmla="*/ 104 w 354"/>
              <a:gd name="T1" fmla="*/ 324 h 365"/>
              <a:gd name="T2" fmla="*/ 42 w 354"/>
              <a:gd name="T3" fmla="*/ 113 h 365"/>
              <a:gd name="T4" fmla="*/ 251 w 354"/>
              <a:gd name="T5" fmla="*/ 39 h 365"/>
              <a:gd name="T6" fmla="*/ 313 w 354"/>
              <a:gd name="T7" fmla="*/ 251 h 365"/>
              <a:gd name="T8" fmla="*/ 104 w 354"/>
              <a:gd name="T9" fmla="*/ 324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365">
                <a:moveTo>
                  <a:pt x="104" y="324"/>
                </a:moveTo>
                <a:cubicBezTo>
                  <a:pt x="28" y="285"/>
                  <a:pt x="0" y="192"/>
                  <a:pt x="42" y="113"/>
                </a:cubicBezTo>
                <a:cubicBezTo>
                  <a:pt x="82" y="34"/>
                  <a:pt x="175" y="0"/>
                  <a:pt x="251" y="39"/>
                </a:cubicBezTo>
                <a:cubicBezTo>
                  <a:pt x="327" y="76"/>
                  <a:pt x="353" y="172"/>
                  <a:pt x="313" y="251"/>
                </a:cubicBezTo>
                <a:cubicBezTo>
                  <a:pt x="274" y="330"/>
                  <a:pt x="181" y="364"/>
                  <a:pt x="104" y="32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221"/>
          <p:cNvSpPr>
            <a:spLocks noChangeArrowheads="1"/>
          </p:cNvSpPr>
          <p:nvPr userDrawn="1"/>
        </p:nvSpPr>
        <p:spPr bwMode="auto">
          <a:xfrm rot="771317">
            <a:off x="7428484" y="5045861"/>
            <a:ext cx="204012" cy="217986"/>
          </a:xfrm>
          <a:custGeom>
            <a:avLst/>
            <a:gdLst>
              <a:gd name="T0" fmla="*/ 99 w 323"/>
              <a:gd name="T1" fmla="*/ 313 h 345"/>
              <a:gd name="T2" fmla="*/ 37 w 323"/>
              <a:gd name="T3" fmla="*/ 115 h 345"/>
              <a:gd name="T4" fmla="*/ 226 w 323"/>
              <a:gd name="T5" fmla="*/ 31 h 345"/>
              <a:gd name="T6" fmla="*/ 288 w 323"/>
              <a:gd name="T7" fmla="*/ 225 h 345"/>
              <a:gd name="T8" fmla="*/ 99 w 323"/>
              <a:gd name="T9" fmla="*/ 313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" h="345">
                <a:moveTo>
                  <a:pt x="99" y="313"/>
                </a:moveTo>
                <a:cubicBezTo>
                  <a:pt x="28" y="282"/>
                  <a:pt x="0" y="194"/>
                  <a:pt x="37" y="115"/>
                </a:cubicBezTo>
                <a:cubicBezTo>
                  <a:pt x="71" y="39"/>
                  <a:pt x="155" y="0"/>
                  <a:pt x="226" y="31"/>
                </a:cubicBezTo>
                <a:cubicBezTo>
                  <a:pt x="297" y="62"/>
                  <a:pt x="322" y="149"/>
                  <a:pt x="288" y="225"/>
                </a:cubicBezTo>
                <a:cubicBezTo>
                  <a:pt x="251" y="304"/>
                  <a:pt x="170" y="344"/>
                  <a:pt x="99" y="31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267"/>
          <p:cNvSpPr>
            <a:spLocks noChangeArrowheads="1"/>
          </p:cNvSpPr>
          <p:nvPr userDrawn="1"/>
        </p:nvSpPr>
        <p:spPr bwMode="auto">
          <a:xfrm rot="771317">
            <a:off x="7848012" y="3426024"/>
            <a:ext cx="217986" cy="209603"/>
          </a:xfrm>
          <a:custGeom>
            <a:avLst/>
            <a:gdLst>
              <a:gd name="T0" fmla="*/ 245 w 342"/>
              <a:gd name="T1" fmla="*/ 37 h 332"/>
              <a:gd name="T2" fmla="*/ 299 w 342"/>
              <a:gd name="T3" fmla="*/ 232 h 332"/>
              <a:gd name="T4" fmla="*/ 96 w 342"/>
              <a:gd name="T5" fmla="*/ 294 h 332"/>
              <a:gd name="T6" fmla="*/ 42 w 342"/>
              <a:gd name="T7" fmla="*/ 96 h 332"/>
              <a:gd name="T8" fmla="*/ 245 w 342"/>
              <a:gd name="T9" fmla="*/ 37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2">
                <a:moveTo>
                  <a:pt x="245" y="37"/>
                </a:moveTo>
                <a:cubicBezTo>
                  <a:pt x="316" y="74"/>
                  <a:pt x="341" y="161"/>
                  <a:pt x="299" y="232"/>
                </a:cubicBezTo>
                <a:cubicBezTo>
                  <a:pt x="257" y="302"/>
                  <a:pt x="167" y="331"/>
                  <a:pt x="96" y="294"/>
                </a:cubicBezTo>
                <a:cubicBezTo>
                  <a:pt x="26" y="257"/>
                  <a:pt x="0" y="167"/>
                  <a:pt x="42" y="96"/>
                </a:cubicBezTo>
                <a:cubicBezTo>
                  <a:pt x="84" y="26"/>
                  <a:pt x="175" y="0"/>
                  <a:pt x="245" y="3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268"/>
          <p:cNvSpPr>
            <a:spLocks noChangeArrowheads="1"/>
          </p:cNvSpPr>
          <p:nvPr userDrawn="1"/>
        </p:nvSpPr>
        <p:spPr bwMode="auto">
          <a:xfrm rot="771317">
            <a:off x="7596437" y="3697665"/>
            <a:ext cx="212396" cy="212397"/>
          </a:xfrm>
          <a:custGeom>
            <a:avLst/>
            <a:gdLst>
              <a:gd name="T0" fmla="*/ 39 w 337"/>
              <a:gd name="T1" fmla="*/ 102 h 337"/>
              <a:gd name="T2" fmla="*/ 240 w 337"/>
              <a:gd name="T3" fmla="*/ 37 h 337"/>
              <a:gd name="T4" fmla="*/ 296 w 337"/>
              <a:gd name="T5" fmla="*/ 232 h 337"/>
              <a:gd name="T6" fmla="*/ 96 w 337"/>
              <a:gd name="T7" fmla="*/ 299 h 337"/>
              <a:gd name="T8" fmla="*/ 39 w 337"/>
              <a:gd name="T9" fmla="*/ 102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7">
                <a:moveTo>
                  <a:pt x="39" y="102"/>
                </a:moveTo>
                <a:cubicBezTo>
                  <a:pt x="82" y="29"/>
                  <a:pt x="172" y="0"/>
                  <a:pt x="240" y="37"/>
                </a:cubicBezTo>
                <a:cubicBezTo>
                  <a:pt x="310" y="71"/>
                  <a:pt x="336" y="158"/>
                  <a:pt x="296" y="232"/>
                </a:cubicBezTo>
                <a:cubicBezTo>
                  <a:pt x="257" y="305"/>
                  <a:pt x="167" y="336"/>
                  <a:pt x="96" y="299"/>
                </a:cubicBezTo>
                <a:cubicBezTo>
                  <a:pt x="26" y="263"/>
                  <a:pt x="0" y="175"/>
                  <a:pt x="39" y="10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269"/>
          <p:cNvSpPr>
            <a:spLocks noChangeArrowheads="1"/>
          </p:cNvSpPr>
          <p:nvPr userDrawn="1"/>
        </p:nvSpPr>
        <p:spPr bwMode="auto">
          <a:xfrm rot="771317">
            <a:off x="8459784" y="2361471"/>
            <a:ext cx="217986" cy="192835"/>
          </a:xfrm>
          <a:custGeom>
            <a:avLst/>
            <a:gdLst>
              <a:gd name="T0" fmla="*/ 254 w 342"/>
              <a:gd name="T1" fmla="*/ 40 h 305"/>
              <a:gd name="T2" fmla="*/ 296 w 342"/>
              <a:gd name="T3" fmla="*/ 223 h 305"/>
              <a:gd name="T4" fmla="*/ 87 w 342"/>
              <a:gd name="T5" fmla="*/ 265 h 305"/>
              <a:gd name="T6" fmla="*/ 45 w 342"/>
              <a:gd name="T7" fmla="*/ 82 h 305"/>
              <a:gd name="T8" fmla="*/ 254 w 342"/>
              <a:gd name="T9" fmla="*/ 4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05">
                <a:moveTo>
                  <a:pt x="254" y="40"/>
                </a:moveTo>
                <a:cubicBezTo>
                  <a:pt x="325" y="79"/>
                  <a:pt x="341" y="158"/>
                  <a:pt x="296" y="223"/>
                </a:cubicBezTo>
                <a:cubicBezTo>
                  <a:pt x="251" y="285"/>
                  <a:pt x="158" y="304"/>
                  <a:pt x="87" y="265"/>
                </a:cubicBezTo>
                <a:cubicBezTo>
                  <a:pt x="17" y="225"/>
                  <a:pt x="0" y="144"/>
                  <a:pt x="45" y="82"/>
                </a:cubicBezTo>
                <a:cubicBezTo>
                  <a:pt x="93" y="20"/>
                  <a:pt x="186" y="0"/>
                  <a:pt x="254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270"/>
          <p:cNvSpPr>
            <a:spLocks noChangeArrowheads="1"/>
          </p:cNvSpPr>
          <p:nvPr userDrawn="1"/>
        </p:nvSpPr>
        <p:spPr bwMode="auto">
          <a:xfrm rot="771317">
            <a:off x="7954562" y="2811347"/>
            <a:ext cx="220781" cy="204012"/>
          </a:xfrm>
          <a:custGeom>
            <a:avLst/>
            <a:gdLst>
              <a:gd name="T0" fmla="*/ 254 w 348"/>
              <a:gd name="T1" fmla="*/ 40 h 323"/>
              <a:gd name="T2" fmla="*/ 302 w 348"/>
              <a:gd name="T3" fmla="*/ 229 h 323"/>
              <a:gd name="T4" fmla="*/ 93 w 348"/>
              <a:gd name="T5" fmla="*/ 283 h 323"/>
              <a:gd name="T6" fmla="*/ 45 w 348"/>
              <a:gd name="T7" fmla="*/ 91 h 323"/>
              <a:gd name="T8" fmla="*/ 254 w 348"/>
              <a:gd name="T9" fmla="*/ 4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323">
                <a:moveTo>
                  <a:pt x="254" y="40"/>
                </a:moveTo>
                <a:cubicBezTo>
                  <a:pt x="325" y="79"/>
                  <a:pt x="347" y="164"/>
                  <a:pt x="302" y="229"/>
                </a:cubicBezTo>
                <a:cubicBezTo>
                  <a:pt x="260" y="299"/>
                  <a:pt x="164" y="322"/>
                  <a:pt x="93" y="283"/>
                </a:cubicBezTo>
                <a:cubicBezTo>
                  <a:pt x="23" y="246"/>
                  <a:pt x="0" y="158"/>
                  <a:pt x="45" y="91"/>
                </a:cubicBezTo>
                <a:cubicBezTo>
                  <a:pt x="90" y="23"/>
                  <a:pt x="183" y="0"/>
                  <a:pt x="254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271"/>
          <p:cNvSpPr>
            <a:spLocks noChangeArrowheads="1"/>
          </p:cNvSpPr>
          <p:nvPr userDrawn="1"/>
        </p:nvSpPr>
        <p:spPr bwMode="auto">
          <a:xfrm rot="771317">
            <a:off x="8096547" y="3167386"/>
            <a:ext cx="217986" cy="206808"/>
          </a:xfrm>
          <a:custGeom>
            <a:avLst/>
            <a:gdLst>
              <a:gd name="T0" fmla="*/ 249 w 343"/>
              <a:gd name="T1" fmla="*/ 40 h 326"/>
              <a:gd name="T2" fmla="*/ 299 w 343"/>
              <a:gd name="T3" fmla="*/ 231 h 326"/>
              <a:gd name="T4" fmla="*/ 93 w 343"/>
              <a:gd name="T5" fmla="*/ 288 h 326"/>
              <a:gd name="T6" fmla="*/ 43 w 343"/>
              <a:gd name="T7" fmla="*/ 93 h 326"/>
              <a:gd name="T8" fmla="*/ 249 w 343"/>
              <a:gd name="T9" fmla="*/ 4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3" h="326">
                <a:moveTo>
                  <a:pt x="249" y="40"/>
                </a:moveTo>
                <a:cubicBezTo>
                  <a:pt x="316" y="76"/>
                  <a:pt x="342" y="164"/>
                  <a:pt x="299" y="231"/>
                </a:cubicBezTo>
                <a:cubicBezTo>
                  <a:pt x="257" y="299"/>
                  <a:pt x="164" y="325"/>
                  <a:pt x="93" y="288"/>
                </a:cubicBezTo>
                <a:cubicBezTo>
                  <a:pt x="23" y="251"/>
                  <a:pt x="0" y="164"/>
                  <a:pt x="43" y="93"/>
                </a:cubicBezTo>
                <a:cubicBezTo>
                  <a:pt x="85" y="25"/>
                  <a:pt x="178" y="0"/>
                  <a:pt x="249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272"/>
          <p:cNvSpPr>
            <a:spLocks noChangeArrowheads="1"/>
          </p:cNvSpPr>
          <p:nvPr userDrawn="1"/>
        </p:nvSpPr>
        <p:spPr bwMode="auto">
          <a:xfrm rot="771317">
            <a:off x="8828290" y="2477491"/>
            <a:ext cx="220781" cy="198423"/>
          </a:xfrm>
          <a:custGeom>
            <a:avLst/>
            <a:gdLst>
              <a:gd name="T0" fmla="*/ 256 w 348"/>
              <a:gd name="T1" fmla="*/ 40 h 312"/>
              <a:gd name="T2" fmla="*/ 302 w 348"/>
              <a:gd name="T3" fmla="*/ 226 h 312"/>
              <a:gd name="T4" fmla="*/ 90 w 348"/>
              <a:gd name="T5" fmla="*/ 271 h 312"/>
              <a:gd name="T6" fmla="*/ 45 w 348"/>
              <a:gd name="T7" fmla="*/ 82 h 312"/>
              <a:gd name="T8" fmla="*/ 256 w 348"/>
              <a:gd name="T9" fmla="*/ 4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312">
                <a:moveTo>
                  <a:pt x="256" y="40"/>
                </a:moveTo>
                <a:cubicBezTo>
                  <a:pt x="327" y="79"/>
                  <a:pt x="347" y="164"/>
                  <a:pt x="302" y="226"/>
                </a:cubicBezTo>
                <a:cubicBezTo>
                  <a:pt x="254" y="291"/>
                  <a:pt x="160" y="311"/>
                  <a:pt x="90" y="271"/>
                </a:cubicBezTo>
                <a:cubicBezTo>
                  <a:pt x="17" y="229"/>
                  <a:pt x="0" y="147"/>
                  <a:pt x="45" y="82"/>
                </a:cubicBezTo>
                <a:cubicBezTo>
                  <a:pt x="93" y="20"/>
                  <a:pt x="186" y="0"/>
                  <a:pt x="256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273"/>
          <p:cNvSpPr>
            <a:spLocks noChangeArrowheads="1"/>
          </p:cNvSpPr>
          <p:nvPr userDrawn="1"/>
        </p:nvSpPr>
        <p:spPr bwMode="auto">
          <a:xfrm rot="771317">
            <a:off x="8708025" y="2154364"/>
            <a:ext cx="217986" cy="190040"/>
          </a:xfrm>
          <a:custGeom>
            <a:avLst/>
            <a:gdLst>
              <a:gd name="T0" fmla="*/ 88 w 346"/>
              <a:gd name="T1" fmla="*/ 257 h 298"/>
              <a:gd name="T2" fmla="*/ 48 w 346"/>
              <a:gd name="T3" fmla="*/ 77 h 298"/>
              <a:gd name="T4" fmla="*/ 257 w 346"/>
              <a:gd name="T5" fmla="*/ 40 h 298"/>
              <a:gd name="T6" fmla="*/ 297 w 346"/>
              <a:gd name="T7" fmla="*/ 218 h 298"/>
              <a:gd name="T8" fmla="*/ 88 w 346"/>
              <a:gd name="T9" fmla="*/ 257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298">
                <a:moveTo>
                  <a:pt x="88" y="257"/>
                </a:moveTo>
                <a:cubicBezTo>
                  <a:pt x="17" y="221"/>
                  <a:pt x="0" y="139"/>
                  <a:pt x="48" y="77"/>
                </a:cubicBezTo>
                <a:cubicBezTo>
                  <a:pt x="96" y="18"/>
                  <a:pt x="190" y="0"/>
                  <a:pt x="257" y="40"/>
                </a:cubicBezTo>
                <a:cubicBezTo>
                  <a:pt x="325" y="79"/>
                  <a:pt x="345" y="159"/>
                  <a:pt x="297" y="218"/>
                </a:cubicBezTo>
                <a:cubicBezTo>
                  <a:pt x="249" y="277"/>
                  <a:pt x="156" y="297"/>
                  <a:pt x="88" y="25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274"/>
          <p:cNvSpPr>
            <a:spLocks noChangeArrowheads="1"/>
          </p:cNvSpPr>
          <p:nvPr userDrawn="1"/>
        </p:nvSpPr>
        <p:spPr bwMode="auto">
          <a:xfrm rot="771317">
            <a:off x="8341660" y="2922337"/>
            <a:ext cx="217986" cy="206808"/>
          </a:xfrm>
          <a:custGeom>
            <a:avLst/>
            <a:gdLst>
              <a:gd name="T0" fmla="*/ 254 w 345"/>
              <a:gd name="T1" fmla="*/ 40 h 326"/>
              <a:gd name="T2" fmla="*/ 305 w 345"/>
              <a:gd name="T3" fmla="*/ 232 h 326"/>
              <a:gd name="T4" fmla="*/ 96 w 345"/>
              <a:gd name="T5" fmla="*/ 285 h 326"/>
              <a:gd name="T6" fmla="*/ 45 w 345"/>
              <a:gd name="T7" fmla="*/ 91 h 326"/>
              <a:gd name="T8" fmla="*/ 254 w 345"/>
              <a:gd name="T9" fmla="*/ 4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26">
                <a:moveTo>
                  <a:pt x="254" y="40"/>
                </a:moveTo>
                <a:cubicBezTo>
                  <a:pt x="324" y="79"/>
                  <a:pt x="344" y="167"/>
                  <a:pt x="305" y="232"/>
                </a:cubicBezTo>
                <a:cubicBezTo>
                  <a:pt x="262" y="302"/>
                  <a:pt x="166" y="325"/>
                  <a:pt x="96" y="285"/>
                </a:cubicBezTo>
                <a:cubicBezTo>
                  <a:pt x="23" y="246"/>
                  <a:pt x="0" y="158"/>
                  <a:pt x="45" y="91"/>
                </a:cubicBezTo>
                <a:cubicBezTo>
                  <a:pt x="87" y="23"/>
                  <a:pt x="183" y="0"/>
                  <a:pt x="254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275"/>
          <p:cNvSpPr>
            <a:spLocks noChangeArrowheads="1"/>
          </p:cNvSpPr>
          <p:nvPr userDrawn="1"/>
        </p:nvSpPr>
        <p:spPr bwMode="auto">
          <a:xfrm rot="771317">
            <a:off x="7096620" y="4293513"/>
            <a:ext cx="204012" cy="209602"/>
          </a:xfrm>
          <a:custGeom>
            <a:avLst/>
            <a:gdLst>
              <a:gd name="T0" fmla="*/ 226 w 320"/>
              <a:gd name="T1" fmla="*/ 31 h 331"/>
              <a:gd name="T2" fmla="*/ 285 w 320"/>
              <a:gd name="T3" fmla="*/ 223 h 331"/>
              <a:gd name="T4" fmla="*/ 96 w 320"/>
              <a:gd name="T5" fmla="*/ 299 h 331"/>
              <a:gd name="T6" fmla="*/ 37 w 320"/>
              <a:gd name="T7" fmla="*/ 107 h 331"/>
              <a:gd name="T8" fmla="*/ 226 w 320"/>
              <a:gd name="T9" fmla="*/ 31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331">
                <a:moveTo>
                  <a:pt x="226" y="31"/>
                </a:moveTo>
                <a:cubicBezTo>
                  <a:pt x="294" y="65"/>
                  <a:pt x="319" y="147"/>
                  <a:pt x="285" y="223"/>
                </a:cubicBezTo>
                <a:cubicBezTo>
                  <a:pt x="248" y="297"/>
                  <a:pt x="164" y="330"/>
                  <a:pt x="96" y="299"/>
                </a:cubicBezTo>
                <a:cubicBezTo>
                  <a:pt x="28" y="268"/>
                  <a:pt x="0" y="181"/>
                  <a:pt x="37" y="107"/>
                </a:cubicBezTo>
                <a:cubicBezTo>
                  <a:pt x="74" y="31"/>
                  <a:pt x="158" y="0"/>
                  <a:pt x="226" y="3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276"/>
          <p:cNvSpPr>
            <a:spLocks noChangeArrowheads="1"/>
          </p:cNvSpPr>
          <p:nvPr userDrawn="1"/>
        </p:nvSpPr>
        <p:spPr bwMode="auto">
          <a:xfrm rot="771317">
            <a:off x="7346824" y="3987552"/>
            <a:ext cx="212396" cy="212397"/>
          </a:xfrm>
          <a:custGeom>
            <a:avLst/>
            <a:gdLst>
              <a:gd name="T0" fmla="*/ 96 w 334"/>
              <a:gd name="T1" fmla="*/ 299 h 334"/>
              <a:gd name="T2" fmla="*/ 39 w 334"/>
              <a:gd name="T3" fmla="*/ 104 h 334"/>
              <a:gd name="T4" fmla="*/ 237 w 334"/>
              <a:gd name="T5" fmla="*/ 34 h 334"/>
              <a:gd name="T6" fmla="*/ 293 w 334"/>
              <a:gd name="T7" fmla="*/ 228 h 334"/>
              <a:gd name="T8" fmla="*/ 96 w 334"/>
              <a:gd name="T9" fmla="*/ 299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4">
                <a:moveTo>
                  <a:pt x="96" y="299"/>
                </a:moveTo>
                <a:cubicBezTo>
                  <a:pt x="25" y="265"/>
                  <a:pt x="0" y="177"/>
                  <a:pt x="39" y="104"/>
                </a:cubicBezTo>
                <a:cubicBezTo>
                  <a:pt x="79" y="31"/>
                  <a:pt x="166" y="0"/>
                  <a:pt x="237" y="34"/>
                </a:cubicBezTo>
                <a:cubicBezTo>
                  <a:pt x="304" y="67"/>
                  <a:pt x="333" y="155"/>
                  <a:pt x="293" y="228"/>
                </a:cubicBezTo>
                <a:cubicBezTo>
                  <a:pt x="254" y="299"/>
                  <a:pt x="166" y="333"/>
                  <a:pt x="96" y="29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277"/>
          <p:cNvSpPr>
            <a:spLocks noChangeArrowheads="1"/>
          </p:cNvSpPr>
          <p:nvPr userDrawn="1"/>
        </p:nvSpPr>
        <p:spPr bwMode="auto">
          <a:xfrm rot="771317">
            <a:off x="7561877" y="2703115"/>
            <a:ext cx="209602" cy="192834"/>
          </a:xfrm>
          <a:custGeom>
            <a:avLst/>
            <a:gdLst>
              <a:gd name="T0" fmla="*/ 242 w 331"/>
              <a:gd name="T1" fmla="*/ 37 h 306"/>
              <a:gd name="T2" fmla="*/ 287 w 331"/>
              <a:gd name="T3" fmla="*/ 217 h 306"/>
              <a:gd name="T4" fmla="*/ 87 w 331"/>
              <a:gd name="T5" fmla="*/ 268 h 306"/>
              <a:gd name="T6" fmla="*/ 42 w 331"/>
              <a:gd name="T7" fmla="*/ 85 h 306"/>
              <a:gd name="T8" fmla="*/ 242 w 331"/>
              <a:gd name="T9" fmla="*/ 37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306">
                <a:moveTo>
                  <a:pt x="242" y="37"/>
                </a:moveTo>
                <a:cubicBezTo>
                  <a:pt x="310" y="73"/>
                  <a:pt x="330" y="152"/>
                  <a:pt x="287" y="217"/>
                </a:cubicBezTo>
                <a:cubicBezTo>
                  <a:pt x="245" y="282"/>
                  <a:pt x="155" y="305"/>
                  <a:pt x="87" y="268"/>
                </a:cubicBezTo>
                <a:cubicBezTo>
                  <a:pt x="19" y="231"/>
                  <a:pt x="0" y="150"/>
                  <a:pt x="42" y="85"/>
                </a:cubicBezTo>
                <a:cubicBezTo>
                  <a:pt x="84" y="23"/>
                  <a:pt x="175" y="0"/>
                  <a:pt x="242" y="3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278"/>
          <p:cNvSpPr>
            <a:spLocks noChangeArrowheads="1"/>
          </p:cNvSpPr>
          <p:nvPr userDrawn="1"/>
        </p:nvSpPr>
        <p:spPr bwMode="auto">
          <a:xfrm rot="771317">
            <a:off x="8958366" y="1967056"/>
            <a:ext cx="212396" cy="178860"/>
          </a:xfrm>
          <a:custGeom>
            <a:avLst/>
            <a:gdLst>
              <a:gd name="T0" fmla="*/ 254 w 337"/>
              <a:gd name="T1" fmla="*/ 37 h 281"/>
              <a:gd name="T2" fmla="*/ 288 w 337"/>
              <a:gd name="T3" fmla="*/ 206 h 281"/>
              <a:gd name="T4" fmla="*/ 82 w 337"/>
              <a:gd name="T5" fmla="*/ 243 h 281"/>
              <a:gd name="T6" fmla="*/ 48 w 337"/>
              <a:gd name="T7" fmla="*/ 71 h 281"/>
              <a:gd name="T8" fmla="*/ 254 w 337"/>
              <a:gd name="T9" fmla="*/ 37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281">
                <a:moveTo>
                  <a:pt x="254" y="37"/>
                </a:moveTo>
                <a:cubicBezTo>
                  <a:pt x="321" y="74"/>
                  <a:pt x="336" y="150"/>
                  <a:pt x="288" y="206"/>
                </a:cubicBezTo>
                <a:cubicBezTo>
                  <a:pt x="240" y="266"/>
                  <a:pt x="149" y="280"/>
                  <a:pt x="82" y="243"/>
                </a:cubicBezTo>
                <a:cubicBezTo>
                  <a:pt x="17" y="204"/>
                  <a:pt x="0" y="127"/>
                  <a:pt x="48" y="71"/>
                </a:cubicBezTo>
                <a:cubicBezTo>
                  <a:pt x="96" y="14"/>
                  <a:pt x="189" y="0"/>
                  <a:pt x="254" y="3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279"/>
          <p:cNvSpPr>
            <a:spLocks noChangeArrowheads="1"/>
          </p:cNvSpPr>
          <p:nvPr userDrawn="1"/>
        </p:nvSpPr>
        <p:spPr bwMode="auto">
          <a:xfrm rot="771317">
            <a:off x="7262049" y="4669946"/>
            <a:ext cx="206809" cy="217986"/>
          </a:xfrm>
          <a:custGeom>
            <a:avLst/>
            <a:gdLst>
              <a:gd name="T0" fmla="*/ 99 w 328"/>
              <a:gd name="T1" fmla="*/ 314 h 346"/>
              <a:gd name="T2" fmla="*/ 34 w 328"/>
              <a:gd name="T3" fmla="*/ 113 h 346"/>
              <a:gd name="T4" fmla="*/ 228 w 328"/>
              <a:gd name="T5" fmla="*/ 31 h 346"/>
              <a:gd name="T6" fmla="*/ 290 w 328"/>
              <a:gd name="T7" fmla="*/ 229 h 346"/>
              <a:gd name="T8" fmla="*/ 99 w 328"/>
              <a:gd name="T9" fmla="*/ 31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346">
                <a:moveTo>
                  <a:pt x="99" y="314"/>
                </a:moveTo>
                <a:cubicBezTo>
                  <a:pt x="28" y="283"/>
                  <a:pt x="0" y="192"/>
                  <a:pt x="34" y="113"/>
                </a:cubicBezTo>
                <a:cubicBezTo>
                  <a:pt x="70" y="34"/>
                  <a:pt x="158" y="0"/>
                  <a:pt x="228" y="31"/>
                </a:cubicBezTo>
                <a:cubicBezTo>
                  <a:pt x="299" y="65"/>
                  <a:pt x="327" y="153"/>
                  <a:pt x="290" y="229"/>
                </a:cubicBezTo>
                <a:cubicBezTo>
                  <a:pt x="257" y="308"/>
                  <a:pt x="169" y="345"/>
                  <a:pt x="99" y="31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280"/>
          <p:cNvSpPr>
            <a:spLocks noChangeArrowheads="1"/>
          </p:cNvSpPr>
          <p:nvPr userDrawn="1"/>
        </p:nvSpPr>
        <p:spPr bwMode="auto">
          <a:xfrm rot="771317">
            <a:off x="7443905" y="3325204"/>
            <a:ext cx="217986" cy="209602"/>
          </a:xfrm>
          <a:custGeom>
            <a:avLst/>
            <a:gdLst>
              <a:gd name="T0" fmla="*/ 246 w 343"/>
              <a:gd name="T1" fmla="*/ 37 h 332"/>
              <a:gd name="T2" fmla="*/ 299 w 343"/>
              <a:gd name="T3" fmla="*/ 231 h 332"/>
              <a:gd name="T4" fmla="*/ 96 w 343"/>
              <a:gd name="T5" fmla="*/ 294 h 332"/>
              <a:gd name="T6" fmla="*/ 42 w 343"/>
              <a:gd name="T7" fmla="*/ 99 h 332"/>
              <a:gd name="T8" fmla="*/ 246 w 343"/>
              <a:gd name="T9" fmla="*/ 37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3" h="332">
                <a:moveTo>
                  <a:pt x="246" y="37"/>
                </a:moveTo>
                <a:cubicBezTo>
                  <a:pt x="316" y="73"/>
                  <a:pt x="342" y="158"/>
                  <a:pt x="299" y="231"/>
                </a:cubicBezTo>
                <a:cubicBezTo>
                  <a:pt x="257" y="302"/>
                  <a:pt x="167" y="331"/>
                  <a:pt x="96" y="294"/>
                </a:cubicBezTo>
                <a:cubicBezTo>
                  <a:pt x="25" y="258"/>
                  <a:pt x="0" y="170"/>
                  <a:pt x="42" y="99"/>
                </a:cubicBezTo>
                <a:cubicBezTo>
                  <a:pt x="85" y="29"/>
                  <a:pt x="175" y="0"/>
                  <a:pt x="246" y="3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281"/>
          <p:cNvSpPr>
            <a:spLocks noChangeArrowheads="1"/>
          </p:cNvSpPr>
          <p:nvPr userDrawn="1"/>
        </p:nvSpPr>
        <p:spPr bwMode="auto">
          <a:xfrm rot="771317">
            <a:off x="7822993" y="2464865"/>
            <a:ext cx="212396" cy="190040"/>
          </a:xfrm>
          <a:custGeom>
            <a:avLst/>
            <a:gdLst>
              <a:gd name="T0" fmla="*/ 87 w 336"/>
              <a:gd name="T1" fmla="*/ 262 h 300"/>
              <a:gd name="T2" fmla="*/ 45 w 336"/>
              <a:gd name="T3" fmla="*/ 82 h 300"/>
              <a:gd name="T4" fmla="*/ 248 w 336"/>
              <a:gd name="T5" fmla="*/ 37 h 300"/>
              <a:gd name="T6" fmla="*/ 290 w 336"/>
              <a:gd name="T7" fmla="*/ 217 h 300"/>
              <a:gd name="T8" fmla="*/ 87 w 336"/>
              <a:gd name="T9" fmla="*/ 262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300">
                <a:moveTo>
                  <a:pt x="87" y="262"/>
                </a:moveTo>
                <a:cubicBezTo>
                  <a:pt x="19" y="226"/>
                  <a:pt x="0" y="144"/>
                  <a:pt x="45" y="82"/>
                </a:cubicBezTo>
                <a:cubicBezTo>
                  <a:pt x="87" y="20"/>
                  <a:pt x="180" y="0"/>
                  <a:pt x="248" y="37"/>
                </a:cubicBezTo>
                <a:cubicBezTo>
                  <a:pt x="316" y="73"/>
                  <a:pt x="335" y="155"/>
                  <a:pt x="290" y="217"/>
                </a:cubicBezTo>
                <a:cubicBezTo>
                  <a:pt x="245" y="279"/>
                  <a:pt x="155" y="299"/>
                  <a:pt x="87" y="26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282"/>
          <p:cNvSpPr>
            <a:spLocks noChangeArrowheads="1"/>
          </p:cNvSpPr>
          <p:nvPr userDrawn="1"/>
        </p:nvSpPr>
        <p:spPr bwMode="auto">
          <a:xfrm rot="771317">
            <a:off x="7699134" y="3062361"/>
            <a:ext cx="217986" cy="206808"/>
          </a:xfrm>
          <a:custGeom>
            <a:avLst/>
            <a:gdLst>
              <a:gd name="T0" fmla="*/ 248 w 342"/>
              <a:gd name="T1" fmla="*/ 37 h 326"/>
              <a:gd name="T2" fmla="*/ 299 w 342"/>
              <a:gd name="T3" fmla="*/ 229 h 326"/>
              <a:gd name="T4" fmla="*/ 93 w 342"/>
              <a:gd name="T5" fmla="*/ 285 h 326"/>
              <a:gd name="T6" fmla="*/ 42 w 342"/>
              <a:gd name="T7" fmla="*/ 94 h 326"/>
              <a:gd name="T8" fmla="*/ 248 w 342"/>
              <a:gd name="T9" fmla="*/ 3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26">
                <a:moveTo>
                  <a:pt x="248" y="37"/>
                </a:moveTo>
                <a:cubicBezTo>
                  <a:pt x="319" y="77"/>
                  <a:pt x="341" y="161"/>
                  <a:pt x="299" y="229"/>
                </a:cubicBezTo>
                <a:cubicBezTo>
                  <a:pt x="257" y="297"/>
                  <a:pt x="164" y="325"/>
                  <a:pt x="93" y="285"/>
                </a:cubicBezTo>
                <a:cubicBezTo>
                  <a:pt x="23" y="249"/>
                  <a:pt x="0" y="161"/>
                  <a:pt x="42" y="94"/>
                </a:cubicBezTo>
                <a:cubicBezTo>
                  <a:pt x="85" y="23"/>
                  <a:pt x="178" y="0"/>
                  <a:pt x="248" y="3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283"/>
          <p:cNvSpPr>
            <a:spLocks noChangeArrowheads="1"/>
          </p:cNvSpPr>
          <p:nvPr userDrawn="1"/>
        </p:nvSpPr>
        <p:spPr bwMode="auto">
          <a:xfrm rot="771317">
            <a:off x="7961741" y="1913802"/>
            <a:ext cx="206809" cy="176068"/>
          </a:xfrm>
          <a:custGeom>
            <a:avLst/>
            <a:gdLst>
              <a:gd name="T0" fmla="*/ 79 w 328"/>
              <a:gd name="T1" fmla="*/ 239 h 277"/>
              <a:gd name="T2" fmla="*/ 45 w 328"/>
              <a:gd name="T3" fmla="*/ 70 h 277"/>
              <a:gd name="T4" fmla="*/ 248 w 328"/>
              <a:gd name="T5" fmla="*/ 36 h 277"/>
              <a:gd name="T6" fmla="*/ 282 w 328"/>
              <a:gd name="T7" fmla="*/ 203 h 277"/>
              <a:gd name="T8" fmla="*/ 79 w 328"/>
              <a:gd name="T9" fmla="*/ 239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277">
                <a:moveTo>
                  <a:pt x="79" y="239"/>
                </a:moveTo>
                <a:cubicBezTo>
                  <a:pt x="14" y="203"/>
                  <a:pt x="0" y="129"/>
                  <a:pt x="45" y="70"/>
                </a:cubicBezTo>
                <a:cubicBezTo>
                  <a:pt x="93" y="14"/>
                  <a:pt x="183" y="0"/>
                  <a:pt x="248" y="36"/>
                </a:cubicBezTo>
                <a:cubicBezTo>
                  <a:pt x="313" y="73"/>
                  <a:pt x="327" y="146"/>
                  <a:pt x="282" y="203"/>
                </a:cubicBezTo>
                <a:cubicBezTo>
                  <a:pt x="234" y="259"/>
                  <a:pt x="143" y="276"/>
                  <a:pt x="79" y="23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287"/>
          <p:cNvSpPr>
            <a:spLocks noChangeArrowheads="1"/>
          </p:cNvSpPr>
          <p:nvPr userDrawn="1"/>
        </p:nvSpPr>
        <p:spPr bwMode="auto">
          <a:xfrm rot="771317">
            <a:off x="9070494" y="2274347"/>
            <a:ext cx="217986" cy="190040"/>
          </a:xfrm>
          <a:custGeom>
            <a:avLst/>
            <a:gdLst>
              <a:gd name="T0" fmla="*/ 87 w 345"/>
              <a:gd name="T1" fmla="*/ 260 h 300"/>
              <a:gd name="T2" fmla="*/ 48 w 345"/>
              <a:gd name="T3" fmla="*/ 79 h 300"/>
              <a:gd name="T4" fmla="*/ 257 w 345"/>
              <a:gd name="T5" fmla="*/ 40 h 300"/>
              <a:gd name="T6" fmla="*/ 299 w 345"/>
              <a:gd name="T7" fmla="*/ 220 h 300"/>
              <a:gd name="T8" fmla="*/ 87 w 345"/>
              <a:gd name="T9" fmla="*/ 26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00">
                <a:moveTo>
                  <a:pt x="87" y="260"/>
                </a:moveTo>
                <a:cubicBezTo>
                  <a:pt x="19" y="220"/>
                  <a:pt x="0" y="138"/>
                  <a:pt x="48" y="79"/>
                </a:cubicBezTo>
                <a:cubicBezTo>
                  <a:pt x="93" y="17"/>
                  <a:pt x="189" y="0"/>
                  <a:pt x="257" y="40"/>
                </a:cubicBezTo>
                <a:cubicBezTo>
                  <a:pt x="327" y="79"/>
                  <a:pt x="344" y="158"/>
                  <a:pt x="299" y="220"/>
                </a:cubicBezTo>
                <a:cubicBezTo>
                  <a:pt x="251" y="279"/>
                  <a:pt x="158" y="299"/>
                  <a:pt x="87" y="26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Freeform 302"/>
          <p:cNvSpPr>
            <a:spLocks noChangeArrowheads="1"/>
          </p:cNvSpPr>
          <p:nvPr userDrawn="1"/>
        </p:nvSpPr>
        <p:spPr bwMode="auto">
          <a:xfrm rot="771317">
            <a:off x="5958281" y="4515732"/>
            <a:ext cx="184452" cy="192835"/>
          </a:xfrm>
          <a:custGeom>
            <a:avLst/>
            <a:gdLst>
              <a:gd name="T0" fmla="*/ 87 w 292"/>
              <a:gd name="T1" fmla="*/ 280 h 306"/>
              <a:gd name="T2" fmla="*/ 31 w 292"/>
              <a:gd name="T3" fmla="*/ 105 h 306"/>
              <a:gd name="T4" fmla="*/ 203 w 292"/>
              <a:gd name="T5" fmla="*/ 26 h 306"/>
              <a:gd name="T6" fmla="*/ 260 w 292"/>
              <a:gd name="T7" fmla="*/ 198 h 306"/>
              <a:gd name="T8" fmla="*/ 87 w 292"/>
              <a:gd name="T9" fmla="*/ 28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306">
                <a:moveTo>
                  <a:pt x="87" y="280"/>
                </a:moveTo>
                <a:cubicBezTo>
                  <a:pt x="25" y="254"/>
                  <a:pt x="0" y="175"/>
                  <a:pt x="31" y="105"/>
                </a:cubicBezTo>
                <a:cubicBezTo>
                  <a:pt x="65" y="34"/>
                  <a:pt x="141" y="0"/>
                  <a:pt x="203" y="26"/>
                </a:cubicBezTo>
                <a:cubicBezTo>
                  <a:pt x="265" y="51"/>
                  <a:pt x="291" y="127"/>
                  <a:pt x="260" y="198"/>
                </a:cubicBezTo>
                <a:cubicBezTo>
                  <a:pt x="226" y="268"/>
                  <a:pt x="150" y="305"/>
                  <a:pt x="87" y="28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308"/>
          <p:cNvSpPr>
            <a:spLocks noChangeArrowheads="1"/>
          </p:cNvSpPr>
          <p:nvPr userDrawn="1"/>
        </p:nvSpPr>
        <p:spPr bwMode="auto">
          <a:xfrm rot="771317">
            <a:off x="4771942" y="3994119"/>
            <a:ext cx="173270" cy="176065"/>
          </a:xfrm>
          <a:custGeom>
            <a:avLst/>
            <a:gdLst>
              <a:gd name="T0" fmla="*/ 195 w 275"/>
              <a:gd name="T1" fmla="*/ 22 h 277"/>
              <a:gd name="T2" fmla="*/ 245 w 275"/>
              <a:gd name="T3" fmla="*/ 177 h 277"/>
              <a:gd name="T4" fmla="*/ 82 w 275"/>
              <a:gd name="T5" fmla="*/ 254 h 277"/>
              <a:gd name="T6" fmla="*/ 31 w 275"/>
              <a:gd name="T7" fmla="*/ 96 h 277"/>
              <a:gd name="T8" fmla="*/ 195 w 275"/>
              <a:gd name="T9" fmla="*/ 22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7">
                <a:moveTo>
                  <a:pt x="195" y="22"/>
                </a:moveTo>
                <a:cubicBezTo>
                  <a:pt x="251" y="48"/>
                  <a:pt x="274" y="118"/>
                  <a:pt x="245" y="177"/>
                </a:cubicBezTo>
                <a:cubicBezTo>
                  <a:pt x="214" y="242"/>
                  <a:pt x="141" y="276"/>
                  <a:pt x="82" y="254"/>
                </a:cubicBezTo>
                <a:cubicBezTo>
                  <a:pt x="22" y="231"/>
                  <a:pt x="0" y="160"/>
                  <a:pt x="31" y="96"/>
                </a:cubicBezTo>
                <a:cubicBezTo>
                  <a:pt x="62" y="33"/>
                  <a:pt x="135" y="0"/>
                  <a:pt x="195" y="2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316"/>
          <p:cNvSpPr>
            <a:spLocks noChangeArrowheads="1"/>
          </p:cNvSpPr>
          <p:nvPr userDrawn="1"/>
        </p:nvSpPr>
        <p:spPr bwMode="auto">
          <a:xfrm rot="771317">
            <a:off x="4986194" y="4435444"/>
            <a:ext cx="170475" cy="178860"/>
          </a:xfrm>
          <a:custGeom>
            <a:avLst/>
            <a:gdLst>
              <a:gd name="T0" fmla="*/ 28 w 269"/>
              <a:gd name="T1" fmla="*/ 99 h 281"/>
              <a:gd name="T2" fmla="*/ 186 w 269"/>
              <a:gd name="T3" fmla="*/ 23 h 281"/>
              <a:gd name="T4" fmla="*/ 240 w 269"/>
              <a:gd name="T5" fmla="*/ 178 h 281"/>
              <a:gd name="T6" fmla="*/ 82 w 269"/>
              <a:gd name="T7" fmla="*/ 257 h 281"/>
              <a:gd name="T8" fmla="*/ 28 w 269"/>
              <a:gd name="T9" fmla="*/ 9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" h="281">
                <a:moveTo>
                  <a:pt x="28" y="99"/>
                </a:moveTo>
                <a:cubicBezTo>
                  <a:pt x="57" y="34"/>
                  <a:pt x="127" y="0"/>
                  <a:pt x="186" y="23"/>
                </a:cubicBezTo>
                <a:cubicBezTo>
                  <a:pt x="246" y="45"/>
                  <a:pt x="268" y="113"/>
                  <a:pt x="240" y="178"/>
                </a:cubicBezTo>
                <a:cubicBezTo>
                  <a:pt x="209" y="243"/>
                  <a:pt x="141" y="280"/>
                  <a:pt x="82" y="257"/>
                </a:cubicBezTo>
                <a:cubicBezTo>
                  <a:pt x="23" y="235"/>
                  <a:pt x="0" y="164"/>
                  <a:pt x="28" y="9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317"/>
          <p:cNvSpPr>
            <a:spLocks noChangeArrowheads="1"/>
          </p:cNvSpPr>
          <p:nvPr userDrawn="1"/>
        </p:nvSpPr>
        <p:spPr bwMode="auto">
          <a:xfrm rot="771317">
            <a:off x="4688973" y="4848487"/>
            <a:ext cx="164889" cy="173271"/>
          </a:xfrm>
          <a:custGeom>
            <a:avLst/>
            <a:gdLst>
              <a:gd name="T0" fmla="*/ 28 w 258"/>
              <a:gd name="T1" fmla="*/ 102 h 273"/>
              <a:gd name="T2" fmla="*/ 178 w 258"/>
              <a:gd name="T3" fmla="*/ 20 h 273"/>
              <a:gd name="T4" fmla="*/ 231 w 258"/>
              <a:gd name="T5" fmla="*/ 170 h 273"/>
              <a:gd name="T6" fmla="*/ 82 w 258"/>
              <a:gd name="T7" fmla="*/ 252 h 273"/>
              <a:gd name="T8" fmla="*/ 28 w 258"/>
              <a:gd name="T9" fmla="*/ 102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73">
                <a:moveTo>
                  <a:pt x="28" y="102"/>
                </a:moveTo>
                <a:cubicBezTo>
                  <a:pt x="53" y="37"/>
                  <a:pt x="121" y="0"/>
                  <a:pt x="178" y="20"/>
                </a:cubicBezTo>
                <a:cubicBezTo>
                  <a:pt x="234" y="40"/>
                  <a:pt x="257" y="105"/>
                  <a:pt x="231" y="170"/>
                </a:cubicBezTo>
                <a:cubicBezTo>
                  <a:pt x="203" y="232"/>
                  <a:pt x="138" y="272"/>
                  <a:pt x="82" y="252"/>
                </a:cubicBezTo>
                <a:cubicBezTo>
                  <a:pt x="25" y="233"/>
                  <a:pt x="0" y="167"/>
                  <a:pt x="28" y="10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321"/>
          <p:cNvSpPr>
            <a:spLocks noChangeArrowheads="1"/>
          </p:cNvSpPr>
          <p:nvPr userDrawn="1"/>
        </p:nvSpPr>
        <p:spPr bwMode="auto">
          <a:xfrm rot="771317">
            <a:off x="4149558" y="4841851"/>
            <a:ext cx="156503" cy="164886"/>
          </a:xfrm>
          <a:custGeom>
            <a:avLst/>
            <a:gdLst>
              <a:gd name="T0" fmla="*/ 170 w 247"/>
              <a:gd name="T1" fmla="*/ 17 h 258"/>
              <a:gd name="T2" fmla="*/ 218 w 247"/>
              <a:gd name="T3" fmla="*/ 158 h 258"/>
              <a:gd name="T4" fmla="*/ 77 w 247"/>
              <a:gd name="T5" fmla="*/ 240 h 258"/>
              <a:gd name="T6" fmla="*/ 26 w 247"/>
              <a:gd name="T7" fmla="*/ 99 h 258"/>
              <a:gd name="T8" fmla="*/ 170 w 247"/>
              <a:gd name="T9" fmla="*/ 17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258">
                <a:moveTo>
                  <a:pt x="170" y="17"/>
                </a:moveTo>
                <a:cubicBezTo>
                  <a:pt x="223" y="34"/>
                  <a:pt x="246" y="96"/>
                  <a:pt x="218" y="158"/>
                </a:cubicBezTo>
                <a:cubicBezTo>
                  <a:pt x="192" y="220"/>
                  <a:pt x="130" y="257"/>
                  <a:pt x="77" y="240"/>
                </a:cubicBezTo>
                <a:cubicBezTo>
                  <a:pt x="23" y="223"/>
                  <a:pt x="0" y="161"/>
                  <a:pt x="26" y="99"/>
                </a:cubicBezTo>
                <a:cubicBezTo>
                  <a:pt x="51" y="37"/>
                  <a:pt x="116" y="0"/>
                  <a:pt x="170" y="1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323"/>
          <p:cNvSpPr>
            <a:spLocks noChangeArrowheads="1"/>
          </p:cNvSpPr>
          <p:nvPr userDrawn="1"/>
        </p:nvSpPr>
        <p:spPr bwMode="auto">
          <a:xfrm rot="771317">
            <a:off x="4238924" y="3953405"/>
            <a:ext cx="156503" cy="153709"/>
          </a:xfrm>
          <a:custGeom>
            <a:avLst/>
            <a:gdLst>
              <a:gd name="T0" fmla="*/ 217 w 246"/>
              <a:gd name="T1" fmla="*/ 156 h 241"/>
              <a:gd name="T2" fmla="*/ 73 w 246"/>
              <a:gd name="T3" fmla="*/ 226 h 241"/>
              <a:gd name="T4" fmla="*/ 28 w 246"/>
              <a:gd name="T5" fmla="*/ 88 h 241"/>
              <a:gd name="T6" fmla="*/ 172 w 246"/>
              <a:gd name="T7" fmla="*/ 20 h 241"/>
              <a:gd name="T8" fmla="*/ 217 w 246"/>
              <a:gd name="T9" fmla="*/ 156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1">
                <a:moveTo>
                  <a:pt x="217" y="156"/>
                </a:moveTo>
                <a:cubicBezTo>
                  <a:pt x="192" y="209"/>
                  <a:pt x="127" y="240"/>
                  <a:pt x="73" y="226"/>
                </a:cubicBezTo>
                <a:cubicBezTo>
                  <a:pt x="22" y="206"/>
                  <a:pt x="0" y="145"/>
                  <a:pt x="28" y="88"/>
                </a:cubicBezTo>
                <a:cubicBezTo>
                  <a:pt x="56" y="32"/>
                  <a:pt x="121" y="0"/>
                  <a:pt x="172" y="20"/>
                </a:cubicBezTo>
                <a:cubicBezTo>
                  <a:pt x="225" y="40"/>
                  <a:pt x="245" y="99"/>
                  <a:pt x="217" y="15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327"/>
          <p:cNvSpPr>
            <a:spLocks noChangeArrowheads="1"/>
          </p:cNvSpPr>
          <p:nvPr userDrawn="1"/>
        </p:nvSpPr>
        <p:spPr bwMode="auto">
          <a:xfrm rot="771317">
            <a:off x="6087851" y="694835"/>
            <a:ext cx="162092" cy="114583"/>
          </a:xfrm>
          <a:custGeom>
            <a:avLst/>
            <a:gdLst>
              <a:gd name="T0" fmla="*/ 42 w 255"/>
              <a:gd name="T1" fmla="*/ 43 h 179"/>
              <a:gd name="T2" fmla="*/ 203 w 255"/>
              <a:gd name="T3" fmla="*/ 26 h 179"/>
              <a:gd name="T4" fmla="*/ 214 w 255"/>
              <a:gd name="T5" fmla="*/ 136 h 179"/>
              <a:gd name="T6" fmla="*/ 53 w 255"/>
              <a:gd name="T7" fmla="*/ 153 h 179"/>
              <a:gd name="T8" fmla="*/ 42 w 255"/>
              <a:gd name="T9" fmla="*/ 43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179">
                <a:moveTo>
                  <a:pt x="42" y="43"/>
                </a:moveTo>
                <a:cubicBezTo>
                  <a:pt x="84" y="9"/>
                  <a:pt x="155" y="0"/>
                  <a:pt x="203" y="26"/>
                </a:cubicBezTo>
                <a:cubicBezTo>
                  <a:pt x="251" y="51"/>
                  <a:pt x="254" y="100"/>
                  <a:pt x="214" y="136"/>
                </a:cubicBezTo>
                <a:cubicBezTo>
                  <a:pt x="172" y="173"/>
                  <a:pt x="101" y="178"/>
                  <a:pt x="53" y="153"/>
                </a:cubicBezTo>
                <a:cubicBezTo>
                  <a:pt x="5" y="127"/>
                  <a:pt x="0" y="80"/>
                  <a:pt x="42" y="4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328"/>
          <p:cNvSpPr>
            <a:spLocks noChangeArrowheads="1"/>
          </p:cNvSpPr>
          <p:nvPr userDrawn="1"/>
        </p:nvSpPr>
        <p:spPr bwMode="auto">
          <a:xfrm rot="771317">
            <a:off x="4461445" y="4403776"/>
            <a:ext cx="164886" cy="167682"/>
          </a:xfrm>
          <a:custGeom>
            <a:avLst/>
            <a:gdLst>
              <a:gd name="T0" fmla="*/ 180 w 260"/>
              <a:gd name="T1" fmla="*/ 20 h 266"/>
              <a:gd name="T2" fmla="*/ 231 w 260"/>
              <a:gd name="T3" fmla="*/ 166 h 266"/>
              <a:gd name="T4" fmla="*/ 79 w 260"/>
              <a:gd name="T5" fmla="*/ 245 h 266"/>
              <a:gd name="T6" fmla="*/ 28 w 260"/>
              <a:gd name="T7" fmla="*/ 96 h 266"/>
              <a:gd name="T8" fmla="*/ 180 w 260"/>
              <a:gd name="T9" fmla="*/ 2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66">
                <a:moveTo>
                  <a:pt x="180" y="20"/>
                </a:moveTo>
                <a:cubicBezTo>
                  <a:pt x="234" y="39"/>
                  <a:pt x="259" y="104"/>
                  <a:pt x="231" y="166"/>
                </a:cubicBezTo>
                <a:cubicBezTo>
                  <a:pt x="203" y="231"/>
                  <a:pt x="135" y="265"/>
                  <a:pt x="79" y="245"/>
                </a:cubicBezTo>
                <a:cubicBezTo>
                  <a:pt x="22" y="226"/>
                  <a:pt x="0" y="158"/>
                  <a:pt x="28" y="96"/>
                </a:cubicBezTo>
                <a:cubicBezTo>
                  <a:pt x="56" y="34"/>
                  <a:pt x="124" y="0"/>
                  <a:pt x="180" y="2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338"/>
          <p:cNvSpPr>
            <a:spLocks noChangeArrowheads="1"/>
          </p:cNvSpPr>
          <p:nvPr userDrawn="1"/>
        </p:nvSpPr>
        <p:spPr bwMode="auto">
          <a:xfrm rot="771317">
            <a:off x="5986252" y="368854"/>
            <a:ext cx="148118" cy="97814"/>
          </a:xfrm>
          <a:custGeom>
            <a:avLst/>
            <a:gdLst>
              <a:gd name="T0" fmla="*/ 45 w 232"/>
              <a:gd name="T1" fmla="*/ 130 h 153"/>
              <a:gd name="T2" fmla="*/ 37 w 232"/>
              <a:gd name="T3" fmla="*/ 34 h 153"/>
              <a:gd name="T4" fmla="*/ 186 w 232"/>
              <a:gd name="T5" fmla="*/ 23 h 153"/>
              <a:gd name="T6" fmla="*/ 192 w 232"/>
              <a:gd name="T7" fmla="*/ 119 h 153"/>
              <a:gd name="T8" fmla="*/ 45 w 232"/>
              <a:gd name="T9" fmla="*/ 13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153">
                <a:moveTo>
                  <a:pt x="45" y="130"/>
                </a:moveTo>
                <a:cubicBezTo>
                  <a:pt x="3" y="107"/>
                  <a:pt x="0" y="62"/>
                  <a:pt x="37" y="34"/>
                </a:cubicBezTo>
                <a:cubicBezTo>
                  <a:pt x="79" y="3"/>
                  <a:pt x="144" y="0"/>
                  <a:pt x="186" y="23"/>
                </a:cubicBezTo>
                <a:cubicBezTo>
                  <a:pt x="229" y="45"/>
                  <a:pt x="231" y="88"/>
                  <a:pt x="192" y="119"/>
                </a:cubicBezTo>
                <a:cubicBezTo>
                  <a:pt x="155" y="147"/>
                  <a:pt x="88" y="152"/>
                  <a:pt x="45" y="13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340"/>
          <p:cNvSpPr>
            <a:spLocks noChangeArrowheads="1"/>
          </p:cNvSpPr>
          <p:nvPr userDrawn="1"/>
        </p:nvSpPr>
        <p:spPr bwMode="auto">
          <a:xfrm rot="771317">
            <a:off x="6421377" y="529769"/>
            <a:ext cx="159298" cy="108994"/>
          </a:xfrm>
          <a:custGeom>
            <a:avLst/>
            <a:gdLst>
              <a:gd name="T0" fmla="*/ 51 w 252"/>
              <a:gd name="T1" fmla="*/ 145 h 171"/>
              <a:gd name="T2" fmla="*/ 42 w 252"/>
              <a:gd name="T3" fmla="*/ 38 h 171"/>
              <a:gd name="T4" fmla="*/ 201 w 252"/>
              <a:gd name="T5" fmla="*/ 26 h 171"/>
              <a:gd name="T6" fmla="*/ 209 w 252"/>
              <a:gd name="T7" fmla="*/ 131 h 171"/>
              <a:gd name="T8" fmla="*/ 51 w 252"/>
              <a:gd name="T9" fmla="*/ 14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171">
                <a:moveTo>
                  <a:pt x="51" y="145"/>
                </a:moveTo>
                <a:cubicBezTo>
                  <a:pt x="6" y="117"/>
                  <a:pt x="0" y="72"/>
                  <a:pt x="42" y="38"/>
                </a:cubicBezTo>
                <a:cubicBezTo>
                  <a:pt x="85" y="7"/>
                  <a:pt x="155" y="0"/>
                  <a:pt x="201" y="26"/>
                </a:cubicBezTo>
                <a:cubicBezTo>
                  <a:pt x="246" y="51"/>
                  <a:pt x="251" y="97"/>
                  <a:pt x="209" y="131"/>
                </a:cubicBezTo>
                <a:cubicBezTo>
                  <a:pt x="167" y="165"/>
                  <a:pt x="96" y="170"/>
                  <a:pt x="51" y="14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346"/>
          <p:cNvSpPr>
            <a:spLocks noChangeArrowheads="1"/>
          </p:cNvSpPr>
          <p:nvPr userDrawn="1"/>
        </p:nvSpPr>
        <p:spPr bwMode="auto">
          <a:xfrm rot="771317">
            <a:off x="2701488" y="4362987"/>
            <a:ext cx="117377" cy="117377"/>
          </a:xfrm>
          <a:custGeom>
            <a:avLst/>
            <a:gdLst>
              <a:gd name="T0" fmla="*/ 20 w 184"/>
              <a:gd name="T1" fmla="*/ 71 h 184"/>
              <a:gd name="T2" fmla="*/ 127 w 184"/>
              <a:gd name="T3" fmla="*/ 11 h 184"/>
              <a:gd name="T4" fmla="*/ 164 w 184"/>
              <a:gd name="T5" fmla="*/ 113 h 184"/>
              <a:gd name="T6" fmla="*/ 56 w 184"/>
              <a:gd name="T7" fmla="*/ 172 h 184"/>
              <a:gd name="T8" fmla="*/ 20 w 184"/>
              <a:gd name="T9" fmla="*/ 71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184">
                <a:moveTo>
                  <a:pt x="20" y="71"/>
                </a:moveTo>
                <a:cubicBezTo>
                  <a:pt x="39" y="25"/>
                  <a:pt x="87" y="0"/>
                  <a:pt x="127" y="11"/>
                </a:cubicBezTo>
                <a:cubicBezTo>
                  <a:pt x="166" y="25"/>
                  <a:pt x="183" y="68"/>
                  <a:pt x="164" y="113"/>
                </a:cubicBezTo>
                <a:cubicBezTo>
                  <a:pt x="144" y="158"/>
                  <a:pt x="96" y="183"/>
                  <a:pt x="56" y="172"/>
                </a:cubicBezTo>
                <a:cubicBezTo>
                  <a:pt x="17" y="161"/>
                  <a:pt x="0" y="116"/>
                  <a:pt x="20" y="7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350"/>
          <p:cNvSpPr>
            <a:spLocks noChangeArrowheads="1"/>
          </p:cNvSpPr>
          <p:nvPr userDrawn="1"/>
        </p:nvSpPr>
        <p:spPr bwMode="auto">
          <a:xfrm rot="771317">
            <a:off x="2332837" y="4893036"/>
            <a:ext cx="100609" cy="100609"/>
          </a:xfrm>
          <a:custGeom>
            <a:avLst/>
            <a:gdLst>
              <a:gd name="T0" fmla="*/ 17 w 159"/>
              <a:gd name="T1" fmla="*/ 62 h 159"/>
              <a:gd name="T2" fmla="*/ 110 w 159"/>
              <a:gd name="T3" fmla="*/ 6 h 159"/>
              <a:gd name="T4" fmla="*/ 144 w 159"/>
              <a:gd name="T5" fmla="*/ 93 h 159"/>
              <a:gd name="T6" fmla="*/ 51 w 159"/>
              <a:gd name="T7" fmla="*/ 150 h 159"/>
              <a:gd name="T8" fmla="*/ 17 w 159"/>
              <a:gd name="T9" fmla="*/ 6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17" y="62"/>
                </a:moveTo>
                <a:cubicBezTo>
                  <a:pt x="31" y="23"/>
                  <a:pt x="73" y="0"/>
                  <a:pt x="110" y="6"/>
                </a:cubicBezTo>
                <a:cubicBezTo>
                  <a:pt x="144" y="14"/>
                  <a:pt x="158" y="54"/>
                  <a:pt x="144" y="93"/>
                </a:cubicBezTo>
                <a:cubicBezTo>
                  <a:pt x="127" y="133"/>
                  <a:pt x="85" y="158"/>
                  <a:pt x="51" y="150"/>
                </a:cubicBezTo>
                <a:cubicBezTo>
                  <a:pt x="17" y="144"/>
                  <a:pt x="0" y="102"/>
                  <a:pt x="17" y="6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361"/>
          <p:cNvSpPr>
            <a:spLocks noChangeArrowheads="1"/>
          </p:cNvSpPr>
          <p:nvPr userDrawn="1"/>
        </p:nvSpPr>
        <p:spPr bwMode="auto">
          <a:xfrm rot="771317">
            <a:off x="5280817" y="4047892"/>
            <a:ext cx="178861" cy="181654"/>
          </a:xfrm>
          <a:custGeom>
            <a:avLst/>
            <a:gdLst>
              <a:gd name="T0" fmla="*/ 31 w 283"/>
              <a:gd name="T1" fmla="*/ 98 h 288"/>
              <a:gd name="T2" fmla="*/ 201 w 283"/>
              <a:gd name="T3" fmla="*/ 28 h 288"/>
              <a:gd name="T4" fmla="*/ 251 w 283"/>
              <a:gd name="T5" fmla="*/ 189 h 288"/>
              <a:gd name="T6" fmla="*/ 85 w 283"/>
              <a:gd name="T7" fmla="*/ 262 h 288"/>
              <a:gd name="T8" fmla="*/ 31 w 283"/>
              <a:gd name="T9" fmla="*/ 9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8">
                <a:moveTo>
                  <a:pt x="31" y="98"/>
                </a:moveTo>
                <a:cubicBezTo>
                  <a:pt x="65" y="34"/>
                  <a:pt x="138" y="0"/>
                  <a:pt x="201" y="28"/>
                </a:cubicBezTo>
                <a:cubicBezTo>
                  <a:pt x="260" y="50"/>
                  <a:pt x="282" y="124"/>
                  <a:pt x="251" y="189"/>
                </a:cubicBezTo>
                <a:cubicBezTo>
                  <a:pt x="220" y="254"/>
                  <a:pt x="144" y="287"/>
                  <a:pt x="85" y="262"/>
                </a:cubicBezTo>
                <a:cubicBezTo>
                  <a:pt x="23" y="237"/>
                  <a:pt x="0" y="163"/>
                  <a:pt x="31" y="9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432"/>
          <p:cNvSpPr>
            <a:spLocks noChangeArrowheads="1"/>
          </p:cNvSpPr>
          <p:nvPr userDrawn="1"/>
        </p:nvSpPr>
        <p:spPr bwMode="auto">
          <a:xfrm rot="771317">
            <a:off x="6227194" y="4162834"/>
            <a:ext cx="195629" cy="201218"/>
          </a:xfrm>
          <a:custGeom>
            <a:avLst/>
            <a:gdLst>
              <a:gd name="T0" fmla="*/ 273 w 308"/>
              <a:gd name="T1" fmla="*/ 208 h 317"/>
              <a:gd name="T2" fmla="*/ 90 w 308"/>
              <a:gd name="T3" fmla="*/ 285 h 317"/>
              <a:gd name="T4" fmla="*/ 34 w 308"/>
              <a:gd name="T5" fmla="*/ 104 h 317"/>
              <a:gd name="T6" fmla="*/ 217 w 308"/>
              <a:gd name="T7" fmla="*/ 28 h 317"/>
              <a:gd name="T8" fmla="*/ 273 w 308"/>
              <a:gd name="T9" fmla="*/ 208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317">
                <a:moveTo>
                  <a:pt x="273" y="208"/>
                </a:moveTo>
                <a:cubicBezTo>
                  <a:pt x="240" y="279"/>
                  <a:pt x="158" y="316"/>
                  <a:pt x="90" y="285"/>
                </a:cubicBezTo>
                <a:cubicBezTo>
                  <a:pt x="25" y="256"/>
                  <a:pt x="0" y="177"/>
                  <a:pt x="34" y="104"/>
                </a:cubicBezTo>
                <a:cubicBezTo>
                  <a:pt x="70" y="33"/>
                  <a:pt x="152" y="0"/>
                  <a:pt x="217" y="28"/>
                </a:cubicBezTo>
                <a:cubicBezTo>
                  <a:pt x="282" y="59"/>
                  <a:pt x="307" y="138"/>
                  <a:pt x="273" y="20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441"/>
          <p:cNvSpPr>
            <a:spLocks noChangeArrowheads="1"/>
          </p:cNvSpPr>
          <p:nvPr userDrawn="1"/>
        </p:nvSpPr>
        <p:spPr bwMode="auto">
          <a:xfrm rot="771317">
            <a:off x="5197341" y="4863079"/>
            <a:ext cx="178861" cy="187246"/>
          </a:xfrm>
          <a:custGeom>
            <a:avLst/>
            <a:gdLst>
              <a:gd name="T0" fmla="*/ 251 w 281"/>
              <a:gd name="T1" fmla="*/ 186 h 297"/>
              <a:gd name="T2" fmla="*/ 91 w 281"/>
              <a:gd name="T3" fmla="*/ 273 h 297"/>
              <a:gd name="T4" fmla="*/ 31 w 281"/>
              <a:gd name="T5" fmla="*/ 110 h 297"/>
              <a:gd name="T6" fmla="*/ 195 w 281"/>
              <a:gd name="T7" fmla="*/ 22 h 297"/>
              <a:gd name="T8" fmla="*/ 251 w 281"/>
              <a:gd name="T9" fmla="*/ 186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297">
                <a:moveTo>
                  <a:pt x="251" y="186"/>
                </a:moveTo>
                <a:cubicBezTo>
                  <a:pt x="220" y="254"/>
                  <a:pt x="150" y="296"/>
                  <a:pt x="91" y="273"/>
                </a:cubicBezTo>
                <a:cubicBezTo>
                  <a:pt x="28" y="254"/>
                  <a:pt x="0" y="180"/>
                  <a:pt x="31" y="110"/>
                </a:cubicBezTo>
                <a:cubicBezTo>
                  <a:pt x="59" y="39"/>
                  <a:pt x="133" y="0"/>
                  <a:pt x="195" y="22"/>
                </a:cubicBezTo>
                <a:cubicBezTo>
                  <a:pt x="254" y="45"/>
                  <a:pt x="280" y="118"/>
                  <a:pt x="251" y="18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443"/>
          <p:cNvSpPr>
            <a:spLocks noChangeArrowheads="1"/>
          </p:cNvSpPr>
          <p:nvPr userDrawn="1"/>
        </p:nvSpPr>
        <p:spPr bwMode="auto">
          <a:xfrm rot="771317">
            <a:off x="5481410" y="4469969"/>
            <a:ext cx="184452" cy="192835"/>
          </a:xfrm>
          <a:custGeom>
            <a:avLst/>
            <a:gdLst>
              <a:gd name="T0" fmla="*/ 31 w 292"/>
              <a:gd name="T1" fmla="*/ 107 h 306"/>
              <a:gd name="T2" fmla="*/ 204 w 292"/>
              <a:gd name="T3" fmla="*/ 23 h 306"/>
              <a:gd name="T4" fmla="*/ 260 w 292"/>
              <a:gd name="T5" fmla="*/ 195 h 306"/>
              <a:gd name="T6" fmla="*/ 88 w 292"/>
              <a:gd name="T7" fmla="*/ 280 h 306"/>
              <a:gd name="T8" fmla="*/ 31 w 292"/>
              <a:gd name="T9" fmla="*/ 107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306">
                <a:moveTo>
                  <a:pt x="31" y="107"/>
                </a:moveTo>
                <a:cubicBezTo>
                  <a:pt x="62" y="37"/>
                  <a:pt x="141" y="0"/>
                  <a:pt x="204" y="23"/>
                </a:cubicBezTo>
                <a:cubicBezTo>
                  <a:pt x="266" y="48"/>
                  <a:pt x="291" y="124"/>
                  <a:pt x="260" y="195"/>
                </a:cubicBezTo>
                <a:cubicBezTo>
                  <a:pt x="226" y="265"/>
                  <a:pt x="150" y="305"/>
                  <a:pt x="88" y="280"/>
                </a:cubicBezTo>
                <a:cubicBezTo>
                  <a:pt x="26" y="257"/>
                  <a:pt x="0" y="178"/>
                  <a:pt x="31" y="10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446"/>
          <p:cNvSpPr>
            <a:spLocks noChangeArrowheads="1"/>
          </p:cNvSpPr>
          <p:nvPr userDrawn="1"/>
        </p:nvSpPr>
        <p:spPr bwMode="auto">
          <a:xfrm rot="771317">
            <a:off x="8340210" y="2037794"/>
            <a:ext cx="209602" cy="178860"/>
          </a:xfrm>
          <a:custGeom>
            <a:avLst/>
            <a:gdLst>
              <a:gd name="T0" fmla="*/ 82 w 331"/>
              <a:gd name="T1" fmla="*/ 245 h 283"/>
              <a:gd name="T2" fmla="*/ 45 w 331"/>
              <a:gd name="T3" fmla="*/ 73 h 283"/>
              <a:gd name="T4" fmla="*/ 248 w 331"/>
              <a:gd name="T5" fmla="*/ 37 h 283"/>
              <a:gd name="T6" fmla="*/ 285 w 331"/>
              <a:gd name="T7" fmla="*/ 209 h 283"/>
              <a:gd name="T8" fmla="*/ 82 w 331"/>
              <a:gd name="T9" fmla="*/ 245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283">
                <a:moveTo>
                  <a:pt x="82" y="245"/>
                </a:moveTo>
                <a:cubicBezTo>
                  <a:pt x="14" y="209"/>
                  <a:pt x="0" y="130"/>
                  <a:pt x="45" y="73"/>
                </a:cubicBezTo>
                <a:cubicBezTo>
                  <a:pt x="90" y="14"/>
                  <a:pt x="183" y="0"/>
                  <a:pt x="248" y="37"/>
                </a:cubicBezTo>
                <a:cubicBezTo>
                  <a:pt x="316" y="73"/>
                  <a:pt x="330" y="152"/>
                  <a:pt x="285" y="209"/>
                </a:cubicBezTo>
                <a:cubicBezTo>
                  <a:pt x="240" y="265"/>
                  <a:pt x="149" y="282"/>
                  <a:pt x="82" y="24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447"/>
          <p:cNvSpPr>
            <a:spLocks noChangeArrowheads="1"/>
          </p:cNvSpPr>
          <p:nvPr userDrawn="1"/>
        </p:nvSpPr>
        <p:spPr bwMode="auto">
          <a:xfrm rot="771317">
            <a:off x="7749142" y="4065815"/>
            <a:ext cx="217986" cy="223575"/>
          </a:xfrm>
          <a:custGeom>
            <a:avLst/>
            <a:gdLst>
              <a:gd name="T0" fmla="*/ 102 w 346"/>
              <a:gd name="T1" fmla="*/ 313 h 351"/>
              <a:gd name="T2" fmla="*/ 42 w 346"/>
              <a:gd name="T3" fmla="*/ 107 h 351"/>
              <a:gd name="T4" fmla="*/ 245 w 346"/>
              <a:gd name="T5" fmla="*/ 37 h 351"/>
              <a:gd name="T6" fmla="*/ 305 w 346"/>
              <a:gd name="T7" fmla="*/ 240 h 351"/>
              <a:gd name="T8" fmla="*/ 102 w 346"/>
              <a:gd name="T9" fmla="*/ 313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51">
                <a:moveTo>
                  <a:pt x="102" y="313"/>
                </a:moveTo>
                <a:cubicBezTo>
                  <a:pt x="28" y="277"/>
                  <a:pt x="0" y="184"/>
                  <a:pt x="42" y="107"/>
                </a:cubicBezTo>
                <a:cubicBezTo>
                  <a:pt x="82" y="31"/>
                  <a:pt x="172" y="0"/>
                  <a:pt x="245" y="37"/>
                </a:cubicBezTo>
                <a:cubicBezTo>
                  <a:pt x="319" y="73"/>
                  <a:pt x="345" y="164"/>
                  <a:pt x="305" y="240"/>
                </a:cubicBezTo>
                <a:cubicBezTo>
                  <a:pt x="266" y="316"/>
                  <a:pt x="175" y="350"/>
                  <a:pt x="102" y="31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448"/>
          <p:cNvSpPr>
            <a:spLocks noChangeArrowheads="1"/>
          </p:cNvSpPr>
          <p:nvPr userDrawn="1"/>
        </p:nvSpPr>
        <p:spPr bwMode="auto">
          <a:xfrm rot="771317">
            <a:off x="7187741" y="3604397"/>
            <a:ext cx="212396" cy="212397"/>
          </a:xfrm>
          <a:custGeom>
            <a:avLst/>
            <a:gdLst>
              <a:gd name="T0" fmla="*/ 96 w 337"/>
              <a:gd name="T1" fmla="*/ 299 h 334"/>
              <a:gd name="T2" fmla="*/ 39 w 337"/>
              <a:gd name="T3" fmla="*/ 102 h 334"/>
              <a:gd name="T4" fmla="*/ 240 w 337"/>
              <a:gd name="T5" fmla="*/ 37 h 334"/>
              <a:gd name="T6" fmla="*/ 296 w 337"/>
              <a:gd name="T7" fmla="*/ 232 h 334"/>
              <a:gd name="T8" fmla="*/ 96 w 337"/>
              <a:gd name="T9" fmla="*/ 299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4">
                <a:moveTo>
                  <a:pt x="96" y="299"/>
                </a:moveTo>
                <a:cubicBezTo>
                  <a:pt x="25" y="265"/>
                  <a:pt x="0" y="175"/>
                  <a:pt x="39" y="102"/>
                </a:cubicBezTo>
                <a:cubicBezTo>
                  <a:pt x="79" y="31"/>
                  <a:pt x="170" y="0"/>
                  <a:pt x="240" y="37"/>
                </a:cubicBezTo>
                <a:cubicBezTo>
                  <a:pt x="311" y="74"/>
                  <a:pt x="336" y="158"/>
                  <a:pt x="296" y="232"/>
                </a:cubicBezTo>
                <a:cubicBezTo>
                  <a:pt x="257" y="302"/>
                  <a:pt x="166" y="333"/>
                  <a:pt x="96" y="29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449"/>
          <p:cNvSpPr>
            <a:spLocks noChangeArrowheads="1"/>
          </p:cNvSpPr>
          <p:nvPr userDrawn="1"/>
        </p:nvSpPr>
        <p:spPr bwMode="auto">
          <a:xfrm rot="771317">
            <a:off x="7506840" y="4362429"/>
            <a:ext cx="212396" cy="220782"/>
          </a:xfrm>
          <a:custGeom>
            <a:avLst/>
            <a:gdLst>
              <a:gd name="T0" fmla="*/ 237 w 337"/>
              <a:gd name="T1" fmla="*/ 34 h 348"/>
              <a:gd name="T2" fmla="*/ 296 w 337"/>
              <a:gd name="T3" fmla="*/ 234 h 348"/>
              <a:gd name="T4" fmla="*/ 99 w 337"/>
              <a:gd name="T5" fmla="*/ 313 h 348"/>
              <a:gd name="T6" fmla="*/ 37 w 337"/>
              <a:gd name="T7" fmla="*/ 110 h 348"/>
              <a:gd name="T8" fmla="*/ 237 w 337"/>
              <a:gd name="T9" fmla="*/ 34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48">
                <a:moveTo>
                  <a:pt x="237" y="34"/>
                </a:moveTo>
                <a:cubicBezTo>
                  <a:pt x="307" y="68"/>
                  <a:pt x="336" y="158"/>
                  <a:pt x="296" y="234"/>
                </a:cubicBezTo>
                <a:cubicBezTo>
                  <a:pt x="260" y="310"/>
                  <a:pt x="172" y="347"/>
                  <a:pt x="99" y="313"/>
                </a:cubicBezTo>
                <a:cubicBezTo>
                  <a:pt x="25" y="279"/>
                  <a:pt x="0" y="189"/>
                  <a:pt x="37" y="110"/>
                </a:cubicBezTo>
                <a:cubicBezTo>
                  <a:pt x="76" y="34"/>
                  <a:pt x="166" y="0"/>
                  <a:pt x="237" y="3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450"/>
          <p:cNvSpPr>
            <a:spLocks noChangeArrowheads="1"/>
          </p:cNvSpPr>
          <p:nvPr userDrawn="1"/>
        </p:nvSpPr>
        <p:spPr bwMode="auto">
          <a:xfrm rot="771317">
            <a:off x="8208745" y="2579442"/>
            <a:ext cx="217986" cy="198425"/>
          </a:xfrm>
          <a:custGeom>
            <a:avLst/>
            <a:gdLst>
              <a:gd name="T0" fmla="*/ 90 w 345"/>
              <a:gd name="T1" fmla="*/ 274 h 315"/>
              <a:gd name="T2" fmla="*/ 45 w 345"/>
              <a:gd name="T3" fmla="*/ 85 h 315"/>
              <a:gd name="T4" fmla="*/ 254 w 345"/>
              <a:gd name="T5" fmla="*/ 40 h 315"/>
              <a:gd name="T6" fmla="*/ 299 w 345"/>
              <a:gd name="T7" fmla="*/ 226 h 315"/>
              <a:gd name="T8" fmla="*/ 90 w 345"/>
              <a:gd name="T9" fmla="*/ 274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15">
                <a:moveTo>
                  <a:pt x="90" y="274"/>
                </a:moveTo>
                <a:cubicBezTo>
                  <a:pt x="22" y="235"/>
                  <a:pt x="0" y="150"/>
                  <a:pt x="45" y="85"/>
                </a:cubicBezTo>
                <a:cubicBezTo>
                  <a:pt x="90" y="20"/>
                  <a:pt x="184" y="0"/>
                  <a:pt x="254" y="40"/>
                </a:cubicBezTo>
                <a:cubicBezTo>
                  <a:pt x="325" y="80"/>
                  <a:pt x="344" y="161"/>
                  <a:pt x="299" y="226"/>
                </a:cubicBezTo>
                <a:cubicBezTo>
                  <a:pt x="254" y="291"/>
                  <a:pt x="160" y="314"/>
                  <a:pt x="90" y="27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452"/>
          <p:cNvSpPr>
            <a:spLocks noChangeArrowheads="1"/>
          </p:cNvSpPr>
          <p:nvPr userDrawn="1"/>
        </p:nvSpPr>
        <p:spPr bwMode="auto">
          <a:xfrm rot="771317">
            <a:off x="7296649" y="2958298"/>
            <a:ext cx="212396" cy="198423"/>
          </a:xfrm>
          <a:custGeom>
            <a:avLst/>
            <a:gdLst>
              <a:gd name="T0" fmla="*/ 290 w 334"/>
              <a:gd name="T1" fmla="*/ 221 h 312"/>
              <a:gd name="T2" fmla="*/ 90 w 334"/>
              <a:gd name="T3" fmla="*/ 277 h 312"/>
              <a:gd name="T4" fmla="*/ 42 w 334"/>
              <a:gd name="T5" fmla="*/ 91 h 312"/>
              <a:gd name="T6" fmla="*/ 242 w 334"/>
              <a:gd name="T7" fmla="*/ 37 h 312"/>
              <a:gd name="T8" fmla="*/ 290 w 334"/>
              <a:gd name="T9" fmla="*/ 22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12">
                <a:moveTo>
                  <a:pt x="290" y="221"/>
                </a:moveTo>
                <a:cubicBezTo>
                  <a:pt x="251" y="286"/>
                  <a:pt x="161" y="311"/>
                  <a:pt x="90" y="277"/>
                </a:cubicBezTo>
                <a:cubicBezTo>
                  <a:pt x="22" y="240"/>
                  <a:pt x="0" y="156"/>
                  <a:pt x="42" y="91"/>
                </a:cubicBezTo>
                <a:cubicBezTo>
                  <a:pt x="84" y="26"/>
                  <a:pt x="175" y="0"/>
                  <a:pt x="242" y="37"/>
                </a:cubicBezTo>
                <a:cubicBezTo>
                  <a:pt x="310" y="73"/>
                  <a:pt x="333" y="156"/>
                  <a:pt x="290" y="22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453"/>
          <p:cNvSpPr>
            <a:spLocks noChangeArrowheads="1"/>
          </p:cNvSpPr>
          <p:nvPr userDrawn="1"/>
        </p:nvSpPr>
        <p:spPr bwMode="auto">
          <a:xfrm rot="771317">
            <a:off x="8232355" y="3520249"/>
            <a:ext cx="223575" cy="220782"/>
          </a:xfrm>
          <a:custGeom>
            <a:avLst/>
            <a:gdLst>
              <a:gd name="T0" fmla="*/ 254 w 354"/>
              <a:gd name="T1" fmla="*/ 39 h 348"/>
              <a:gd name="T2" fmla="*/ 311 w 354"/>
              <a:gd name="T3" fmla="*/ 245 h 348"/>
              <a:gd name="T4" fmla="*/ 99 w 354"/>
              <a:gd name="T5" fmla="*/ 307 h 348"/>
              <a:gd name="T6" fmla="*/ 42 w 354"/>
              <a:gd name="T7" fmla="*/ 101 h 348"/>
              <a:gd name="T8" fmla="*/ 254 w 354"/>
              <a:gd name="T9" fmla="*/ 39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348">
                <a:moveTo>
                  <a:pt x="254" y="39"/>
                </a:moveTo>
                <a:cubicBezTo>
                  <a:pt x="327" y="79"/>
                  <a:pt x="353" y="169"/>
                  <a:pt x="311" y="245"/>
                </a:cubicBezTo>
                <a:cubicBezTo>
                  <a:pt x="268" y="319"/>
                  <a:pt x="173" y="347"/>
                  <a:pt x="99" y="307"/>
                </a:cubicBezTo>
                <a:cubicBezTo>
                  <a:pt x="26" y="268"/>
                  <a:pt x="0" y="175"/>
                  <a:pt x="42" y="101"/>
                </a:cubicBezTo>
                <a:cubicBezTo>
                  <a:pt x="85" y="28"/>
                  <a:pt x="181" y="0"/>
                  <a:pt x="254" y="3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455"/>
          <p:cNvSpPr>
            <a:spLocks noChangeArrowheads="1"/>
          </p:cNvSpPr>
          <p:nvPr userDrawn="1"/>
        </p:nvSpPr>
        <p:spPr bwMode="auto">
          <a:xfrm rot="771317">
            <a:off x="7994478" y="3783515"/>
            <a:ext cx="217986" cy="220780"/>
          </a:xfrm>
          <a:custGeom>
            <a:avLst/>
            <a:gdLst>
              <a:gd name="T0" fmla="*/ 98 w 345"/>
              <a:gd name="T1" fmla="*/ 310 h 348"/>
              <a:gd name="T2" fmla="*/ 42 w 345"/>
              <a:gd name="T3" fmla="*/ 104 h 348"/>
              <a:gd name="T4" fmla="*/ 248 w 345"/>
              <a:gd name="T5" fmla="*/ 39 h 348"/>
              <a:gd name="T6" fmla="*/ 304 w 345"/>
              <a:gd name="T7" fmla="*/ 243 h 348"/>
              <a:gd name="T8" fmla="*/ 98 w 345"/>
              <a:gd name="T9" fmla="*/ 31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8">
                <a:moveTo>
                  <a:pt x="98" y="310"/>
                </a:moveTo>
                <a:cubicBezTo>
                  <a:pt x="28" y="274"/>
                  <a:pt x="0" y="180"/>
                  <a:pt x="42" y="104"/>
                </a:cubicBezTo>
                <a:cubicBezTo>
                  <a:pt x="81" y="31"/>
                  <a:pt x="175" y="0"/>
                  <a:pt x="248" y="39"/>
                </a:cubicBezTo>
                <a:cubicBezTo>
                  <a:pt x="318" y="79"/>
                  <a:pt x="344" y="169"/>
                  <a:pt x="304" y="243"/>
                </a:cubicBezTo>
                <a:cubicBezTo>
                  <a:pt x="265" y="316"/>
                  <a:pt x="172" y="347"/>
                  <a:pt x="98" y="31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461"/>
          <p:cNvSpPr>
            <a:spLocks noChangeArrowheads="1"/>
          </p:cNvSpPr>
          <p:nvPr userDrawn="1"/>
        </p:nvSpPr>
        <p:spPr bwMode="auto">
          <a:xfrm rot="771317">
            <a:off x="7033901" y="3229900"/>
            <a:ext cx="204015" cy="198423"/>
          </a:xfrm>
          <a:custGeom>
            <a:avLst/>
            <a:gdLst>
              <a:gd name="T0" fmla="*/ 233 w 322"/>
              <a:gd name="T1" fmla="*/ 34 h 312"/>
              <a:gd name="T2" fmla="*/ 284 w 322"/>
              <a:gd name="T3" fmla="*/ 215 h 312"/>
              <a:gd name="T4" fmla="*/ 90 w 322"/>
              <a:gd name="T5" fmla="*/ 277 h 312"/>
              <a:gd name="T6" fmla="*/ 40 w 322"/>
              <a:gd name="T7" fmla="*/ 93 h 312"/>
              <a:gd name="T8" fmla="*/ 233 w 322"/>
              <a:gd name="T9" fmla="*/ 3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12">
                <a:moveTo>
                  <a:pt x="233" y="34"/>
                </a:moveTo>
                <a:cubicBezTo>
                  <a:pt x="301" y="68"/>
                  <a:pt x="321" y="150"/>
                  <a:pt x="284" y="215"/>
                </a:cubicBezTo>
                <a:cubicBezTo>
                  <a:pt x="245" y="282"/>
                  <a:pt x="157" y="311"/>
                  <a:pt x="90" y="277"/>
                </a:cubicBezTo>
                <a:cubicBezTo>
                  <a:pt x="23" y="243"/>
                  <a:pt x="0" y="161"/>
                  <a:pt x="40" y="93"/>
                </a:cubicBezTo>
                <a:cubicBezTo>
                  <a:pt x="79" y="25"/>
                  <a:pt x="166" y="0"/>
                  <a:pt x="233" y="3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462"/>
          <p:cNvSpPr>
            <a:spLocks noChangeArrowheads="1"/>
          </p:cNvSpPr>
          <p:nvPr userDrawn="1"/>
        </p:nvSpPr>
        <p:spPr bwMode="auto">
          <a:xfrm rot="771317">
            <a:off x="7295053" y="1998872"/>
            <a:ext cx="201218" cy="170475"/>
          </a:xfrm>
          <a:custGeom>
            <a:avLst/>
            <a:gdLst>
              <a:gd name="T0" fmla="*/ 239 w 316"/>
              <a:gd name="T1" fmla="*/ 34 h 269"/>
              <a:gd name="T2" fmla="*/ 270 w 316"/>
              <a:gd name="T3" fmla="*/ 198 h 269"/>
              <a:gd name="T4" fmla="*/ 79 w 316"/>
              <a:gd name="T5" fmla="*/ 235 h 269"/>
              <a:gd name="T6" fmla="*/ 46 w 316"/>
              <a:gd name="T7" fmla="*/ 71 h 269"/>
              <a:gd name="T8" fmla="*/ 239 w 316"/>
              <a:gd name="T9" fmla="*/ 3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6" h="269">
                <a:moveTo>
                  <a:pt x="239" y="34"/>
                </a:moveTo>
                <a:cubicBezTo>
                  <a:pt x="301" y="68"/>
                  <a:pt x="315" y="141"/>
                  <a:pt x="270" y="198"/>
                </a:cubicBezTo>
                <a:cubicBezTo>
                  <a:pt x="228" y="251"/>
                  <a:pt x="141" y="268"/>
                  <a:pt x="79" y="235"/>
                </a:cubicBezTo>
                <a:cubicBezTo>
                  <a:pt x="17" y="201"/>
                  <a:pt x="0" y="124"/>
                  <a:pt x="46" y="71"/>
                </a:cubicBezTo>
                <a:cubicBezTo>
                  <a:pt x="91" y="14"/>
                  <a:pt x="177" y="0"/>
                  <a:pt x="239" y="3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463"/>
          <p:cNvSpPr>
            <a:spLocks noChangeArrowheads="1"/>
          </p:cNvSpPr>
          <p:nvPr userDrawn="1"/>
        </p:nvSpPr>
        <p:spPr bwMode="auto">
          <a:xfrm rot="771317">
            <a:off x="7347508" y="1142839"/>
            <a:ext cx="184452" cy="139735"/>
          </a:xfrm>
          <a:custGeom>
            <a:avLst/>
            <a:gdLst>
              <a:gd name="T0" fmla="*/ 226 w 289"/>
              <a:gd name="T1" fmla="*/ 31 h 219"/>
              <a:gd name="T2" fmla="*/ 246 w 289"/>
              <a:gd name="T3" fmla="*/ 164 h 219"/>
              <a:gd name="T4" fmla="*/ 65 w 289"/>
              <a:gd name="T5" fmla="*/ 187 h 219"/>
              <a:gd name="T6" fmla="*/ 46 w 289"/>
              <a:gd name="T7" fmla="*/ 51 h 219"/>
              <a:gd name="T8" fmla="*/ 226 w 289"/>
              <a:gd name="T9" fmla="*/ 31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9" h="219">
                <a:moveTo>
                  <a:pt x="226" y="31"/>
                </a:moveTo>
                <a:cubicBezTo>
                  <a:pt x="280" y="62"/>
                  <a:pt x="288" y="122"/>
                  <a:pt x="246" y="164"/>
                </a:cubicBezTo>
                <a:cubicBezTo>
                  <a:pt x="201" y="206"/>
                  <a:pt x="121" y="218"/>
                  <a:pt x="65" y="187"/>
                </a:cubicBezTo>
                <a:cubicBezTo>
                  <a:pt x="8" y="156"/>
                  <a:pt x="0" y="93"/>
                  <a:pt x="46" y="51"/>
                </a:cubicBezTo>
                <a:cubicBezTo>
                  <a:pt x="91" y="9"/>
                  <a:pt x="173" y="0"/>
                  <a:pt x="226" y="3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464"/>
          <p:cNvSpPr>
            <a:spLocks noChangeArrowheads="1"/>
          </p:cNvSpPr>
          <p:nvPr userDrawn="1"/>
        </p:nvSpPr>
        <p:spPr bwMode="auto">
          <a:xfrm rot="771317">
            <a:off x="7155189" y="2589565"/>
            <a:ext cx="204012" cy="190040"/>
          </a:xfrm>
          <a:custGeom>
            <a:avLst/>
            <a:gdLst>
              <a:gd name="T0" fmla="*/ 239 w 324"/>
              <a:gd name="T1" fmla="*/ 37 h 300"/>
              <a:gd name="T2" fmla="*/ 281 w 324"/>
              <a:gd name="T3" fmla="*/ 212 h 300"/>
              <a:gd name="T4" fmla="*/ 84 w 324"/>
              <a:gd name="T5" fmla="*/ 262 h 300"/>
              <a:gd name="T6" fmla="*/ 42 w 324"/>
              <a:gd name="T7" fmla="*/ 85 h 300"/>
              <a:gd name="T8" fmla="*/ 239 w 324"/>
              <a:gd name="T9" fmla="*/ 37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4" h="300">
                <a:moveTo>
                  <a:pt x="239" y="37"/>
                </a:moveTo>
                <a:cubicBezTo>
                  <a:pt x="303" y="70"/>
                  <a:pt x="323" y="149"/>
                  <a:pt x="281" y="212"/>
                </a:cubicBezTo>
                <a:cubicBezTo>
                  <a:pt x="239" y="276"/>
                  <a:pt x="152" y="299"/>
                  <a:pt x="84" y="262"/>
                </a:cubicBezTo>
                <a:cubicBezTo>
                  <a:pt x="19" y="228"/>
                  <a:pt x="0" y="147"/>
                  <a:pt x="42" y="85"/>
                </a:cubicBezTo>
                <a:cubicBezTo>
                  <a:pt x="84" y="22"/>
                  <a:pt x="175" y="0"/>
                  <a:pt x="239" y="3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465"/>
          <p:cNvSpPr>
            <a:spLocks noChangeArrowheads="1"/>
          </p:cNvSpPr>
          <p:nvPr userDrawn="1"/>
        </p:nvSpPr>
        <p:spPr bwMode="auto">
          <a:xfrm rot="771317">
            <a:off x="7167932" y="1654151"/>
            <a:ext cx="198424" cy="164886"/>
          </a:xfrm>
          <a:custGeom>
            <a:avLst/>
            <a:gdLst>
              <a:gd name="T0" fmla="*/ 74 w 312"/>
              <a:gd name="T1" fmla="*/ 223 h 258"/>
              <a:gd name="T2" fmla="*/ 45 w 312"/>
              <a:gd name="T3" fmla="*/ 65 h 258"/>
              <a:gd name="T4" fmla="*/ 237 w 312"/>
              <a:gd name="T5" fmla="*/ 34 h 258"/>
              <a:gd name="T6" fmla="*/ 266 w 312"/>
              <a:gd name="T7" fmla="*/ 189 h 258"/>
              <a:gd name="T8" fmla="*/ 74 w 312"/>
              <a:gd name="T9" fmla="*/ 22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2" h="258">
                <a:moveTo>
                  <a:pt x="74" y="223"/>
                </a:moveTo>
                <a:cubicBezTo>
                  <a:pt x="14" y="189"/>
                  <a:pt x="0" y="119"/>
                  <a:pt x="45" y="65"/>
                </a:cubicBezTo>
                <a:cubicBezTo>
                  <a:pt x="91" y="14"/>
                  <a:pt x="177" y="0"/>
                  <a:pt x="237" y="34"/>
                </a:cubicBezTo>
                <a:cubicBezTo>
                  <a:pt x="296" y="68"/>
                  <a:pt x="311" y="138"/>
                  <a:pt x="266" y="189"/>
                </a:cubicBezTo>
                <a:cubicBezTo>
                  <a:pt x="220" y="243"/>
                  <a:pt x="136" y="257"/>
                  <a:pt x="74" y="22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466"/>
          <p:cNvSpPr>
            <a:spLocks noChangeArrowheads="1"/>
          </p:cNvSpPr>
          <p:nvPr userDrawn="1"/>
        </p:nvSpPr>
        <p:spPr bwMode="auto">
          <a:xfrm rot="771317">
            <a:off x="6600682" y="3131035"/>
            <a:ext cx="204012" cy="198423"/>
          </a:xfrm>
          <a:custGeom>
            <a:avLst/>
            <a:gdLst>
              <a:gd name="T0" fmla="*/ 234 w 323"/>
              <a:gd name="T1" fmla="*/ 34 h 312"/>
              <a:gd name="T2" fmla="*/ 285 w 323"/>
              <a:gd name="T3" fmla="*/ 215 h 312"/>
              <a:gd name="T4" fmla="*/ 90 w 323"/>
              <a:gd name="T5" fmla="*/ 277 h 312"/>
              <a:gd name="T6" fmla="*/ 40 w 323"/>
              <a:gd name="T7" fmla="*/ 93 h 312"/>
              <a:gd name="T8" fmla="*/ 234 w 323"/>
              <a:gd name="T9" fmla="*/ 3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" h="312">
                <a:moveTo>
                  <a:pt x="234" y="34"/>
                </a:moveTo>
                <a:cubicBezTo>
                  <a:pt x="302" y="65"/>
                  <a:pt x="322" y="147"/>
                  <a:pt x="285" y="215"/>
                </a:cubicBezTo>
                <a:cubicBezTo>
                  <a:pt x="246" y="282"/>
                  <a:pt x="158" y="311"/>
                  <a:pt x="90" y="277"/>
                </a:cubicBezTo>
                <a:cubicBezTo>
                  <a:pt x="23" y="243"/>
                  <a:pt x="0" y="161"/>
                  <a:pt x="40" y="93"/>
                </a:cubicBezTo>
                <a:cubicBezTo>
                  <a:pt x="79" y="25"/>
                  <a:pt x="167" y="0"/>
                  <a:pt x="234" y="3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467"/>
          <p:cNvSpPr>
            <a:spLocks noChangeArrowheads="1"/>
          </p:cNvSpPr>
          <p:nvPr userDrawn="1"/>
        </p:nvSpPr>
        <p:spPr bwMode="auto">
          <a:xfrm rot="771317">
            <a:off x="6497587" y="3832460"/>
            <a:ext cx="201218" cy="201218"/>
          </a:xfrm>
          <a:custGeom>
            <a:avLst/>
            <a:gdLst>
              <a:gd name="T0" fmla="*/ 37 w 317"/>
              <a:gd name="T1" fmla="*/ 101 h 317"/>
              <a:gd name="T2" fmla="*/ 226 w 317"/>
              <a:gd name="T3" fmla="*/ 28 h 317"/>
              <a:gd name="T4" fmla="*/ 279 w 317"/>
              <a:gd name="T5" fmla="*/ 211 h 317"/>
              <a:gd name="T6" fmla="*/ 93 w 317"/>
              <a:gd name="T7" fmla="*/ 285 h 317"/>
              <a:gd name="T8" fmla="*/ 37 w 317"/>
              <a:gd name="T9" fmla="*/ 101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317">
                <a:moveTo>
                  <a:pt x="37" y="101"/>
                </a:moveTo>
                <a:cubicBezTo>
                  <a:pt x="73" y="31"/>
                  <a:pt x="158" y="0"/>
                  <a:pt x="226" y="28"/>
                </a:cubicBezTo>
                <a:cubicBezTo>
                  <a:pt x="291" y="59"/>
                  <a:pt x="316" y="141"/>
                  <a:pt x="279" y="211"/>
                </a:cubicBezTo>
                <a:cubicBezTo>
                  <a:pt x="243" y="282"/>
                  <a:pt x="161" y="316"/>
                  <a:pt x="93" y="285"/>
                </a:cubicBezTo>
                <a:cubicBezTo>
                  <a:pt x="25" y="254"/>
                  <a:pt x="0" y="172"/>
                  <a:pt x="37" y="10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Freeform 468"/>
          <p:cNvSpPr>
            <a:spLocks noChangeArrowheads="1"/>
          </p:cNvSpPr>
          <p:nvPr userDrawn="1"/>
        </p:nvSpPr>
        <p:spPr bwMode="auto">
          <a:xfrm rot="771317">
            <a:off x="7013038" y="2226973"/>
            <a:ext cx="201218" cy="176065"/>
          </a:xfrm>
          <a:custGeom>
            <a:avLst/>
            <a:gdLst>
              <a:gd name="T0" fmla="*/ 82 w 317"/>
              <a:gd name="T1" fmla="*/ 243 h 278"/>
              <a:gd name="T2" fmla="*/ 46 w 317"/>
              <a:gd name="T3" fmla="*/ 76 h 278"/>
              <a:gd name="T4" fmla="*/ 237 w 317"/>
              <a:gd name="T5" fmla="*/ 34 h 278"/>
              <a:gd name="T6" fmla="*/ 274 w 317"/>
              <a:gd name="T7" fmla="*/ 200 h 278"/>
              <a:gd name="T8" fmla="*/ 82 w 317"/>
              <a:gd name="T9" fmla="*/ 243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278">
                <a:moveTo>
                  <a:pt x="82" y="243"/>
                </a:moveTo>
                <a:cubicBezTo>
                  <a:pt x="17" y="209"/>
                  <a:pt x="0" y="135"/>
                  <a:pt x="46" y="76"/>
                </a:cubicBezTo>
                <a:cubicBezTo>
                  <a:pt x="88" y="17"/>
                  <a:pt x="175" y="0"/>
                  <a:pt x="237" y="34"/>
                </a:cubicBezTo>
                <a:cubicBezTo>
                  <a:pt x="300" y="68"/>
                  <a:pt x="316" y="143"/>
                  <a:pt x="274" y="200"/>
                </a:cubicBezTo>
                <a:cubicBezTo>
                  <a:pt x="232" y="256"/>
                  <a:pt x="147" y="277"/>
                  <a:pt x="82" y="24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Freeform 469"/>
          <p:cNvSpPr>
            <a:spLocks noChangeArrowheads="1"/>
          </p:cNvSpPr>
          <p:nvPr userDrawn="1"/>
        </p:nvSpPr>
        <p:spPr bwMode="auto">
          <a:xfrm rot="771317">
            <a:off x="6926605" y="3908180"/>
            <a:ext cx="206809" cy="209603"/>
          </a:xfrm>
          <a:custGeom>
            <a:avLst/>
            <a:gdLst>
              <a:gd name="T0" fmla="*/ 40 w 328"/>
              <a:gd name="T1" fmla="*/ 104 h 331"/>
              <a:gd name="T2" fmla="*/ 233 w 328"/>
              <a:gd name="T3" fmla="*/ 31 h 331"/>
              <a:gd name="T4" fmla="*/ 290 w 328"/>
              <a:gd name="T5" fmla="*/ 223 h 331"/>
              <a:gd name="T6" fmla="*/ 95 w 328"/>
              <a:gd name="T7" fmla="*/ 296 h 331"/>
              <a:gd name="T8" fmla="*/ 40 w 328"/>
              <a:gd name="T9" fmla="*/ 104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331">
                <a:moveTo>
                  <a:pt x="40" y="104"/>
                </a:moveTo>
                <a:cubicBezTo>
                  <a:pt x="78" y="31"/>
                  <a:pt x="166" y="0"/>
                  <a:pt x="233" y="31"/>
                </a:cubicBezTo>
                <a:cubicBezTo>
                  <a:pt x="301" y="65"/>
                  <a:pt x="327" y="150"/>
                  <a:pt x="290" y="223"/>
                </a:cubicBezTo>
                <a:cubicBezTo>
                  <a:pt x="250" y="296"/>
                  <a:pt x="166" y="330"/>
                  <a:pt x="95" y="296"/>
                </a:cubicBezTo>
                <a:cubicBezTo>
                  <a:pt x="28" y="265"/>
                  <a:pt x="0" y="178"/>
                  <a:pt x="40" y="10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Freeform 472"/>
          <p:cNvSpPr>
            <a:spLocks noChangeArrowheads="1"/>
          </p:cNvSpPr>
          <p:nvPr userDrawn="1"/>
        </p:nvSpPr>
        <p:spPr bwMode="auto">
          <a:xfrm rot="771317">
            <a:off x="6592811" y="4956930"/>
            <a:ext cx="192835" cy="206808"/>
          </a:xfrm>
          <a:custGeom>
            <a:avLst/>
            <a:gdLst>
              <a:gd name="T0" fmla="*/ 96 w 304"/>
              <a:gd name="T1" fmla="*/ 299 h 325"/>
              <a:gd name="T2" fmla="*/ 34 w 304"/>
              <a:gd name="T3" fmla="*/ 113 h 325"/>
              <a:gd name="T4" fmla="*/ 213 w 304"/>
              <a:gd name="T5" fmla="*/ 28 h 325"/>
              <a:gd name="T6" fmla="*/ 272 w 304"/>
              <a:gd name="T7" fmla="*/ 211 h 325"/>
              <a:gd name="T8" fmla="*/ 96 w 304"/>
              <a:gd name="T9" fmla="*/ 29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325">
                <a:moveTo>
                  <a:pt x="96" y="299"/>
                </a:moveTo>
                <a:cubicBezTo>
                  <a:pt x="28" y="273"/>
                  <a:pt x="0" y="189"/>
                  <a:pt x="34" y="113"/>
                </a:cubicBezTo>
                <a:cubicBezTo>
                  <a:pt x="67" y="39"/>
                  <a:pt x="149" y="0"/>
                  <a:pt x="213" y="28"/>
                </a:cubicBezTo>
                <a:cubicBezTo>
                  <a:pt x="278" y="56"/>
                  <a:pt x="303" y="138"/>
                  <a:pt x="272" y="211"/>
                </a:cubicBezTo>
                <a:cubicBezTo>
                  <a:pt x="241" y="285"/>
                  <a:pt x="161" y="324"/>
                  <a:pt x="96" y="29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Freeform 473"/>
          <p:cNvSpPr>
            <a:spLocks noChangeArrowheads="1"/>
          </p:cNvSpPr>
          <p:nvPr userDrawn="1"/>
        </p:nvSpPr>
        <p:spPr bwMode="auto">
          <a:xfrm rot="771317">
            <a:off x="6879610" y="2853817"/>
            <a:ext cx="206809" cy="192835"/>
          </a:xfrm>
          <a:custGeom>
            <a:avLst/>
            <a:gdLst>
              <a:gd name="T0" fmla="*/ 237 w 325"/>
              <a:gd name="T1" fmla="*/ 34 h 303"/>
              <a:gd name="T2" fmla="*/ 282 w 325"/>
              <a:gd name="T3" fmla="*/ 212 h 303"/>
              <a:gd name="T4" fmla="*/ 87 w 325"/>
              <a:gd name="T5" fmla="*/ 268 h 303"/>
              <a:gd name="T6" fmla="*/ 42 w 325"/>
              <a:gd name="T7" fmla="*/ 88 h 303"/>
              <a:gd name="T8" fmla="*/ 237 w 325"/>
              <a:gd name="T9" fmla="*/ 3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5" h="303">
                <a:moveTo>
                  <a:pt x="237" y="34"/>
                </a:moveTo>
                <a:cubicBezTo>
                  <a:pt x="301" y="68"/>
                  <a:pt x="324" y="147"/>
                  <a:pt x="282" y="212"/>
                </a:cubicBezTo>
                <a:cubicBezTo>
                  <a:pt x="242" y="277"/>
                  <a:pt x="155" y="302"/>
                  <a:pt x="87" y="268"/>
                </a:cubicBezTo>
                <a:cubicBezTo>
                  <a:pt x="22" y="235"/>
                  <a:pt x="0" y="153"/>
                  <a:pt x="42" y="88"/>
                </a:cubicBezTo>
                <a:cubicBezTo>
                  <a:pt x="81" y="23"/>
                  <a:pt x="172" y="0"/>
                  <a:pt x="237" y="3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Freeform 474"/>
          <p:cNvSpPr>
            <a:spLocks noChangeArrowheads="1"/>
          </p:cNvSpPr>
          <p:nvPr userDrawn="1"/>
        </p:nvSpPr>
        <p:spPr bwMode="auto">
          <a:xfrm rot="771317">
            <a:off x="6766074" y="3524231"/>
            <a:ext cx="204015" cy="198423"/>
          </a:xfrm>
          <a:custGeom>
            <a:avLst/>
            <a:gdLst>
              <a:gd name="T0" fmla="*/ 39 w 320"/>
              <a:gd name="T1" fmla="*/ 96 h 311"/>
              <a:gd name="T2" fmla="*/ 231 w 320"/>
              <a:gd name="T3" fmla="*/ 34 h 311"/>
              <a:gd name="T4" fmla="*/ 282 w 320"/>
              <a:gd name="T5" fmla="*/ 214 h 311"/>
              <a:gd name="T6" fmla="*/ 93 w 320"/>
              <a:gd name="T7" fmla="*/ 279 h 311"/>
              <a:gd name="T8" fmla="*/ 39 w 320"/>
              <a:gd name="T9" fmla="*/ 96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311">
                <a:moveTo>
                  <a:pt x="39" y="96"/>
                </a:moveTo>
                <a:cubicBezTo>
                  <a:pt x="79" y="28"/>
                  <a:pt x="163" y="0"/>
                  <a:pt x="231" y="34"/>
                </a:cubicBezTo>
                <a:cubicBezTo>
                  <a:pt x="296" y="65"/>
                  <a:pt x="319" y="146"/>
                  <a:pt x="282" y="214"/>
                </a:cubicBezTo>
                <a:cubicBezTo>
                  <a:pt x="245" y="282"/>
                  <a:pt x="160" y="310"/>
                  <a:pt x="93" y="279"/>
                </a:cubicBezTo>
                <a:cubicBezTo>
                  <a:pt x="25" y="248"/>
                  <a:pt x="0" y="163"/>
                  <a:pt x="39" y="9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Freeform 475"/>
          <p:cNvSpPr>
            <a:spLocks noChangeArrowheads="1"/>
          </p:cNvSpPr>
          <p:nvPr userDrawn="1"/>
        </p:nvSpPr>
        <p:spPr bwMode="auto">
          <a:xfrm rot="771317">
            <a:off x="6668081" y="4224382"/>
            <a:ext cx="204015" cy="209602"/>
          </a:xfrm>
          <a:custGeom>
            <a:avLst/>
            <a:gdLst>
              <a:gd name="T0" fmla="*/ 285 w 323"/>
              <a:gd name="T1" fmla="*/ 220 h 331"/>
              <a:gd name="T2" fmla="*/ 96 w 323"/>
              <a:gd name="T3" fmla="*/ 296 h 331"/>
              <a:gd name="T4" fmla="*/ 37 w 323"/>
              <a:gd name="T5" fmla="*/ 107 h 331"/>
              <a:gd name="T6" fmla="*/ 226 w 323"/>
              <a:gd name="T7" fmla="*/ 31 h 331"/>
              <a:gd name="T8" fmla="*/ 285 w 323"/>
              <a:gd name="T9" fmla="*/ 22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" h="331">
                <a:moveTo>
                  <a:pt x="285" y="220"/>
                </a:moveTo>
                <a:cubicBezTo>
                  <a:pt x="249" y="296"/>
                  <a:pt x="164" y="330"/>
                  <a:pt x="96" y="296"/>
                </a:cubicBezTo>
                <a:cubicBezTo>
                  <a:pt x="29" y="268"/>
                  <a:pt x="0" y="180"/>
                  <a:pt x="37" y="107"/>
                </a:cubicBezTo>
                <a:cubicBezTo>
                  <a:pt x="74" y="33"/>
                  <a:pt x="158" y="0"/>
                  <a:pt x="226" y="31"/>
                </a:cubicBezTo>
                <a:cubicBezTo>
                  <a:pt x="294" y="62"/>
                  <a:pt x="322" y="146"/>
                  <a:pt x="285" y="22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Freeform 476"/>
          <p:cNvSpPr>
            <a:spLocks noChangeArrowheads="1"/>
          </p:cNvSpPr>
          <p:nvPr userDrawn="1"/>
        </p:nvSpPr>
        <p:spPr bwMode="auto">
          <a:xfrm rot="771317">
            <a:off x="8385917" y="1249016"/>
            <a:ext cx="192835" cy="148119"/>
          </a:xfrm>
          <a:custGeom>
            <a:avLst/>
            <a:gdLst>
              <a:gd name="T0" fmla="*/ 48 w 306"/>
              <a:gd name="T1" fmla="*/ 57 h 235"/>
              <a:gd name="T2" fmla="*/ 240 w 306"/>
              <a:gd name="T3" fmla="*/ 34 h 235"/>
              <a:gd name="T4" fmla="*/ 260 w 306"/>
              <a:gd name="T5" fmla="*/ 178 h 235"/>
              <a:gd name="T6" fmla="*/ 68 w 306"/>
              <a:gd name="T7" fmla="*/ 201 h 235"/>
              <a:gd name="T8" fmla="*/ 48 w 306"/>
              <a:gd name="T9" fmla="*/ 57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235">
                <a:moveTo>
                  <a:pt x="48" y="57"/>
                </a:moveTo>
                <a:cubicBezTo>
                  <a:pt x="96" y="11"/>
                  <a:pt x="184" y="0"/>
                  <a:pt x="240" y="34"/>
                </a:cubicBezTo>
                <a:cubicBezTo>
                  <a:pt x="297" y="68"/>
                  <a:pt x="305" y="133"/>
                  <a:pt x="260" y="178"/>
                </a:cubicBezTo>
                <a:cubicBezTo>
                  <a:pt x="215" y="223"/>
                  <a:pt x="127" y="234"/>
                  <a:pt x="68" y="201"/>
                </a:cubicBezTo>
                <a:cubicBezTo>
                  <a:pt x="9" y="167"/>
                  <a:pt x="0" y="102"/>
                  <a:pt x="48" y="5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Freeform 480"/>
          <p:cNvSpPr>
            <a:spLocks noChangeArrowheads="1"/>
          </p:cNvSpPr>
          <p:nvPr userDrawn="1"/>
        </p:nvSpPr>
        <p:spPr bwMode="auto">
          <a:xfrm rot="771317">
            <a:off x="4545142" y="1174673"/>
            <a:ext cx="142529" cy="111788"/>
          </a:xfrm>
          <a:custGeom>
            <a:avLst/>
            <a:gdLst>
              <a:gd name="T0" fmla="*/ 51 w 224"/>
              <a:gd name="T1" fmla="*/ 153 h 177"/>
              <a:gd name="T2" fmla="*/ 34 w 224"/>
              <a:gd name="T3" fmla="*/ 49 h 177"/>
              <a:gd name="T4" fmla="*/ 172 w 224"/>
              <a:gd name="T5" fmla="*/ 23 h 177"/>
              <a:gd name="T6" fmla="*/ 189 w 224"/>
              <a:gd name="T7" fmla="*/ 128 h 177"/>
              <a:gd name="T8" fmla="*/ 51 w 224"/>
              <a:gd name="T9" fmla="*/ 153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" h="177">
                <a:moveTo>
                  <a:pt x="51" y="153"/>
                </a:moveTo>
                <a:cubicBezTo>
                  <a:pt x="8" y="131"/>
                  <a:pt x="0" y="85"/>
                  <a:pt x="34" y="49"/>
                </a:cubicBezTo>
                <a:cubicBezTo>
                  <a:pt x="68" y="12"/>
                  <a:pt x="130" y="0"/>
                  <a:pt x="172" y="23"/>
                </a:cubicBezTo>
                <a:cubicBezTo>
                  <a:pt x="214" y="45"/>
                  <a:pt x="223" y="91"/>
                  <a:pt x="189" y="128"/>
                </a:cubicBezTo>
                <a:cubicBezTo>
                  <a:pt x="155" y="164"/>
                  <a:pt x="96" y="176"/>
                  <a:pt x="51" y="15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483"/>
          <p:cNvSpPr>
            <a:spLocks noChangeArrowheads="1"/>
          </p:cNvSpPr>
          <p:nvPr userDrawn="1"/>
        </p:nvSpPr>
        <p:spPr bwMode="auto">
          <a:xfrm rot="771317">
            <a:off x="3585724" y="4847935"/>
            <a:ext cx="134146" cy="142529"/>
          </a:xfrm>
          <a:custGeom>
            <a:avLst/>
            <a:gdLst>
              <a:gd name="T0" fmla="*/ 65 w 213"/>
              <a:gd name="T1" fmla="*/ 209 h 224"/>
              <a:gd name="T2" fmla="*/ 20 w 213"/>
              <a:gd name="T3" fmla="*/ 87 h 224"/>
              <a:gd name="T4" fmla="*/ 144 w 213"/>
              <a:gd name="T5" fmla="*/ 14 h 224"/>
              <a:gd name="T6" fmla="*/ 189 w 213"/>
              <a:gd name="T7" fmla="*/ 135 h 224"/>
              <a:gd name="T8" fmla="*/ 65 w 213"/>
              <a:gd name="T9" fmla="*/ 209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224">
                <a:moveTo>
                  <a:pt x="65" y="209"/>
                </a:moveTo>
                <a:cubicBezTo>
                  <a:pt x="20" y="197"/>
                  <a:pt x="0" y="141"/>
                  <a:pt x="20" y="87"/>
                </a:cubicBezTo>
                <a:cubicBezTo>
                  <a:pt x="43" y="31"/>
                  <a:pt x="99" y="0"/>
                  <a:pt x="144" y="14"/>
                </a:cubicBezTo>
                <a:cubicBezTo>
                  <a:pt x="192" y="28"/>
                  <a:pt x="212" y="82"/>
                  <a:pt x="189" y="135"/>
                </a:cubicBezTo>
                <a:cubicBezTo>
                  <a:pt x="167" y="189"/>
                  <a:pt x="110" y="223"/>
                  <a:pt x="65" y="20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485"/>
          <p:cNvSpPr>
            <a:spLocks noChangeArrowheads="1"/>
          </p:cNvSpPr>
          <p:nvPr userDrawn="1"/>
        </p:nvSpPr>
        <p:spPr bwMode="auto">
          <a:xfrm rot="771317">
            <a:off x="3908862" y="4381959"/>
            <a:ext cx="150913" cy="153709"/>
          </a:xfrm>
          <a:custGeom>
            <a:avLst/>
            <a:gdLst>
              <a:gd name="T0" fmla="*/ 210 w 236"/>
              <a:gd name="T1" fmla="*/ 150 h 241"/>
              <a:gd name="T2" fmla="*/ 71 w 236"/>
              <a:gd name="T3" fmla="*/ 221 h 241"/>
              <a:gd name="T4" fmla="*/ 26 w 236"/>
              <a:gd name="T5" fmla="*/ 88 h 241"/>
              <a:gd name="T6" fmla="*/ 165 w 236"/>
              <a:gd name="T7" fmla="*/ 17 h 241"/>
              <a:gd name="T8" fmla="*/ 210 w 236"/>
              <a:gd name="T9" fmla="*/ 15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" h="241">
                <a:moveTo>
                  <a:pt x="210" y="150"/>
                </a:moveTo>
                <a:cubicBezTo>
                  <a:pt x="184" y="206"/>
                  <a:pt x="125" y="240"/>
                  <a:pt x="71" y="221"/>
                </a:cubicBezTo>
                <a:cubicBezTo>
                  <a:pt x="21" y="204"/>
                  <a:pt x="0" y="145"/>
                  <a:pt x="26" y="88"/>
                </a:cubicBezTo>
                <a:cubicBezTo>
                  <a:pt x="51" y="32"/>
                  <a:pt x="114" y="0"/>
                  <a:pt x="165" y="17"/>
                </a:cubicBezTo>
                <a:cubicBezTo>
                  <a:pt x="215" y="34"/>
                  <a:pt x="235" y="94"/>
                  <a:pt x="210" y="15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Freeform 489"/>
          <p:cNvSpPr>
            <a:spLocks noChangeArrowheads="1"/>
          </p:cNvSpPr>
          <p:nvPr userDrawn="1"/>
        </p:nvSpPr>
        <p:spPr bwMode="auto">
          <a:xfrm rot="771317">
            <a:off x="3667892" y="3908061"/>
            <a:ext cx="148120" cy="148120"/>
          </a:xfrm>
          <a:custGeom>
            <a:avLst/>
            <a:gdLst>
              <a:gd name="T0" fmla="*/ 166 w 235"/>
              <a:gd name="T1" fmla="*/ 17 h 232"/>
              <a:gd name="T2" fmla="*/ 206 w 235"/>
              <a:gd name="T3" fmla="*/ 147 h 232"/>
              <a:gd name="T4" fmla="*/ 68 w 235"/>
              <a:gd name="T5" fmla="*/ 215 h 232"/>
              <a:gd name="T6" fmla="*/ 25 w 235"/>
              <a:gd name="T7" fmla="*/ 82 h 232"/>
              <a:gd name="T8" fmla="*/ 166 w 235"/>
              <a:gd name="T9" fmla="*/ 1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5" h="232">
                <a:moveTo>
                  <a:pt x="166" y="17"/>
                </a:moveTo>
                <a:cubicBezTo>
                  <a:pt x="217" y="34"/>
                  <a:pt x="234" y="93"/>
                  <a:pt x="206" y="147"/>
                </a:cubicBezTo>
                <a:cubicBezTo>
                  <a:pt x="181" y="200"/>
                  <a:pt x="118" y="231"/>
                  <a:pt x="68" y="215"/>
                </a:cubicBezTo>
                <a:cubicBezTo>
                  <a:pt x="17" y="198"/>
                  <a:pt x="0" y="135"/>
                  <a:pt x="25" y="82"/>
                </a:cubicBezTo>
                <a:cubicBezTo>
                  <a:pt x="54" y="28"/>
                  <a:pt x="116" y="0"/>
                  <a:pt x="166" y="1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Freeform 494"/>
          <p:cNvSpPr>
            <a:spLocks noChangeArrowheads="1"/>
          </p:cNvSpPr>
          <p:nvPr userDrawn="1"/>
        </p:nvSpPr>
        <p:spPr bwMode="auto">
          <a:xfrm rot="771317">
            <a:off x="5282493" y="723981"/>
            <a:ext cx="145326" cy="103403"/>
          </a:xfrm>
          <a:custGeom>
            <a:avLst/>
            <a:gdLst>
              <a:gd name="T0" fmla="*/ 180 w 229"/>
              <a:gd name="T1" fmla="*/ 23 h 164"/>
              <a:gd name="T2" fmla="*/ 191 w 229"/>
              <a:gd name="T3" fmla="*/ 124 h 164"/>
              <a:gd name="T4" fmla="*/ 48 w 229"/>
              <a:gd name="T5" fmla="*/ 141 h 164"/>
              <a:gd name="T6" fmla="*/ 36 w 229"/>
              <a:gd name="T7" fmla="*/ 40 h 164"/>
              <a:gd name="T8" fmla="*/ 180 w 229"/>
              <a:gd name="T9" fmla="*/ 23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164">
                <a:moveTo>
                  <a:pt x="180" y="23"/>
                </a:moveTo>
                <a:cubicBezTo>
                  <a:pt x="222" y="45"/>
                  <a:pt x="228" y="90"/>
                  <a:pt x="191" y="124"/>
                </a:cubicBezTo>
                <a:cubicBezTo>
                  <a:pt x="155" y="155"/>
                  <a:pt x="90" y="163"/>
                  <a:pt x="48" y="141"/>
                </a:cubicBezTo>
                <a:cubicBezTo>
                  <a:pt x="5" y="118"/>
                  <a:pt x="0" y="73"/>
                  <a:pt x="36" y="40"/>
                </a:cubicBezTo>
                <a:cubicBezTo>
                  <a:pt x="73" y="8"/>
                  <a:pt x="138" y="0"/>
                  <a:pt x="180" y="2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Freeform 496"/>
          <p:cNvSpPr>
            <a:spLocks noChangeArrowheads="1"/>
          </p:cNvSpPr>
          <p:nvPr userDrawn="1"/>
        </p:nvSpPr>
        <p:spPr bwMode="auto">
          <a:xfrm rot="771317">
            <a:off x="5403567" y="1088842"/>
            <a:ext cx="159298" cy="122966"/>
          </a:xfrm>
          <a:custGeom>
            <a:avLst/>
            <a:gdLst>
              <a:gd name="T0" fmla="*/ 57 w 252"/>
              <a:gd name="T1" fmla="*/ 167 h 193"/>
              <a:gd name="T2" fmla="*/ 40 w 252"/>
              <a:gd name="T3" fmla="*/ 48 h 193"/>
              <a:gd name="T4" fmla="*/ 198 w 252"/>
              <a:gd name="T5" fmla="*/ 26 h 193"/>
              <a:gd name="T6" fmla="*/ 215 w 252"/>
              <a:gd name="T7" fmla="*/ 142 h 193"/>
              <a:gd name="T8" fmla="*/ 57 w 252"/>
              <a:gd name="T9" fmla="*/ 16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193">
                <a:moveTo>
                  <a:pt x="57" y="167"/>
                </a:moveTo>
                <a:cubicBezTo>
                  <a:pt x="9" y="142"/>
                  <a:pt x="0" y="88"/>
                  <a:pt x="40" y="48"/>
                </a:cubicBezTo>
                <a:cubicBezTo>
                  <a:pt x="79" y="12"/>
                  <a:pt x="150" y="0"/>
                  <a:pt x="198" y="26"/>
                </a:cubicBezTo>
                <a:cubicBezTo>
                  <a:pt x="246" y="51"/>
                  <a:pt x="251" y="102"/>
                  <a:pt x="215" y="142"/>
                </a:cubicBezTo>
                <a:cubicBezTo>
                  <a:pt x="175" y="181"/>
                  <a:pt x="105" y="192"/>
                  <a:pt x="57" y="16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Freeform 505"/>
          <p:cNvSpPr>
            <a:spLocks noChangeArrowheads="1"/>
          </p:cNvSpPr>
          <p:nvPr userDrawn="1"/>
        </p:nvSpPr>
        <p:spPr bwMode="auto">
          <a:xfrm rot="771317">
            <a:off x="4915355" y="935842"/>
            <a:ext cx="148118" cy="108994"/>
          </a:xfrm>
          <a:custGeom>
            <a:avLst/>
            <a:gdLst>
              <a:gd name="T0" fmla="*/ 51 w 233"/>
              <a:gd name="T1" fmla="*/ 150 h 173"/>
              <a:gd name="T2" fmla="*/ 37 w 233"/>
              <a:gd name="T3" fmla="*/ 45 h 173"/>
              <a:gd name="T4" fmla="*/ 181 w 233"/>
              <a:gd name="T5" fmla="*/ 23 h 173"/>
              <a:gd name="T6" fmla="*/ 195 w 233"/>
              <a:gd name="T7" fmla="*/ 127 h 173"/>
              <a:gd name="T8" fmla="*/ 51 w 233"/>
              <a:gd name="T9" fmla="*/ 15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73">
                <a:moveTo>
                  <a:pt x="51" y="150"/>
                </a:moveTo>
                <a:cubicBezTo>
                  <a:pt x="9" y="127"/>
                  <a:pt x="0" y="79"/>
                  <a:pt x="37" y="45"/>
                </a:cubicBezTo>
                <a:cubicBezTo>
                  <a:pt x="74" y="9"/>
                  <a:pt x="139" y="0"/>
                  <a:pt x="181" y="23"/>
                </a:cubicBezTo>
                <a:cubicBezTo>
                  <a:pt x="223" y="45"/>
                  <a:pt x="232" y="93"/>
                  <a:pt x="195" y="127"/>
                </a:cubicBezTo>
                <a:cubicBezTo>
                  <a:pt x="158" y="164"/>
                  <a:pt x="96" y="172"/>
                  <a:pt x="51" y="15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Freeform 513"/>
          <p:cNvSpPr>
            <a:spLocks noChangeArrowheads="1"/>
          </p:cNvSpPr>
          <p:nvPr userDrawn="1"/>
        </p:nvSpPr>
        <p:spPr bwMode="auto">
          <a:xfrm rot="771317">
            <a:off x="5635790" y="532602"/>
            <a:ext cx="148120" cy="103405"/>
          </a:xfrm>
          <a:custGeom>
            <a:avLst/>
            <a:gdLst>
              <a:gd name="T0" fmla="*/ 40 w 233"/>
              <a:gd name="T1" fmla="*/ 40 h 165"/>
              <a:gd name="T2" fmla="*/ 187 w 233"/>
              <a:gd name="T3" fmla="*/ 29 h 165"/>
              <a:gd name="T4" fmla="*/ 195 w 233"/>
              <a:gd name="T5" fmla="*/ 127 h 165"/>
              <a:gd name="T6" fmla="*/ 48 w 233"/>
              <a:gd name="T7" fmla="*/ 141 h 165"/>
              <a:gd name="T8" fmla="*/ 40 w 233"/>
              <a:gd name="T9" fmla="*/ 4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65">
                <a:moveTo>
                  <a:pt x="40" y="40"/>
                </a:moveTo>
                <a:cubicBezTo>
                  <a:pt x="79" y="6"/>
                  <a:pt x="144" y="0"/>
                  <a:pt x="187" y="29"/>
                </a:cubicBezTo>
                <a:cubicBezTo>
                  <a:pt x="229" y="51"/>
                  <a:pt x="232" y="96"/>
                  <a:pt x="195" y="127"/>
                </a:cubicBezTo>
                <a:cubicBezTo>
                  <a:pt x="158" y="158"/>
                  <a:pt x="91" y="164"/>
                  <a:pt x="48" y="141"/>
                </a:cubicBezTo>
                <a:cubicBezTo>
                  <a:pt x="6" y="116"/>
                  <a:pt x="0" y="71"/>
                  <a:pt x="40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Freeform 515"/>
          <p:cNvSpPr>
            <a:spLocks noChangeArrowheads="1"/>
          </p:cNvSpPr>
          <p:nvPr userDrawn="1"/>
        </p:nvSpPr>
        <p:spPr bwMode="auto">
          <a:xfrm rot="771317">
            <a:off x="2973421" y="4859385"/>
            <a:ext cx="128557" cy="134146"/>
          </a:xfrm>
          <a:custGeom>
            <a:avLst/>
            <a:gdLst>
              <a:gd name="T0" fmla="*/ 65 w 205"/>
              <a:gd name="T1" fmla="*/ 198 h 210"/>
              <a:gd name="T2" fmla="*/ 23 w 205"/>
              <a:gd name="T3" fmla="*/ 82 h 210"/>
              <a:gd name="T4" fmla="*/ 141 w 205"/>
              <a:gd name="T5" fmla="*/ 11 h 210"/>
              <a:gd name="T6" fmla="*/ 184 w 205"/>
              <a:gd name="T7" fmla="*/ 127 h 210"/>
              <a:gd name="T8" fmla="*/ 65 w 205"/>
              <a:gd name="T9" fmla="*/ 19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210">
                <a:moveTo>
                  <a:pt x="65" y="198"/>
                </a:moveTo>
                <a:cubicBezTo>
                  <a:pt x="20" y="186"/>
                  <a:pt x="0" y="136"/>
                  <a:pt x="23" y="82"/>
                </a:cubicBezTo>
                <a:cubicBezTo>
                  <a:pt x="46" y="31"/>
                  <a:pt x="96" y="0"/>
                  <a:pt x="141" y="11"/>
                </a:cubicBezTo>
                <a:cubicBezTo>
                  <a:pt x="184" y="26"/>
                  <a:pt x="204" y="76"/>
                  <a:pt x="184" y="127"/>
                </a:cubicBezTo>
                <a:cubicBezTo>
                  <a:pt x="164" y="178"/>
                  <a:pt x="110" y="209"/>
                  <a:pt x="65" y="19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Freeform 524"/>
          <p:cNvSpPr>
            <a:spLocks noChangeArrowheads="1"/>
          </p:cNvSpPr>
          <p:nvPr userDrawn="1"/>
        </p:nvSpPr>
        <p:spPr bwMode="auto">
          <a:xfrm rot="771317">
            <a:off x="3072097" y="3878502"/>
            <a:ext cx="128557" cy="125763"/>
          </a:xfrm>
          <a:custGeom>
            <a:avLst/>
            <a:gdLst>
              <a:gd name="T0" fmla="*/ 141 w 201"/>
              <a:gd name="T1" fmla="*/ 14 h 198"/>
              <a:gd name="T2" fmla="*/ 178 w 201"/>
              <a:gd name="T3" fmla="*/ 124 h 198"/>
              <a:gd name="T4" fmla="*/ 59 w 201"/>
              <a:gd name="T5" fmla="*/ 183 h 198"/>
              <a:gd name="T6" fmla="*/ 22 w 201"/>
              <a:gd name="T7" fmla="*/ 73 h 198"/>
              <a:gd name="T8" fmla="*/ 141 w 201"/>
              <a:gd name="T9" fmla="*/ 14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198">
                <a:moveTo>
                  <a:pt x="141" y="14"/>
                </a:moveTo>
                <a:cubicBezTo>
                  <a:pt x="183" y="28"/>
                  <a:pt x="200" y="79"/>
                  <a:pt x="178" y="124"/>
                </a:cubicBezTo>
                <a:cubicBezTo>
                  <a:pt x="155" y="172"/>
                  <a:pt x="101" y="197"/>
                  <a:pt x="59" y="183"/>
                </a:cubicBezTo>
                <a:cubicBezTo>
                  <a:pt x="17" y="169"/>
                  <a:pt x="0" y="121"/>
                  <a:pt x="22" y="73"/>
                </a:cubicBezTo>
                <a:cubicBezTo>
                  <a:pt x="45" y="25"/>
                  <a:pt x="99" y="0"/>
                  <a:pt x="141" y="1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Freeform 529"/>
          <p:cNvSpPr>
            <a:spLocks noChangeArrowheads="1"/>
          </p:cNvSpPr>
          <p:nvPr userDrawn="1"/>
        </p:nvSpPr>
        <p:spPr bwMode="auto">
          <a:xfrm rot="771317">
            <a:off x="3323784" y="4364511"/>
            <a:ext cx="139735" cy="139735"/>
          </a:xfrm>
          <a:custGeom>
            <a:avLst/>
            <a:gdLst>
              <a:gd name="T0" fmla="*/ 153 w 222"/>
              <a:gd name="T1" fmla="*/ 14 h 221"/>
              <a:gd name="T2" fmla="*/ 198 w 222"/>
              <a:gd name="T3" fmla="*/ 135 h 221"/>
              <a:gd name="T4" fmla="*/ 68 w 222"/>
              <a:gd name="T5" fmla="*/ 206 h 221"/>
              <a:gd name="T6" fmla="*/ 23 w 222"/>
              <a:gd name="T7" fmla="*/ 82 h 221"/>
              <a:gd name="T8" fmla="*/ 153 w 222"/>
              <a:gd name="T9" fmla="*/ 14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53" y="14"/>
                </a:moveTo>
                <a:cubicBezTo>
                  <a:pt x="201" y="28"/>
                  <a:pt x="221" y="85"/>
                  <a:pt x="198" y="135"/>
                </a:cubicBezTo>
                <a:cubicBezTo>
                  <a:pt x="173" y="189"/>
                  <a:pt x="116" y="220"/>
                  <a:pt x="68" y="206"/>
                </a:cubicBezTo>
                <a:cubicBezTo>
                  <a:pt x="20" y="192"/>
                  <a:pt x="0" y="135"/>
                  <a:pt x="23" y="82"/>
                </a:cubicBezTo>
                <a:cubicBezTo>
                  <a:pt x="48" y="31"/>
                  <a:pt x="105" y="0"/>
                  <a:pt x="153" y="1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Freeform 535"/>
          <p:cNvSpPr>
            <a:spLocks noChangeArrowheads="1"/>
          </p:cNvSpPr>
          <p:nvPr userDrawn="1"/>
        </p:nvSpPr>
        <p:spPr bwMode="auto">
          <a:xfrm rot="771317">
            <a:off x="6749928" y="386499"/>
            <a:ext cx="156503" cy="103405"/>
          </a:xfrm>
          <a:custGeom>
            <a:avLst/>
            <a:gdLst>
              <a:gd name="T0" fmla="*/ 200 w 246"/>
              <a:gd name="T1" fmla="*/ 26 h 162"/>
              <a:gd name="T2" fmla="*/ 206 w 246"/>
              <a:gd name="T3" fmla="*/ 125 h 162"/>
              <a:gd name="T4" fmla="*/ 48 w 246"/>
              <a:gd name="T5" fmla="*/ 136 h 162"/>
              <a:gd name="T6" fmla="*/ 42 w 246"/>
              <a:gd name="T7" fmla="*/ 34 h 162"/>
              <a:gd name="T8" fmla="*/ 200 w 246"/>
              <a:gd name="T9" fmla="*/ 26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162">
                <a:moveTo>
                  <a:pt x="200" y="26"/>
                </a:moveTo>
                <a:cubicBezTo>
                  <a:pt x="245" y="51"/>
                  <a:pt x="245" y="96"/>
                  <a:pt x="206" y="125"/>
                </a:cubicBezTo>
                <a:cubicBezTo>
                  <a:pt x="163" y="156"/>
                  <a:pt x="93" y="161"/>
                  <a:pt x="48" y="136"/>
                </a:cubicBezTo>
                <a:cubicBezTo>
                  <a:pt x="2" y="110"/>
                  <a:pt x="0" y="65"/>
                  <a:pt x="42" y="34"/>
                </a:cubicBezTo>
                <a:cubicBezTo>
                  <a:pt x="84" y="6"/>
                  <a:pt x="155" y="0"/>
                  <a:pt x="200" y="2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Freeform 537"/>
          <p:cNvSpPr>
            <a:spLocks noChangeArrowheads="1"/>
          </p:cNvSpPr>
          <p:nvPr userDrawn="1"/>
        </p:nvSpPr>
        <p:spPr bwMode="auto">
          <a:xfrm rot="771317">
            <a:off x="6665076" y="98774"/>
            <a:ext cx="142530" cy="89431"/>
          </a:xfrm>
          <a:custGeom>
            <a:avLst/>
            <a:gdLst>
              <a:gd name="T0" fmla="*/ 40 w 224"/>
              <a:gd name="T1" fmla="*/ 116 h 139"/>
              <a:gd name="T2" fmla="*/ 40 w 224"/>
              <a:gd name="T3" fmla="*/ 28 h 139"/>
              <a:gd name="T4" fmla="*/ 184 w 224"/>
              <a:gd name="T5" fmla="*/ 23 h 139"/>
              <a:gd name="T6" fmla="*/ 184 w 224"/>
              <a:gd name="T7" fmla="*/ 110 h 139"/>
              <a:gd name="T8" fmla="*/ 40 w 224"/>
              <a:gd name="T9" fmla="*/ 11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" h="139">
                <a:moveTo>
                  <a:pt x="40" y="116"/>
                </a:moveTo>
                <a:cubicBezTo>
                  <a:pt x="0" y="91"/>
                  <a:pt x="0" y="54"/>
                  <a:pt x="40" y="28"/>
                </a:cubicBezTo>
                <a:cubicBezTo>
                  <a:pt x="79" y="3"/>
                  <a:pt x="144" y="0"/>
                  <a:pt x="184" y="23"/>
                </a:cubicBezTo>
                <a:cubicBezTo>
                  <a:pt x="223" y="45"/>
                  <a:pt x="223" y="85"/>
                  <a:pt x="184" y="110"/>
                </a:cubicBezTo>
                <a:cubicBezTo>
                  <a:pt x="144" y="136"/>
                  <a:pt x="79" y="138"/>
                  <a:pt x="40" y="11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Freeform 538"/>
          <p:cNvSpPr>
            <a:spLocks noChangeArrowheads="1"/>
          </p:cNvSpPr>
          <p:nvPr userDrawn="1"/>
        </p:nvSpPr>
        <p:spPr bwMode="auto">
          <a:xfrm rot="771317">
            <a:off x="6633752" y="1180290"/>
            <a:ext cx="181653" cy="139735"/>
          </a:xfrm>
          <a:custGeom>
            <a:avLst/>
            <a:gdLst>
              <a:gd name="T0" fmla="*/ 45 w 286"/>
              <a:gd name="T1" fmla="*/ 54 h 221"/>
              <a:gd name="T2" fmla="*/ 223 w 286"/>
              <a:gd name="T3" fmla="*/ 31 h 221"/>
              <a:gd name="T4" fmla="*/ 243 w 286"/>
              <a:gd name="T5" fmla="*/ 164 h 221"/>
              <a:gd name="T6" fmla="*/ 65 w 286"/>
              <a:gd name="T7" fmla="*/ 189 h 221"/>
              <a:gd name="T8" fmla="*/ 45 w 286"/>
              <a:gd name="T9" fmla="*/ 54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221">
                <a:moveTo>
                  <a:pt x="45" y="54"/>
                </a:moveTo>
                <a:cubicBezTo>
                  <a:pt x="87" y="8"/>
                  <a:pt x="169" y="0"/>
                  <a:pt x="223" y="31"/>
                </a:cubicBezTo>
                <a:cubicBezTo>
                  <a:pt x="276" y="62"/>
                  <a:pt x="285" y="121"/>
                  <a:pt x="243" y="164"/>
                </a:cubicBezTo>
                <a:cubicBezTo>
                  <a:pt x="200" y="209"/>
                  <a:pt x="118" y="220"/>
                  <a:pt x="65" y="189"/>
                </a:cubicBezTo>
                <a:cubicBezTo>
                  <a:pt x="8" y="158"/>
                  <a:pt x="0" y="96"/>
                  <a:pt x="45" y="5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Freeform 539"/>
          <p:cNvSpPr>
            <a:spLocks noChangeArrowheads="1"/>
          </p:cNvSpPr>
          <p:nvPr userDrawn="1"/>
        </p:nvSpPr>
        <p:spPr bwMode="auto">
          <a:xfrm rot="771317">
            <a:off x="7069298" y="258334"/>
            <a:ext cx="153709" cy="97815"/>
          </a:xfrm>
          <a:custGeom>
            <a:avLst/>
            <a:gdLst>
              <a:gd name="T0" fmla="*/ 200 w 243"/>
              <a:gd name="T1" fmla="*/ 25 h 153"/>
              <a:gd name="T2" fmla="*/ 200 w 243"/>
              <a:gd name="T3" fmla="*/ 118 h 153"/>
              <a:gd name="T4" fmla="*/ 45 w 243"/>
              <a:gd name="T5" fmla="*/ 127 h 153"/>
              <a:gd name="T6" fmla="*/ 45 w 243"/>
              <a:gd name="T7" fmla="*/ 31 h 153"/>
              <a:gd name="T8" fmla="*/ 200 w 243"/>
              <a:gd name="T9" fmla="*/ 2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3" h="153">
                <a:moveTo>
                  <a:pt x="200" y="25"/>
                </a:moveTo>
                <a:cubicBezTo>
                  <a:pt x="242" y="48"/>
                  <a:pt x="242" y="93"/>
                  <a:pt x="200" y="118"/>
                </a:cubicBezTo>
                <a:cubicBezTo>
                  <a:pt x="158" y="149"/>
                  <a:pt x="90" y="152"/>
                  <a:pt x="45" y="127"/>
                </a:cubicBezTo>
                <a:cubicBezTo>
                  <a:pt x="2" y="104"/>
                  <a:pt x="0" y="59"/>
                  <a:pt x="45" y="31"/>
                </a:cubicBezTo>
                <a:cubicBezTo>
                  <a:pt x="87" y="3"/>
                  <a:pt x="158" y="0"/>
                  <a:pt x="200" y="2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Freeform 540"/>
          <p:cNvSpPr>
            <a:spLocks noChangeArrowheads="1"/>
          </p:cNvSpPr>
          <p:nvPr userDrawn="1"/>
        </p:nvSpPr>
        <p:spPr bwMode="auto">
          <a:xfrm rot="771317">
            <a:off x="6201001" y="1033929"/>
            <a:ext cx="167683" cy="128555"/>
          </a:xfrm>
          <a:custGeom>
            <a:avLst/>
            <a:gdLst>
              <a:gd name="T0" fmla="*/ 209 w 266"/>
              <a:gd name="T1" fmla="*/ 28 h 204"/>
              <a:gd name="T2" fmla="*/ 226 w 266"/>
              <a:gd name="T3" fmla="*/ 152 h 204"/>
              <a:gd name="T4" fmla="*/ 59 w 266"/>
              <a:gd name="T5" fmla="*/ 175 h 204"/>
              <a:gd name="T6" fmla="*/ 42 w 266"/>
              <a:gd name="T7" fmla="*/ 50 h 204"/>
              <a:gd name="T8" fmla="*/ 209 w 266"/>
              <a:gd name="T9" fmla="*/ 28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04">
                <a:moveTo>
                  <a:pt x="209" y="28"/>
                </a:moveTo>
                <a:cubicBezTo>
                  <a:pt x="260" y="56"/>
                  <a:pt x="265" y="110"/>
                  <a:pt x="226" y="152"/>
                </a:cubicBezTo>
                <a:cubicBezTo>
                  <a:pt x="186" y="191"/>
                  <a:pt x="109" y="203"/>
                  <a:pt x="59" y="175"/>
                </a:cubicBezTo>
                <a:cubicBezTo>
                  <a:pt x="8" y="146"/>
                  <a:pt x="0" y="90"/>
                  <a:pt x="42" y="50"/>
                </a:cubicBezTo>
                <a:cubicBezTo>
                  <a:pt x="85" y="11"/>
                  <a:pt x="158" y="0"/>
                  <a:pt x="209" y="2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Freeform 541"/>
          <p:cNvSpPr>
            <a:spLocks noChangeArrowheads="1"/>
          </p:cNvSpPr>
          <p:nvPr userDrawn="1"/>
        </p:nvSpPr>
        <p:spPr bwMode="auto">
          <a:xfrm rot="771317">
            <a:off x="6994305" y="-9624"/>
            <a:ext cx="142530" cy="83841"/>
          </a:xfrm>
          <a:custGeom>
            <a:avLst/>
            <a:gdLst>
              <a:gd name="T0" fmla="*/ 39 w 227"/>
              <a:gd name="T1" fmla="*/ 107 h 131"/>
              <a:gd name="T2" fmla="*/ 42 w 227"/>
              <a:gd name="T3" fmla="*/ 25 h 131"/>
              <a:gd name="T4" fmla="*/ 186 w 227"/>
              <a:gd name="T5" fmla="*/ 23 h 131"/>
              <a:gd name="T6" fmla="*/ 183 w 227"/>
              <a:gd name="T7" fmla="*/ 104 h 131"/>
              <a:gd name="T8" fmla="*/ 39 w 227"/>
              <a:gd name="T9" fmla="*/ 10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131">
                <a:moveTo>
                  <a:pt x="39" y="107"/>
                </a:moveTo>
                <a:cubicBezTo>
                  <a:pt x="0" y="85"/>
                  <a:pt x="3" y="48"/>
                  <a:pt x="42" y="25"/>
                </a:cubicBezTo>
                <a:cubicBezTo>
                  <a:pt x="85" y="3"/>
                  <a:pt x="149" y="0"/>
                  <a:pt x="186" y="23"/>
                </a:cubicBezTo>
                <a:cubicBezTo>
                  <a:pt x="226" y="42"/>
                  <a:pt x="223" y="82"/>
                  <a:pt x="183" y="104"/>
                </a:cubicBezTo>
                <a:cubicBezTo>
                  <a:pt x="141" y="127"/>
                  <a:pt x="79" y="130"/>
                  <a:pt x="39" y="10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Freeform 544"/>
          <p:cNvSpPr>
            <a:spLocks noChangeArrowheads="1"/>
          </p:cNvSpPr>
          <p:nvPr userDrawn="1"/>
        </p:nvSpPr>
        <p:spPr bwMode="auto">
          <a:xfrm rot="771317">
            <a:off x="5749970" y="878975"/>
            <a:ext cx="164889" cy="120171"/>
          </a:xfrm>
          <a:custGeom>
            <a:avLst/>
            <a:gdLst>
              <a:gd name="T0" fmla="*/ 201 w 258"/>
              <a:gd name="T1" fmla="*/ 26 h 188"/>
              <a:gd name="T2" fmla="*/ 215 w 258"/>
              <a:gd name="T3" fmla="*/ 141 h 188"/>
              <a:gd name="T4" fmla="*/ 54 w 258"/>
              <a:gd name="T5" fmla="*/ 161 h 188"/>
              <a:gd name="T6" fmla="*/ 40 w 258"/>
              <a:gd name="T7" fmla="*/ 46 h 188"/>
              <a:gd name="T8" fmla="*/ 201 w 258"/>
              <a:gd name="T9" fmla="*/ 2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188">
                <a:moveTo>
                  <a:pt x="201" y="26"/>
                </a:moveTo>
                <a:cubicBezTo>
                  <a:pt x="249" y="51"/>
                  <a:pt x="257" y="105"/>
                  <a:pt x="215" y="141"/>
                </a:cubicBezTo>
                <a:cubicBezTo>
                  <a:pt x="175" y="178"/>
                  <a:pt x="102" y="187"/>
                  <a:pt x="54" y="161"/>
                </a:cubicBezTo>
                <a:cubicBezTo>
                  <a:pt x="6" y="136"/>
                  <a:pt x="0" y="82"/>
                  <a:pt x="40" y="46"/>
                </a:cubicBezTo>
                <a:cubicBezTo>
                  <a:pt x="79" y="9"/>
                  <a:pt x="153" y="0"/>
                  <a:pt x="201" y="2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Freeform 548"/>
          <p:cNvSpPr>
            <a:spLocks noChangeArrowheads="1"/>
          </p:cNvSpPr>
          <p:nvPr userDrawn="1"/>
        </p:nvSpPr>
        <p:spPr bwMode="auto">
          <a:xfrm rot="771317">
            <a:off x="6329670" y="223244"/>
            <a:ext cx="145326" cy="92225"/>
          </a:xfrm>
          <a:custGeom>
            <a:avLst/>
            <a:gdLst>
              <a:gd name="T0" fmla="*/ 187 w 231"/>
              <a:gd name="T1" fmla="*/ 22 h 147"/>
              <a:gd name="T2" fmla="*/ 190 w 231"/>
              <a:gd name="T3" fmla="*/ 115 h 147"/>
              <a:gd name="T4" fmla="*/ 43 w 231"/>
              <a:gd name="T5" fmla="*/ 124 h 147"/>
              <a:gd name="T6" fmla="*/ 40 w 231"/>
              <a:gd name="T7" fmla="*/ 31 h 147"/>
              <a:gd name="T8" fmla="*/ 187 w 231"/>
              <a:gd name="T9" fmla="*/ 2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147">
                <a:moveTo>
                  <a:pt x="187" y="22"/>
                </a:moveTo>
                <a:cubicBezTo>
                  <a:pt x="230" y="45"/>
                  <a:pt x="230" y="84"/>
                  <a:pt x="190" y="115"/>
                </a:cubicBezTo>
                <a:cubicBezTo>
                  <a:pt x="151" y="144"/>
                  <a:pt x="85" y="146"/>
                  <a:pt x="43" y="124"/>
                </a:cubicBezTo>
                <a:cubicBezTo>
                  <a:pt x="0" y="101"/>
                  <a:pt x="0" y="59"/>
                  <a:pt x="40" y="31"/>
                </a:cubicBezTo>
                <a:cubicBezTo>
                  <a:pt x="79" y="2"/>
                  <a:pt x="148" y="0"/>
                  <a:pt x="187" y="2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Freeform 550"/>
          <p:cNvSpPr>
            <a:spLocks noChangeArrowheads="1"/>
          </p:cNvSpPr>
          <p:nvPr userDrawn="1"/>
        </p:nvSpPr>
        <p:spPr bwMode="auto">
          <a:xfrm rot="771317">
            <a:off x="6843225" y="687301"/>
            <a:ext cx="167683" cy="117377"/>
          </a:xfrm>
          <a:custGeom>
            <a:avLst/>
            <a:gdLst>
              <a:gd name="T0" fmla="*/ 42 w 263"/>
              <a:gd name="T1" fmla="*/ 40 h 185"/>
              <a:gd name="T2" fmla="*/ 211 w 263"/>
              <a:gd name="T3" fmla="*/ 29 h 185"/>
              <a:gd name="T4" fmla="*/ 220 w 263"/>
              <a:gd name="T5" fmla="*/ 141 h 185"/>
              <a:gd name="T6" fmla="*/ 53 w 263"/>
              <a:gd name="T7" fmla="*/ 156 h 185"/>
              <a:gd name="T8" fmla="*/ 42 w 263"/>
              <a:gd name="T9" fmla="*/ 4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185">
                <a:moveTo>
                  <a:pt x="42" y="40"/>
                </a:moveTo>
                <a:cubicBezTo>
                  <a:pt x="84" y="6"/>
                  <a:pt x="161" y="0"/>
                  <a:pt x="211" y="29"/>
                </a:cubicBezTo>
                <a:cubicBezTo>
                  <a:pt x="259" y="57"/>
                  <a:pt x="262" y="105"/>
                  <a:pt x="220" y="141"/>
                </a:cubicBezTo>
                <a:cubicBezTo>
                  <a:pt x="178" y="175"/>
                  <a:pt x="101" y="184"/>
                  <a:pt x="53" y="156"/>
                </a:cubicBezTo>
                <a:cubicBezTo>
                  <a:pt x="3" y="127"/>
                  <a:pt x="0" y="76"/>
                  <a:pt x="42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6" name="Freeform 576"/>
          <p:cNvSpPr>
            <a:spLocks noChangeArrowheads="1"/>
          </p:cNvSpPr>
          <p:nvPr userDrawn="1"/>
        </p:nvSpPr>
        <p:spPr bwMode="auto">
          <a:xfrm rot="771317">
            <a:off x="7457485" y="414201"/>
            <a:ext cx="164889" cy="103403"/>
          </a:xfrm>
          <a:custGeom>
            <a:avLst/>
            <a:gdLst>
              <a:gd name="T0" fmla="*/ 212 w 261"/>
              <a:gd name="T1" fmla="*/ 25 h 164"/>
              <a:gd name="T2" fmla="*/ 215 w 261"/>
              <a:gd name="T3" fmla="*/ 129 h 164"/>
              <a:gd name="T4" fmla="*/ 48 w 261"/>
              <a:gd name="T5" fmla="*/ 138 h 164"/>
              <a:gd name="T6" fmla="*/ 45 w 261"/>
              <a:gd name="T7" fmla="*/ 33 h 164"/>
              <a:gd name="T8" fmla="*/ 212 w 261"/>
              <a:gd name="T9" fmla="*/ 25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164">
                <a:moveTo>
                  <a:pt x="212" y="25"/>
                </a:moveTo>
                <a:cubicBezTo>
                  <a:pt x="257" y="50"/>
                  <a:pt x="260" y="98"/>
                  <a:pt x="215" y="129"/>
                </a:cubicBezTo>
                <a:cubicBezTo>
                  <a:pt x="170" y="160"/>
                  <a:pt x="96" y="163"/>
                  <a:pt x="48" y="138"/>
                </a:cubicBezTo>
                <a:cubicBezTo>
                  <a:pt x="3" y="112"/>
                  <a:pt x="0" y="64"/>
                  <a:pt x="45" y="33"/>
                </a:cubicBezTo>
                <a:cubicBezTo>
                  <a:pt x="91" y="2"/>
                  <a:pt x="167" y="0"/>
                  <a:pt x="212" y="2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Freeform 577"/>
          <p:cNvSpPr>
            <a:spLocks noChangeArrowheads="1"/>
          </p:cNvSpPr>
          <p:nvPr userDrawn="1"/>
        </p:nvSpPr>
        <p:spPr bwMode="auto">
          <a:xfrm rot="771317">
            <a:off x="7244173" y="834684"/>
            <a:ext cx="178861" cy="128555"/>
          </a:xfrm>
          <a:custGeom>
            <a:avLst/>
            <a:gdLst>
              <a:gd name="T0" fmla="*/ 45 w 281"/>
              <a:gd name="T1" fmla="*/ 45 h 201"/>
              <a:gd name="T2" fmla="*/ 223 w 281"/>
              <a:gd name="T3" fmla="*/ 28 h 201"/>
              <a:gd name="T4" fmla="*/ 235 w 281"/>
              <a:gd name="T5" fmla="*/ 152 h 201"/>
              <a:gd name="T6" fmla="*/ 57 w 281"/>
              <a:gd name="T7" fmla="*/ 169 h 201"/>
              <a:gd name="T8" fmla="*/ 45 w 281"/>
              <a:gd name="T9" fmla="*/ 45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201">
                <a:moveTo>
                  <a:pt x="45" y="45"/>
                </a:moveTo>
                <a:cubicBezTo>
                  <a:pt x="91" y="6"/>
                  <a:pt x="170" y="0"/>
                  <a:pt x="223" y="28"/>
                </a:cubicBezTo>
                <a:cubicBezTo>
                  <a:pt x="274" y="59"/>
                  <a:pt x="280" y="113"/>
                  <a:pt x="235" y="152"/>
                </a:cubicBezTo>
                <a:cubicBezTo>
                  <a:pt x="189" y="192"/>
                  <a:pt x="110" y="200"/>
                  <a:pt x="57" y="169"/>
                </a:cubicBezTo>
                <a:cubicBezTo>
                  <a:pt x="6" y="141"/>
                  <a:pt x="0" y="85"/>
                  <a:pt x="45" y="4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Freeform 578"/>
          <p:cNvSpPr>
            <a:spLocks noChangeArrowheads="1"/>
          </p:cNvSpPr>
          <p:nvPr userDrawn="1"/>
        </p:nvSpPr>
        <p:spPr bwMode="auto">
          <a:xfrm rot="771317">
            <a:off x="7050883" y="1322058"/>
            <a:ext cx="187246" cy="145325"/>
          </a:xfrm>
          <a:custGeom>
            <a:avLst/>
            <a:gdLst>
              <a:gd name="T0" fmla="*/ 45 w 297"/>
              <a:gd name="T1" fmla="*/ 57 h 230"/>
              <a:gd name="T2" fmla="*/ 229 w 297"/>
              <a:gd name="T3" fmla="*/ 32 h 230"/>
              <a:gd name="T4" fmla="*/ 251 w 297"/>
              <a:gd name="T5" fmla="*/ 173 h 230"/>
              <a:gd name="T6" fmla="*/ 68 w 297"/>
              <a:gd name="T7" fmla="*/ 198 h 230"/>
              <a:gd name="T8" fmla="*/ 45 w 297"/>
              <a:gd name="T9" fmla="*/ 57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30">
                <a:moveTo>
                  <a:pt x="45" y="57"/>
                </a:moveTo>
                <a:cubicBezTo>
                  <a:pt x="90" y="12"/>
                  <a:pt x="172" y="0"/>
                  <a:pt x="229" y="32"/>
                </a:cubicBezTo>
                <a:cubicBezTo>
                  <a:pt x="285" y="65"/>
                  <a:pt x="296" y="127"/>
                  <a:pt x="251" y="173"/>
                </a:cubicBezTo>
                <a:cubicBezTo>
                  <a:pt x="206" y="218"/>
                  <a:pt x="124" y="229"/>
                  <a:pt x="68" y="198"/>
                </a:cubicBezTo>
                <a:cubicBezTo>
                  <a:pt x="11" y="167"/>
                  <a:pt x="0" y="102"/>
                  <a:pt x="45" y="5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" name="Freeform 579"/>
          <p:cNvSpPr>
            <a:spLocks noChangeArrowheads="1"/>
          </p:cNvSpPr>
          <p:nvPr userDrawn="1"/>
        </p:nvSpPr>
        <p:spPr bwMode="auto">
          <a:xfrm rot="771317">
            <a:off x="6877780" y="1869212"/>
            <a:ext cx="201218" cy="167682"/>
          </a:xfrm>
          <a:custGeom>
            <a:avLst/>
            <a:gdLst>
              <a:gd name="T0" fmla="*/ 79 w 317"/>
              <a:gd name="T1" fmla="*/ 228 h 263"/>
              <a:gd name="T2" fmla="*/ 48 w 317"/>
              <a:gd name="T3" fmla="*/ 70 h 263"/>
              <a:gd name="T4" fmla="*/ 239 w 317"/>
              <a:gd name="T5" fmla="*/ 34 h 263"/>
              <a:gd name="T6" fmla="*/ 271 w 317"/>
              <a:gd name="T7" fmla="*/ 192 h 263"/>
              <a:gd name="T8" fmla="*/ 79 w 317"/>
              <a:gd name="T9" fmla="*/ 22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263">
                <a:moveTo>
                  <a:pt x="79" y="228"/>
                </a:moveTo>
                <a:cubicBezTo>
                  <a:pt x="14" y="194"/>
                  <a:pt x="0" y="124"/>
                  <a:pt x="48" y="70"/>
                </a:cubicBezTo>
                <a:cubicBezTo>
                  <a:pt x="93" y="17"/>
                  <a:pt x="177" y="0"/>
                  <a:pt x="239" y="34"/>
                </a:cubicBezTo>
                <a:cubicBezTo>
                  <a:pt x="299" y="67"/>
                  <a:pt x="316" y="138"/>
                  <a:pt x="271" y="192"/>
                </a:cubicBezTo>
                <a:cubicBezTo>
                  <a:pt x="225" y="245"/>
                  <a:pt x="141" y="262"/>
                  <a:pt x="79" y="22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Freeform 580"/>
          <p:cNvSpPr>
            <a:spLocks noChangeArrowheads="1"/>
          </p:cNvSpPr>
          <p:nvPr userDrawn="1"/>
        </p:nvSpPr>
        <p:spPr bwMode="auto">
          <a:xfrm rot="771317">
            <a:off x="7454664" y="1458267"/>
            <a:ext cx="195629" cy="153709"/>
          </a:xfrm>
          <a:custGeom>
            <a:avLst/>
            <a:gdLst>
              <a:gd name="T0" fmla="*/ 73 w 308"/>
              <a:gd name="T1" fmla="*/ 209 h 244"/>
              <a:gd name="T2" fmla="*/ 45 w 308"/>
              <a:gd name="T3" fmla="*/ 62 h 244"/>
              <a:gd name="T4" fmla="*/ 236 w 308"/>
              <a:gd name="T5" fmla="*/ 34 h 244"/>
              <a:gd name="T6" fmla="*/ 261 w 308"/>
              <a:gd name="T7" fmla="*/ 181 h 244"/>
              <a:gd name="T8" fmla="*/ 73 w 308"/>
              <a:gd name="T9" fmla="*/ 209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244">
                <a:moveTo>
                  <a:pt x="73" y="209"/>
                </a:moveTo>
                <a:cubicBezTo>
                  <a:pt x="11" y="175"/>
                  <a:pt x="0" y="110"/>
                  <a:pt x="45" y="62"/>
                </a:cubicBezTo>
                <a:cubicBezTo>
                  <a:pt x="93" y="14"/>
                  <a:pt x="177" y="0"/>
                  <a:pt x="236" y="34"/>
                </a:cubicBezTo>
                <a:cubicBezTo>
                  <a:pt x="295" y="65"/>
                  <a:pt x="307" y="133"/>
                  <a:pt x="261" y="181"/>
                </a:cubicBezTo>
                <a:cubicBezTo>
                  <a:pt x="216" y="229"/>
                  <a:pt x="132" y="243"/>
                  <a:pt x="73" y="20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Freeform 581"/>
          <p:cNvSpPr>
            <a:spLocks noChangeArrowheads="1"/>
          </p:cNvSpPr>
          <p:nvPr userDrawn="1"/>
        </p:nvSpPr>
        <p:spPr bwMode="auto">
          <a:xfrm rot="771317">
            <a:off x="7836049" y="559022"/>
            <a:ext cx="173270" cy="114582"/>
          </a:xfrm>
          <a:custGeom>
            <a:avLst/>
            <a:gdLst>
              <a:gd name="T0" fmla="*/ 220 w 275"/>
              <a:gd name="T1" fmla="*/ 28 h 181"/>
              <a:gd name="T2" fmla="*/ 223 w 275"/>
              <a:gd name="T3" fmla="*/ 141 h 181"/>
              <a:gd name="T4" fmla="*/ 51 w 275"/>
              <a:gd name="T5" fmla="*/ 152 h 181"/>
              <a:gd name="T6" fmla="*/ 45 w 275"/>
              <a:gd name="T7" fmla="*/ 39 h 181"/>
              <a:gd name="T8" fmla="*/ 220 w 275"/>
              <a:gd name="T9" fmla="*/ 28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181">
                <a:moveTo>
                  <a:pt x="220" y="28"/>
                </a:moveTo>
                <a:cubicBezTo>
                  <a:pt x="271" y="53"/>
                  <a:pt x="274" y="104"/>
                  <a:pt x="223" y="141"/>
                </a:cubicBezTo>
                <a:cubicBezTo>
                  <a:pt x="178" y="175"/>
                  <a:pt x="102" y="180"/>
                  <a:pt x="51" y="152"/>
                </a:cubicBezTo>
                <a:cubicBezTo>
                  <a:pt x="3" y="124"/>
                  <a:pt x="0" y="73"/>
                  <a:pt x="45" y="39"/>
                </a:cubicBezTo>
                <a:cubicBezTo>
                  <a:pt x="93" y="5"/>
                  <a:pt x="172" y="0"/>
                  <a:pt x="220" y="2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" name="Freeform 582"/>
          <p:cNvSpPr>
            <a:spLocks noChangeArrowheads="1"/>
          </p:cNvSpPr>
          <p:nvPr userDrawn="1"/>
        </p:nvSpPr>
        <p:spPr bwMode="auto">
          <a:xfrm rot="771317">
            <a:off x="7637330" y="982411"/>
            <a:ext cx="184452" cy="131352"/>
          </a:xfrm>
          <a:custGeom>
            <a:avLst/>
            <a:gdLst>
              <a:gd name="T0" fmla="*/ 44 w 291"/>
              <a:gd name="T1" fmla="*/ 48 h 209"/>
              <a:gd name="T2" fmla="*/ 230 w 291"/>
              <a:gd name="T3" fmla="*/ 28 h 209"/>
              <a:gd name="T4" fmla="*/ 245 w 291"/>
              <a:gd name="T5" fmla="*/ 158 h 209"/>
              <a:gd name="T6" fmla="*/ 61 w 291"/>
              <a:gd name="T7" fmla="*/ 177 h 209"/>
              <a:gd name="T8" fmla="*/ 44 w 291"/>
              <a:gd name="T9" fmla="*/ 48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1" h="209">
                <a:moveTo>
                  <a:pt x="44" y="48"/>
                </a:moveTo>
                <a:cubicBezTo>
                  <a:pt x="92" y="5"/>
                  <a:pt x="174" y="0"/>
                  <a:pt x="230" y="28"/>
                </a:cubicBezTo>
                <a:cubicBezTo>
                  <a:pt x="284" y="59"/>
                  <a:pt x="290" y="118"/>
                  <a:pt x="245" y="158"/>
                </a:cubicBezTo>
                <a:cubicBezTo>
                  <a:pt x="199" y="200"/>
                  <a:pt x="115" y="208"/>
                  <a:pt x="61" y="177"/>
                </a:cubicBezTo>
                <a:cubicBezTo>
                  <a:pt x="6" y="146"/>
                  <a:pt x="0" y="90"/>
                  <a:pt x="44" y="4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Freeform 583"/>
          <p:cNvSpPr>
            <a:spLocks noChangeArrowheads="1"/>
          </p:cNvSpPr>
          <p:nvPr userDrawn="1"/>
        </p:nvSpPr>
        <p:spPr bwMode="auto">
          <a:xfrm rot="771317">
            <a:off x="6731531" y="2477804"/>
            <a:ext cx="198424" cy="181654"/>
          </a:xfrm>
          <a:custGeom>
            <a:avLst/>
            <a:gdLst>
              <a:gd name="T0" fmla="*/ 82 w 315"/>
              <a:gd name="T1" fmla="*/ 252 h 287"/>
              <a:gd name="T2" fmla="*/ 43 w 315"/>
              <a:gd name="T3" fmla="*/ 82 h 287"/>
              <a:gd name="T4" fmla="*/ 235 w 315"/>
              <a:gd name="T5" fmla="*/ 34 h 287"/>
              <a:gd name="T6" fmla="*/ 274 w 315"/>
              <a:gd name="T7" fmla="*/ 204 h 287"/>
              <a:gd name="T8" fmla="*/ 82 w 315"/>
              <a:gd name="T9" fmla="*/ 252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" h="287">
                <a:moveTo>
                  <a:pt x="82" y="252"/>
                </a:moveTo>
                <a:cubicBezTo>
                  <a:pt x="17" y="218"/>
                  <a:pt x="0" y="142"/>
                  <a:pt x="43" y="82"/>
                </a:cubicBezTo>
                <a:cubicBezTo>
                  <a:pt x="85" y="20"/>
                  <a:pt x="172" y="0"/>
                  <a:pt x="235" y="34"/>
                </a:cubicBezTo>
                <a:cubicBezTo>
                  <a:pt x="297" y="67"/>
                  <a:pt x="314" y="144"/>
                  <a:pt x="274" y="204"/>
                </a:cubicBezTo>
                <a:cubicBezTo>
                  <a:pt x="232" y="263"/>
                  <a:pt x="147" y="286"/>
                  <a:pt x="82" y="25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Freeform 584"/>
          <p:cNvSpPr>
            <a:spLocks noChangeArrowheads="1"/>
          </p:cNvSpPr>
          <p:nvPr userDrawn="1"/>
        </p:nvSpPr>
        <p:spPr bwMode="auto">
          <a:xfrm rot="771317">
            <a:off x="7544582" y="690370"/>
            <a:ext cx="173270" cy="120172"/>
          </a:xfrm>
          <a:custGeom>
            <a:avLst/>
            <a:gdLst>
              <a:gd name="T0" fmla="*/ 220 w 273"/>
              <a:gd name="T1" fmla="*/ 28 h 189"/>
              <a:gd name="T2" fmla="*/ 228 w 273"/>
              <a:gd name="T3" fmla="*/ 146 h 189"/>
              <a:gd name="T4" fmla="*/ 53 w 273"/>
              <a:gd name="T5" fmla="*/ 160 h 189"/>
              <a:gd name="T6" fmla="*/ 45 w 273"/>
              <a:gd name="T7" fmla="*/ 42 h 189"/>
              <a:gd name="T8" fmla="*/ 220 w 273"/>
              <a:gd name="T9" fmla="*/ 2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" h="189">
                <a:moveTo>
                  <a:pt x="220" y="28"/>
                </a:moveTo>
                <a:cubicBezTo>
                  <a:pt x="270" y="56"/>
                  <a:pt x="272" y="107"/>
                  <a:pt x="228" y="146"/>
                </a:cubicBezTo>
                <a:cubicBezTo>
                  <a:pt x="183" y="183"/>
                  <a:pt x="103" y="188"/>
                  <a:pt x="53" y="160"/>
                </a:cubicBezTo>
                <a:cubicBezTo>
                  <a:pt x="2" y="131"/>
                  <a:pt x="0" y="79"/>
                  <a:pt x="45" y="42"/>
                </a:cubicBezTo>
                <a:cubicBezTo>
                  <a:pt x="90" y="5"/>
                  <a:pt x="169" y="0"/>
                  <a:pt x="220" y="2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Freeform 587"/>
          <p:cNvSpPr>
            <a:spLocks noChangeArrowheads="1"/>
          </p:cNvSpPr>
          <p:nvPr userDrawn="1"/>
        </p:nvSpPr>
        <p:spPr bwMode="auto">
          <a:xfrm rot="771317">
            <a:off x="7924081" y="832505"/>
            <a:ext cx="181653" cy="128555"/>
          </a:xfrm>
          <a:custGeom>
            <a:avLst/>
            <a:gdLst>
              <a:gd name="T0" fmla="*/ 48 w 286"/>
              <a:gd name="T1" fmla="*/ 45 h 202"/>
              <a:gd name="T2" fmla="*/ 228 w 286"/>
              <a:gd name="T3" fmla="*/ 28 h 202"/>
              <a:gd name="T4" fmla="*/ 240 w 286"/>
              <a:gd name="T5" fmla="*/ 153 h 202"/>
              <a:gd name="T6" fmla="*/ 59 w 286"/>
              <a:gd name="T7" fmla="*/ 170 h 202"/>
              <a:gd name="T8" fmla="*/ 48 w 286"/>
              <a:gd name="T9" fmla="*/ 45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202">
                <a:moveTo>
                  <a:pt x="48" y="45"/>
                </a:moveTo>
                <a:cubicBezTo>
                  <a:pt x="96" y="6"/>
                  <a:pt x="175" y="0"/>
                  <a:pt x="228" y="28"/>
                </a:cubicBezTo>
                <a:cubicBezTo>
                  <a:pt x="279" y="60"/>
                  <a:pt x="285" y="113"/>
                  <a:pt x="240" y="153"/>
                </a:cubicBezTo>
                <a:cubicBezTo>
                  <a:pt x="194" y="192"/>
                  <a:pt x="113" y="201"/>
                  <a:pt x="59" y="170"/>
                </a:cubicBezTo>
                <a:cubicBezTo>
                  <a:pt x="5" y="139"/>
                  <a:pt x="0" y="85"/>
                  <a:pt x="48" y="4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Freeform 588"/>
          <p:cNvSpPr>
            <a:spLocks noChangeArrowheads="1"/>
          </p:cNvSpPr>
          <p:nvPr userDrawn="1"/>
        </p:nvSpPr>
        <p:spPr bwMode="auto">
          <a:xfrm rot="771317">
            <a:off x="6146224" y="4918040"/>
            <a:ext cx="192833" cy="204012"/>
          </a:xfrm>
          <a:custGeom>
            <a:avLst/>
            <a:gdLst>
              <a:gd name="T0" fmla="*/ 93 w 303"/>
              <a:gd name="T1" fmla="*/ 296 h 322"/>
              <a:gd name="T2" fmla="*/ 34 w 303"/>
              <a:gd name="T3" fmla="*/ 112 h 322"/>
              <a:gd name="T4" fmla="*/ 211 w 303"/>
              <a:gd name="T5" fmla="*/ 25 h 322"/>
              <a:gd name="T6" fmla="*/ 271 w 303"/>
              <a:gd name="T7" fmla="*/ 205 h 322"/>
              <a:gd name="T8" fmla="*/ 93 w 303"/>
              <a:gd name="T9" fmla="*/ 296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22">
                <a:moveTo>
                  <a:pt x="93" y="296"/>
                </a:moveTo>
                <a:cubicBezTo>
                  <a:pt x="25" y="270"/>
                  <a:pt x="0" y="189"/>
                  <a:pt x="34" y="112"/>
                </a:cubicBezTo>
                <a:cubicBezTo>
                  <a:pt x="65" y="39"/>
                  <a:pt x="146" y="0"/>
                  <a:pt x="211" y="25"/>
                </a:cubicBezTo>
                <a:cubicBezTo>
                  <a:pt x="275" y="51"/>
                  <a:pt x="302" y="132"/>
                  <a:pt x="271" y="205"/>
                </a:cubicBezTo>
                <a:cubicBezTo>
                  <a:pt x="240" y="282"/>
                  <a:pt x="158" y="321"/>
                  <a:pt x="93" y="29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Freeform 590"/>
          <p:cNvSpPr>
            <a:spLocks noChangeArrowheads="1"/>
          </p:cNvSpPr>
          <p:nvPr userDrawn="1"/>
        </p:nvSpPr>
        <p:spPr bwMode="auto">
          <a:xfrm rot="771317">
            <a:off x="6407654" y="4562726"/>
            <a:ext cx="198424" cy="206808"/>
          </a:xfrm>
          <a:custGeom>
            <a:avLst/>
            <a:gdLst>
              <a:gd name="T0" fmla="*/ 34 w 312"/>
              <a:gd name="T1" fmla="*/ 110 h 325"/>
              <a:gd name="T2" fmla="*/ 217 w 312"/>
              <a:gd name="T3" fmla="*/ 25 h 325"/>
              <a:gd name="T4" fmla="*/ 277 w 312"/>
              <a:gd name="T5" fmla="*/ 212 h 325"/>
              <a:gd name="T6" fmla="*/ 93 w 312"/>
              <a:gd name="T7" fmla="*/ 296 h 325"/>
              <a:gd name="T8" fmla="*/ 34 w 312"/>
              <a:gd name="T9" fmla="*/ 11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2" h="325">
                <a:moveTo>
                  <a:pt x="34" y="110"/>
                </a:moveTo>
                <a:cubicBezTo>
                  <a:pt x="68" y="37"/>
                  <a:pt x="150" y="0"/>
                  <a:pt x="217" y="25"/>
                </a:cubicBezTo>
                <a:cubicBezTo>
                  <a:pt x="285" y="56"/>
                  <a:pt x="311" y="139"/>
                  <a:pt x="277" y="212"/>
                </a:cubicBezTo>
                <a:cubicBezTo>
                  <a:pt x="243" y="286"/>
                  <a:pt x="161" y="324"/>
                  <a:pt x="93" y="296"/>
                </a:cubicBezTo>
                <a:cubicBezTo>
                  <a:pt x="28" y="268"/>
                  <a:pt x="0" y="183"/>
                  <a:pt x="34" y="11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Freeform 600"/>
          <p:cNvSpPr>
            <a:spLocks noChangeArrowheads="1"/>
          </p:cNvSpPr>
          <p:nvPr userDrawn="1"/>
        </p:nvSpPr>
        <p:spPr bwMode="auto">
          <a:xfrm rot="771317">
            <a:off x="8838194" y="713546"/>
            <a:ext cx="176067" cy="117377"/>
          </a:xfrm>
          <a:custGeom>
            <a:avLst/>
            <a:gdLst>
              <a:gd name="T0" fmla="*/ 48 w 280"/>
              <a:gd name="T1" fmla="*/ 39 h 184"/>
              <a:gd name="T2" fmla="*/ 223 w 280"/>
              <a:gd name="T3" fmla="*/ 25 h 184"/>
              <a:gd name="T4" fmla="*/ 231 w 280"/>
              <a:gd name="T5" fmla="*/ 141 h 184"/>
              <a:gd name="T6" fmla="*/ 53 w 280"/>
              <a:gd name="T7" fmla="*/ 155 h 184"/>
              <a:gd name="T8" fmla="*/ 48 w 280"/>
              <a:gd name="T9" fmla="*/ 3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184">
                <a:moveTo>
                  <a:pt x="48" y="39"/>
                </a:moveTo>
                <a:cubicBezTo>
                  <a:pt x="93" y="6"/>
                  <a:pt x="175" y="0"/>
                  <a:pt x="223" y="25"/>
                </a:cubicBezTo>
                <a:cubicBezTo>
                  <a:pt x="273" y="54"/>
                  <a:pt x="279" y="104"/>
                  <a:pt x="231" y="141"/>
                </a:cubicBezTo>
                <a:cubicBezTo>
                  <a:pt x="186" y="178"/>
                  <a:pt x="104" y="183"/>
                  <a:pt x="53" y="155"/>
                </a:cubicBezTo>
                <a:cubicBezTo>
                  <a:pt x="3" y="127"/>
                  <a:pt x="0" y="76"/>
                  <a:pt x="48" y="3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Freeform 601"/>
          <p:cNvSpPr>
            <a:spLocks noChangeArrowheads="1"/>
          </p:cNvSpPr>
          <p:nvPr userDrawn="1"/>
        </p:nvSpPr>
        <p:spPr bwMode="auto">
          <a:xfrm rot="771317">
            <a:off x="8565767" y="835899"/>
            <a:ext cx="184452" cy="125760"/>
          </a:xfrm>
          <a:custGeom>
            <a:avLst/>
            <a:gdLst>
              <a:gd name="T0" fmla="*/ 229 w 289"/>
              <a:gd name="T1" fmla="*/ 28 h 199"/>
              <a:gd name="T2" fmla="*/ 243 w 289"/>
              <a:gd name="T3" fmla="*/ 150 h 199"/>
              <a:gd name="T4" fmla="*/ 59 w 289"/>
              <a:gd name="T5" fmla="*/ 167 h 199"/>
              <a:gd name="T6" fmla="*/ 48 w 289"/>
              <a:gd name="T7" fmla="*/ 42 h 199"/>
              <a:gd name="T8" fmla="*/ 229 w 289"/>
              <a:gd name="T9" fmla="*/ 2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9" h="199">
                <a:moveTo>
                  <a:pt x="229" y="28"/>
                </a:moveTo>
                <a:cubicBezTo>
                  <a:pt x="282" y="57"/>
                  <a:pt x="288" y="110"/>
                  <a:pt x="243" y="150"/>
                </a:cubicBezTo>
                <a:cubicBezTo>
                  <a:pt x="195" y="189"/>
                  <a:pt x="113" y="198"/>
                  <a:pt x="59" y="167"/>
                </a:cubicBezTo>
                <a:cubicBezTo>
                  <a:pt x="6" y="136"/>
                  <a:pt x="0" y="79"/>
                  <a:pt x="48" y="42"/>
                </a:cubicBezTo>
                <a:cubicBezTo>
                  <a:pt x="93" y="6"/>
                  <a:pt x="175" y="0"/>
                  <a:pt x="229" y="2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Freeform 602"/>
          <p:cNvSpPr>
            <a:spLocks noChangeArrowheads="1"/>
          </p:cNvSpPr>
          <p:nvPr userDrawn="1"/>
        </p:nvSpPr>
        <p:spPr bwMode="auto">
          <a:xfrm rot="771317">
            <a:off x="8293647" y="969151"/>
            <a:ext cx="187246" cy="134146"/>
          </a:xfrm>
          <a:custGeom>
            <a:avLst/>
            <a:gdLst>
              <a:gd name="T0" fmla="*/ 234 w 297"/>
              <a:gd name="T1" fmla="*/ 31 h 210"/>
              <a:gd name="T2" fmla="*/ 248 w 297"/>
              <a:gd name="T3" fmla="*/ 161 h 210"/>
              <a:gd name="T4" fmla="*/ 62 w 297"/>
              <a:gd name="T5" fmla="*/ 178 h 210"/>
              <a:gd name="T6" fmla="*/ 48 w 297"/>
              <a:gd name="T7" fmla="*/ 48 h 210"/>
              <a:gd name="T8" fmla="*/ 234 w 297"/>
              <a:gd name="T9" fmla="*/ 3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10">
                <a:moveTo>
                  <a:pt x="234" y="31"/>
                </a:moveTo>
                <a:cubicBezTo>
                  <a:pt x="288" y="62"/>
                  <a:pt x="296" y="122"/>
                  <a:pt x="248" y="161"/>
                </a:cubicBezTo>
                <a:cubicBezTo>
                  <a:pt x="200" y="201"/>
                  <a:pt x="119" y="209"/>
                  <a:pt x="62" y="178"/>
                </a:cubicBezTo>
                <a:cubicBezTo>
                  <a:pt x="6" y="147"/>
                  <a:pt x="0" y="88"/>
                  <a:pt x="48" y="48"/>
                </a:cubicBezTo>
                <a:cubicBezTo>
                  <a:pt x="96" y="9"/>
                  <a:pt x="177" y="0"/>
                  <a:pt x="234" y="3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1" name="Freeform 603"/>
          <p:cNvSpPr>
            <a:spLocks noChangeArrowheads="1"/>
          </p:cNvSpPr>
          <p:nvPr userDrawn="1"/>
        </p:nvSpPr>
        <p:spPr bwMode="auto">
          <a:xfrm rot="771317">
            <a:off x="9101683" y="604159"/>
            <a:ext cx="173270" cy="111788"/>
          </a:xfrm>
          <a:custGeom>
            <a:avLst/>
            <a:gdLst>
              <a:gd name="T0" fmla="*/ 223 w 275"/>
              <a:gd name="T1" fmla="*/ 25 h 175"/>
              <a:gd name="T2" fmla="*/ 229 w 275"/>
              <a:gd name="T3" fmla="*/ 135 h 175"/>
              <a:gd name="T4" fmla="*/ 54 w 275"/>
              <a:gd name="T5" fmla="*/ 146 h 175"/>
              <a:gd name="T6" fmla="*/ 48 w 275"/>
              <a:gd name="T7" fmla="*/ 36 h 175"/>
              <a:gd name="T8" fmla="*/ 223 w 275"/>
              <a:gd name="T9" fmla="*/ 2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175">
                <a:moveTo>
                  <a:pt x="223" y="25"/>
                </a:moveTo>
                <a:cubicBezTo>
                  <a:pt x="271" y="53"/>
                  <a:pt x="274" y="101"/>
                  <a:pt x="229" y="135"/>
                </a:cubicBezTo>
                <a:cubicBezTo>
                  <a:pt x="181" y="169"/>
                  <a:pt x="105" y="174"/>
                  <a:pt x="54" y="146"/>
                </a:cubicBezTo>
                <a:cubicBezTo>
                  <a:pt x="3" y="117"/>
                  <a:pt x="0" y="70"/>
                  <a:pt x="48" y="36"/>
                </a:cubicBezTo>
                <a:cubicBezTo>
                  <a:pt x="96" y="2"/>
                  <a:pt x="175" y="0"/>
                  <a:pt x="223" y="2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Freeform 604"/>
          <p:cNvSpPr>
            <a:spLocks noChangeArrowheads="1"/>
          </p:cNvSpPr>
          <p:nvPr userDrawn="1"/>
        </p:nvSpPr>
        <p:spPr bwMode="auto">
          <a:xfrm rot="771317">
            <a:off x="8207134" y="701429"/>
            <a:ext cx="176066" cy="120171"/>
          </a:xfrm>
          <a:custGeom>
            <a:avLst/>
            <a:gdLst>
              <a:gd name="T0" fmla="*/ 48 w 280"/>
              <a:gd name="T1" fmla="*/ 40 h 188"/>
              <a:gd name="T2" fmla="*/ 226 w 280"/>
              <a:gd name="T3" fmla="*/ 29 h 188"/>
              <a:gd name="T4" fmla="*/ 234 w 280"/>
              <a:gd name="T5" fmla="*/ 144 h 188"/>
              <a:gd name="T6" fmla="*/ 57 w 280"/>
              <a:gd name="T7" fmla="*/ 158 h 188"/>
              <a:gd name="T8" fmla="*/ 48 w 280"/>
              <a:gd name="T9" fmla="*/ 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188">
                <a:moveTo>
                  <a:pt x="48" y="40"/>
                </a:moveTo>
                <a:cubicBezTo>
                  <a:pt x="93" y="6"/>
                  <a:pt x="172" y="0"/>
                  <a:pt x="226" y="29"/>
                </a:cubicBezTo>
                <a:cubicBezTo>
                  <a:pt x="277" y="57"/>
                  <a:pt x="279" y="108"/>
                  <a:pt x="234" y="144"/>
                </a:cubicBezTo>
                <a:cubicBezTo>
                  <a:pt x="186" y="181"/>
                  <a:pt x="107" y="187"/>
                  <a:pt x="57" y="158"/>
                </a:cubicBezTo>
                <a:cubicBezTo>
                  <a:pt x="6" y="127"/>
                  <a:pt x="0" y="77"/>
                  <a:pt x="48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" name="Freeform 605"/>
          <p:cNvSpPr>
            <a:spLocks noChangeArrowheads="1"/>
          </p:cNvSpPr>
          <p:nvPr userDrawn="1"/>
        </p:nvSpPr>
        <p:spPr bwMode="auto">
          <a:xfrm rot="771317">
            <a:off x="8484594" y="581218"/>
            <a:ext cx="176067" cy="114582"/>
          </a:xfrm>
          <a:custGeom>
            <a:avLst/>
            <a:gdLst>
              <a:gd name="T0" fmla="*/ 48 w 277"/>
              <a:gd name="T1" fmla="*/ 40 h 179"/>
              <a:gd name="T2" fmla="*/ 223 w 277"/>
              <a:gd name="T3" fmla="*/ 28 h 179"/>
              <a:gd name="T4" fmla="*/ 228 w 277"/>
              <a:gd name="T5" fmla="*/ 138 h 179"/>
              <a:gd name="T6" fmla="*/ 54 w 277"/>
              <a:gd name="T7" fmla="*/ 150 h 179"/>
              <a:gd name="T8" fmla="*/ 48 w 277"/>
              <a:gd name="T9" fmla="*/ 4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179">
                <a:moveTo>
                  <a:pt x="48" y="40"/>
                </a:moveTo>
                <a:cubicBezTo>
                  <a:pt x="96" y="6"/>
                  <a:pt x="175" y="0"/>
                  <a:pt x="223" y="28"/>
                </a:cubicBezTo>
                <a:cubicBezTo>
                  <a:pt x="274" y="54"/>
                  <a:pt x="276" y="105"/>
                  <a:pt x="228" y="138"/>
                </a:cubicBezTo>
                <a:cubicBezTo>
                  <a:pt x="183" y="172"/>
                  <a:pt x="104" y="178"/>
                  <a:pt x="54" y="150"/>
                </a:cubicBezTo>
                <a:cubicBezTo>
                  <a:pt x="3" y="124"/>
                  <a:pt x="0" y="74"/>
                  <a:pt x="48" y="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" name="Freeform 606"/>
          <p:cNvSpPr>
            <a:spLocks noChangeArrowheads="1"/>
          </p:cNvSpPr>
          <p:nvPr userDrawn="1"/>
        </p:nvSpPr>
        <p:spPr bwMode="auto">
          <a:xfrm rot="771317">
            <a:off x="8916883" y="965467"/>
            <a:ext cx="190039" cy="131352"/>
          </a:xfrm>
          <a:custGeom>
            <a:avLst/>
            <a:gdLst>
              <a:gd name="T0" fmla="*/ 234 w 298"/>
              <a:gd name="T1" fmla="*/ 31 h 209"/>
              <a:gd name="T2" fmla="*/ 249 w 298"/>
              <a:gd name="T3" fmla="*/ 160 h 209"/>
              <a:gd name="T4" fmla="*/ 62 w 298"/>
              <a:gd name="T5" fmla="*/ 177 h 209"/>
              <a:gd name="T6" fmla="*/ 48 w 298"/>
              <a:gd name="T7" fmla="*/ 48 h 209"/>
              <a:gd name="T8" fmla="*/ 234 w 298"/>
              <a:gd name="T9" fmla="*/ 31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09">
                <a:moveTo>
                  <a:pt x="234" y="31"/>
                </a:moveTo>
                <a:cubicBezTo>
                  <a:pt x="291" y="59"/>
                  <a:pt x="297" y="118"/>
                  <a:pt x="249" y="160"/>
                </a:cubicBezTo>
                <a:cubicBezTo>
                  <a:pt x="203" y="200"/>
                  <a:pt x="119" y="208"/>
                  <a:pt x="62" y="177"/>
                </a:cubicBezTo>
                <a:cubicBezTo>
                  <a:pt x="6" y="146"/>
                  <a:pt x="0" y="87"/>
                  <a:pt x="48" y="48"/>
                </a:cubicBezTo>
                <a:cubicBezTo>
                  <a:pt x="96" y="8"/>
                  <a:pt x="181" y="0"/>
                  <a:pt x="234" y="3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5" name="Freeform 607"/>
          <p:cNvSpPr>
            <a:spLocks noChangeArrowheads="1"/>
          </p:cNvSpPr>
          <p:nvPr userDrawn="1"/>
        </p:nvSpPr>
        <p:spPr bwMode="auto">
          <a:xfrm rot="771317">
            <a:off x="8127826" y="441369"/>
            <a:ext cx="167683" cy="103403"/>
          </a:xfrm>
          <a:custGeom>
            <a:avLst/>
            <a:gdLst>
              <a:gd name="T0" fmla="*/ 214 w 266"/>
              <a:gd name="T1" fmla="*/ 26 h 165"/>
              <a:gd name="T2" fmla="*/ 217 w 266"/>
              <a:gd name="T3" fmla="*/ 130 h 165"/>
              <a:gd name="T4" fmla="*/ 48 w 266"/>
              <a:gd name="T5" fmla="*/ 139 h 165"/>
              <a:gd name="T6" fmla="*/ 45 w 266"/>
              <a:gd name="T7" fmla="*/ 34 h 165"/>
              <a:gd name="T8" fmla="*/ 214 w 266"/>
              <a:gd name="T9" fmla="*/ 2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165">
                <a:moveTo>
                  <a:pt x="214" y="26"/>
                </a:moveTo>
                <a:cubicBezTo>
                  <a:pt x="262" y="54"/>
                  <a:pt x="265" y="99"/>
                  <a:pt x="217" y="130"/>
                </a:cubicBezTo>
                <a:cubicBezTo>
                  <a:pt x="172" y="161"/>
                  <a:pt x="96" y="164"/>
                  <a:pt x="48" y="139"/>
                </a:cubicBezTo>
                <a:cubicBezTo>
                  <a:pt x="0" y="113"/>
                  <a:pt x="0" y="65"/>
                  <a:pt x="45" y="34"/>
                </a:cubicBezTo>
                <a:cubicBezTo>
                  <a:pt x="90" y="3"/>
                  <a:pt x="166" y="0"/>
                  <a:pt x="214" y="2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6" name="Freeform 608"/>
          <p:cNvSpPr>
            <a:spLocks noChangeArrowheads="1"/>
          </p:cNvSpPr>
          <p:nvPr userDrawn="1"/>
        </p:nvSpPr>
        <p:spPr bwMode="auto">
          <a:xfrm rot="771317">
            <a:off x="8652936" y="1100584"/>
            <a:ext cx="192833" cy="139735"/>
          </a:xfrm>
          <a:custGeom>
            <a:avLst/>
            <a:gdLst>
              <a:gd name="T0" fmla="*/ 240 w 306"/>
              <a:gd name="T1" fmla="*/ 32 h 222"/>
              <a:gd name="T2" fmla="*/ 257 w 306"/>
              <a:gd name="T3" fmla="*/ 170 h 222"/>
              <a:gd name="T4" fmla="*/ 65 w 306"/>
              <a:gd name="T5" fmla="*/ 190 h 222"/>
              <a:gd name="T6" fmla="*/ 48 w 306"/>
              <a:gd name="T7" fmla="*/ 51 h 222"/>
              <a:gd name="T8" fmla="*/ 240 w 306"/>
              <a:gd name="T9" fmla="*/ 3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222">
                <a:moveTo>
                  <a:pt x="240" y="32"/>
                </a:moveTo>
                <a:cubicBezTo>
                  <a:pt x="296" y="63"/>
                  <a:pt x="305" y="125"/>
                  <a:pt x="257" y="170"/>
                </a:cubicBezTo>
                <a:cubicBezTo>
                  <a:pt x="209" y="212"/>
                  <a:pt x="121" y="221"/>
                  <a:pt x="65" y="190"/>
                </a:cubicBezTo>
                <a:cubicBezTo>
                  <a:pt x="5" y="156"/>
                  <a:pt x="0" y="93"/>
                  <a:pt x="48" y="51"/>
                </a:cubicBezTo>
                <a:cubicBezTo>
                  <a:pt x="96" y="8"/>
                  <a:pt x="183" y="0"/>
                  <a:pt x="240" y="3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8" name="Freeform 610"/>
          <p:cNvSpPr>
            <a:spLocks noChangeArrowheads="1"/>
          </p:cNvSpPr>
          <p:nvPr userDrawn="1"/>
        </p:nvSpPr>
        <p:spPr bwMode="auto">
          <a:xfrm rot="771317">
            <a:off x="7737043" y="1278661"/>
            <a:ext cx="192835" cy="148119"/>
          </a:xfrm>
          <a:custGeom>
            <a:avLst/>
            <a:gdLst>
              <a:gd name="T0" fmla="*/ 238 w 303"/>
              <a:gd name="T1" fmla="*/ 34 h 235"/>
              <a:gd name="T2" fmla="*/ 257 w 303"/>
              <a:gd name="T3" fmla="*/ 175 h 235"/>
              <a:gd name="T4" fmla="*/ 68 w 303"/>
              <a:gd name="T5" fmla="*/ 200 h 235"/>
              <a:gd name="T6" fmla="*/ 48 w 303"/>
              <a:gd name="T7" fmla="*/ 56 h 235"/>
              <a:gd name="T8" fmla="*/ 238 w 303"/>
              <a:gd name="T9" fmla="*/ 3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235">
                <a:moveTo>
                  <a:pt x="238" y="34"/>
                </a:moveTo>
                <a:cubicBezTo>
                  <a:pt x="294" y="68"/>
                  <a:pt x="302" y="130"/>
                  <a:pt x="257" y="175"/>
                </a:cubicBezTo>
                <a:cubicBezTo>
                  <a:pt x="212" y="223"/>
                  <a:pt x="127" y="234"/>
                  <a:pt x="68" y="200"/>
                </a:cubicBezTo>
                <a:cubicBezTo>
                  <a:pt x="12" y="166"/>
                  <a:pt x="0" y="101"/>
                  <a:pt x="48" y="56"/>
                </a:cubicBezTo>
                <a:cubicBezTo>
                  <a:pt x="96" y="11"/>
                  <a:pt x="181" y="0"/>
                  <a:pt x="238" y="3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Freeform 611"/>
          <p:cNvSpPr>
            <a:spLocks noChangeArrowheads="1"/>
          </p:cNvSpPr>
          <p:nvPr userDrawn="1"/>
        </p:nvSpPr>
        <p:spPr bwMode="auto">
          <a:xfrm rot="771317">
            <a:off x="7693184" y="2122006"/>
            <a:ext cx="206809" cy="178860"/>
          </a:xfrm>
          <a:custGeom>
            <a:avLst/>
            <a:gdLst>
              <a:gd name="T0" fmla="*/ 82 w 328"/>
              <a:gd name="T1" fmla="*/ 246 h 283"/>
              <a:gd name="T2" fmla="*/ 45 w 328"/>
              <a:gd name="T3" fmla="*/ 76 h 283"/>
              <a:gd name="T4" fmla="*/ 245 w 328"/>
              <a:gd name="T5" fmla="*/ 37 h 283"/>
              <a:gd name="T6" fmla="*/ 282 w 328"/>
              <a:gd name="T7" fmla="*/ 206 h 283"/>
              <a:gd name="T8" fmla="*/ 82 w 328"/>
              <a:gd name="T9" fmla="*/ 246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283">
                <a:moveTo>
                  <a:pt x="82" y="246"/>
                </a:moveTo>
                <a:cubicBezTo>
                  <a:pt x="17" y="209"/>
                  <a:pt x="0" y="133"/>
                  <a:pt x="45" y="76"/>
                </a:cubicBezTo>
                <a:cubicBezTo>
                  <a:pt x="90" y="17"/>
                  <a:pt x="180" y="0"/>
                  <a:pt x="245" y="37"/>
                </a:cubicBezTo>
                <a:cubicBezTo>
                  <a:pt x="310" y="71"/>
                  <a:pt x="327" y="146"/>
                  <a:pt x="282" y="206"/>
                </a:cubicBezTo>
                <a:cubicBezTo>
                  <a:pt x="237" y="265"/>
                  <a:pt x="146" y="282"/>
                  <a:pt x="82" y="24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0" name="Freeform 612"/>
          <p:cNvSpPr>
            <a:spLocks noChangeArrowheads="1"/>
          </p:cNvSpPr>
          <p:nvPr userDrawn="1"/>
        </p:nvSpPr>
        <p:spPr bwMode="auto">
          <a:xfrm rot="771317">
            <a:off x="7573339" y="1787120"/>
            <a:ext cx="201218" cy="164886"/>
          </a:xfrm>
          <a:custGeom>
            <a:avLst/>
            <a:gdLst>
              <a:gd name="T0" fmla="*/ 76 w 317"/>
              <a:gd name="T1" fmla="*/ 226 h 261"/>
              <a:gd name="T2" fmla="*/ 45 w 317"/>
              <a:gd name="T3" fmla="*/ 68 h 261"/>
              <a:gd name="T4" fmla="*/ 240 w 317"/>
              <a:gd name="T5" fmla="*/ 34 h 261"/>
              <a:gd name="T6" fmla="*/ 271 w 317"/>
              <a:gd name="T7" fmla="*/ 192 h 261"/>
              <a:gd name="T8" fmla="*/ 76 w 317"/>
              <a:gd name="T9" fmla="*/ 226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261">
                <a:moveTo>
                  <a:pt x="76" y="226"/>
                </a:moveTo>
                <a:cubicBezTo>
                  <a:pt x="14" y="192"/>
                  <a:pt x="0" y="119"/>
                  <a:pt x="45" y="68"/>
                </a:cubicBezTo>
                <a:cubicBezTo>
                  <a:pt x="90" y="14"/>
                  <a:pt x="178" y="0"/>
                  <a:pt x="240" y="34"/>
                </a:cubicBezTo>
                <a:cubicBezTo>
                  <a:pt x="302" y="68"/>
                  <a:pt x="316" y="138"/>
                  <a:pt x="271" y="192"/>
                </a:cubicBezTo>
                <a:cubicBezTo>
                  <a:pt x="226" y="246"/>
                  <a:pt x="138" y="260"/>
                  <a:pt x="76" y="22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Freeform 613"/>
          <p:cNvSpPr>
            <a:spLocks noChangeArrowheads="1"/>
          </p:cNvSpPr>
          <p:nvPr userDrawn="1"/>
        </p:nvSpPr>
        <p:spPr bwMode="auto">
          <a:xfrm rot="771317">
            <a:off x="8224153" y="1721360"/>
            <a:ext cx="206809" cy="170477"/>
          </a:xfrm>
          <a:custGeom>
            <a:avLst/>
            <a:gdLst>
              <a:gd name="T0" fmla="*/ 249 w 326"/>
              <a:gd name="T1" fmla="*/ 37 h 268"/>
              <a:gd name="T2" fmla="*/ 280 w 326"/>
              <a:gd name="T3" fmla="*/ 200 h 268"/>
              <a:gd name="T4" fmla="*/ 79 w 326"/>
              <a:gd name="T5" fmla="*/ 231 h 268"/>
              <a:gd name="T6" fmla="*/ 48 w 326"/>
              <a:gd name="T7" fmla="*/ 68 h 268"/>
              <a:gd name="T8" fmla="*/ 249 w 326"/>
              <a:gd name="T9" fmla="*/ 3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268">
                <a:moveTo>
                  <a:pt x="249" y="37"/>
                </a:moveTo>
                <a:cubicBezTo>
                  <a:pt x="311" y="71"/>
                  <a:pt x="325" y="144"/>
                  <a:pt x="280" y="200"/>
                </a:cubicBezTo>
                <a:cubicBezTo>
                  <a:pt x="232" y="254"/>
                  <a:pt x="144" y="267"/>
                  <a:pt x="79" y="231"/>
                </a:cubicBezTo>
                <a:cubicBezTo>
                  <a:pt x="14" y="194"/>
                  <a:pt x="0" y="121"/>
                  <a:pt x="48" y="68"/>
                </a:cubicBezTo>
                <a:cubicBezTo>
                  <a:pt x="96" y="14"/>
                  <a:pt x="186" y="0"/>
                  <a:pt x="249" y="3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Freeform 614"/>
          <p:cNvSpPr>
            <a:spLocks noChangeArrowheads="1"/>
          </p:cNvSpPr>
          <p:nvPr userDrawn="1"/>
        </p:nvSpPr>
        <p:spPr bwMode="auto">
          <a:xfrm rot="771317">
            <a:off x="8018107" y="1118785"/>
            <a:ext cx="190039" cy="139735"/>
          </a:xfrm>
          <a:custGeom>
            <a:avLst/>
            <a:gdLst>
              <a:gd name="T0" fmla="*/ 234 w 300"/>
              <a:gd name="T1" fmla="*/ 31 h 221"/>
              <a:gd name="T2" fmla="*/ 251 w 300"/>
              <a:gd name="T3" fmla="*/ 166 h 221"/>
              <a:gd name="T4" fmla="*/ 65 w 300"/>
              <a:gd name="T5" fmla="*/ 189 h 221"/>
              <a:gd name="T6" fmla="*/ 48 w 300"/>
              <a:gd name="T7" fmla="*/ 51 h 221"/>
              <a:gd name="T8" fmla="*/ 234 w 300"/>
              <a:gd name="T9" fmla="*/ 3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" h="221">
                <a:moveTo>
                  <a:pt x="234" y="31"/>
                </a:moveTo>
                <a:cubicBezTo>
                  <a:pt x="291" y="65"/>
                  <a:pt x="299" y="124"/>
                  <a:pt x="251" y="166"/>
                </a:cubicBezTo>
                <a:cubicBezTo>
                  <a:pt x="206" y="211"/>
                  <a:pt x="121" y="220"/>
                  <a:pt x="65" y="189"/>
                </a:cubicBezTo>
                <a:cubicBezTo>
                  <a:pt x="8" y="155"/>
                  <a:pt x="0" y="93"/>
                  <a:pt x="48" y="51"/>
                </a:cubicBezTo>
                <a:cubicBezTo>
                  <a:pt x="93" y="8"/>
                  <a:pt x="178" y="0"/>
                  <a:pt x="234" y="3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" name="Freeform 615"/>
          <p:cNvSpPr>
            <a:spLocks noChangeArrowheads="1"/>
          </p:cNvSpPr>
          <p:nvPr userDrawn="1"/>
        </p:nvSpPr>
        <p:spPr bwMode="auto">
          <a:xfrm rot="771317">
            <a:off x="7847618" y="1591368"/>
            <a:ext cx="198424" cy="162092"/>
          </a:xfrm>
          <a:custGeom>
            <a:avLst/>
            <a:gdLst>
              <a:gd name="T0" fmla="*/ 73 w 314"/>
              <a:gd name="T1" fmla="*/ 220 h 255"/>
              <a:gd name="T2" fmla="*/ 45 w 314"/>
              <a:gd name="T3" fmla="*/ 62 h 255"/>
              <a:gd name="T4" fmla="*/ 240 w 314"/>
              <a:gd name="T5" fmla="*/ 34 h 255"/>
              <a:gd name="T6" fmla="*/ 268 w 314"/>
              <a:gd name="T7" fmla="*/ 189 h 255"/>
              <a:gd name="T8" fmla="*/ 73 w 314"/>
              <a:gd name="T9" fmla="*/ 22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255">
                <a:moveTo>
                  <a:pt x="73" y="220"/>
                </a:moveTo>
                <a:cubicBezTo>
                  <a:pt x="11" y="186"/>
                  <a:pt x="0" y="116"/>
                  <a:pt x="45" y="62"/>
                </a:cubicBezTo>
                <a:cubicBezTo>
                  <a:pt x="90" y="11"/>
                  <a:pt x="178" y="0"/>
                  <a:pt x="240" y="34"/>
                </a:cubicBezTo>
                <a:cubicBezTo>
                  <a:pt x="302" y="71"/>
                  <a:pt x="313" y="138"/>
                  <a:pt x="268" y="189"/>
                </a:cubicBezTo>
                <a:cubicBezTo>
                  <a:pt x="223" y="240"/>
                  <a:pt x="135" y="254"/>
                  <a:pt x="73" y="22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4" name="Freeform 617"/>
          <p:cNvSpPr>
            <a:spLocks noChangeArrowheads="1"/>
          </p:cNvSpPr>
          <p:nvPr userDrawn="1"/>
        </p:nvSpPr>
        <p:spPr bwMode="auto">
          <a:xfrm rot="771317">
            <a:off x="6845063" y="4616718"/>
            <a:ext cx="198423" cy="209603"/>
          </a:xfrm>
          <a:custGeom>
            <a:avLst/>
            <a:gdLst>
              <a:gd name="T0" fmla="*/ 34 w 312"/>
              <a:gd name="T1" fmla="*/ 113 h 329"/>
              <a:gd name="T2" fmla="*/ 218 w 312"/>
              <a:gd name="T3" fmla="*/ 31 h 329"/>
              <a:gd name="T4" fmla="*/ 277 w 312"/>
              <a:gd name="T5" fmla="*/ 218 h 329"/>
              <a:gd name="T6" fmla="*/ 94 w 312"/>
              <a:gd name="T7" fmla="*/ 299 h 329"/>
              <a:gd name="T8" fmla="*/ 34 w 312"/>
              <a:gd name="T9" fmla="*/ 113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2" h="329">
                <a:moveTo>
                  <a:pt x="34" y="113"/>
                </a:moveTo>
                <a:cubicBezTo>
                  <a:pt x="68" y="37"/>
                  <a:pt x="150" y="0"/>
                  <a:pt x="218" y="31"/>
                </a:cubicBezTo>
                <a:cubicBezTo>
                  <a:pt x="285" y="60"/>
                  <a:pt x="311" y="144"/>
                  <a:pt x="277" y="218"/>
                </a:cubicBezTo>
                <a:cubicBezTo>
                  <a:pt x="243" y="291"/>
                  <a:pt x="161" y="328"/>
                  <a:pt x="94" y="299"/>
                </a:cubicBezTo>
                <a:cubicBezTo>
                  <a:pt x="26" y="271"/>
                  <a:pt x="0" y="187"/>
                  <a:pt x="34" y="11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Freeform 618"/>
          <p:cNvSpPr>
            <a:spLocks noChangeArrowheads="1"/>
          </p:cNvSpPr>
          <p:nvPr userDrawn="1"/>
        </p:nvSpPr>
        <p:spPr bwMode="auto">
          <a:xfrm rot="771317">
            <a:off x="7422963" y="2347421"/>
            <a:ext cx="209602" cy="187246"/>
          </a:xfrm>
          <a:custGeom>
            <a:avLst/>
            <a:gdLst>
              <a:gd name="T0" fmla="*/ 85 w 331"/>
              <a:gd name="T1" fmla="*/ 257 h 295"/>
              <a:gd name="T2" fmla="*/ 42 w 331"/>
              <a:gd name="T3" fmla="*/ 79 h 295"/>
              <a:gd name="T4" fmla="*/ 245 w 331"/>
              <a:gd name="T5" fmla="*/ 37 h 295"/>
              <a:gd name="T6" fmla="*/ 285 w 331"/>
              <a:gd name="T7" fmla="*/ 212 h 295"/>
              <a:gd name="T8" fmla="*/ 85 w 331"/>
              <a:gd name="T9" fmla="*/ 257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295">
                <a:moveTo>
                  <a:pt x="85" y="257"/>
                </a:moveTo>
                <a:cubicBezTo>
                  <a:pt x="17" y="221"/>
                  <a:pt x="0" y="139"/>
                  <a:pt x="42" y="79"/>
                </a:cubicBezTo>
                <a:cubicBezTo>
                  <a:pt x="87" y="20"/>
                  <a:pt x="178" y="0"/>
                  <a:pt x="245" y="37"/>
                </a:cubicBezTo>
                <a:cubicBezTo>
                  <a:pt x="310" y="74"/>
                  <a:pt x="330" y="150"/>
                  <a:pt x="285" y="212"/>
                </a:cubicBezTo>
                <a:cubicBezTo>
                  <a:pt x="240" y="274"/>
                  <a:pt x="152" y="294"/>
                  <a:pt x="85" y="25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Freeform 623"/>
          <p:cNvSpPr>
            <a:spLocks noChangeArrowheads="1"/>
          </p:cNvSpPr>
          <p:nvPr userDrawn="1"/>
        </p:nvSpPr>
        <p:spPr bwMode="auto">
          <a:xfrm rot="771317">
            <a:off x="7018355" y="4997775"/>
            <a:ext cx="201218" cy="215191"/>
          </a:xfrm>
          <a:custGeom>
            <a:avLst/>
            <a:gdLst>
              <a:gd name="T0" fmla="*/ 283 w 317"/>
              <a:gd name="T1" fmla="*/ 220 h 340"/>
              <a:gd name="T2" fmla="*/ 96 w 317"/>
              <a:gd name="T3" fmla="*/ 308 h 340"/>
              <a:gd name="T4" fmla="*/ 34 w 317"/>
              <a:gd name="T5" fmla="*/ 116 h 340"/>
              <a:gd name="T6" fmla="*/ 220 w 317"/>
              <a:gd name="T7" fmla="*/ 28 h 340"/>
              <a:gd name="T8" fmla="*/ 283 w 317"/>
              <a:gd name="T9" fmla="*/ 22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340">
                <a:moveTo>
                  <a:pt x="283" y="220"/>
                </a:moveTo>
                <a:cubicBezTo>
                  <a:pt x="249" y="299"/>
                  <a:pt x="167" y="339"/>
                  <a:pt x="96" y="308"/>
                </a:cubicBezTo>
                <a:cubicBezTo>
                  <a:pt x="29" y="280"/>
                  <a:pt x="0" y="195"/>
                  <a:pt x="34" y="116"/>
                </a:cubicBezTo>
                <a:cubicBezTo>
                  <a:pt x="68" y="37"/>
                  <a:pt x="153" y="0"/>
                  <a:pt x="220" y="28"/>
                </a:cubicBezTo>
                <a:cubicBezTo>
                  <a:pt x="288" y="59"/>
                  <a:pt x="316" y="144"/>
                  <a:pt x="283" y="22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Freeform 627"/>
          <p:cNvSpPr>
            <a:spLocks noChangeArrowheads="1"/>
          </p:cNvSpPr>
          <p:nvPr userDrawn="1"/>
        </p:nvSpPr>
        <p:spPr bwMode="auto">
          <a:xfrm rot="771317">
            <a:off x="8118095" y="1415380"/>
            <a:ext cx="201218" cy="153709"/>
          </a:xfrm>
          <a:custGeom>
            <a:avLst/>
            <a:gdLst>
              <a:gd name="T0" fmla="*/ 73 w 317"/>
              <a:gd name="T1" fmla="*/ 209 h 244"/>
              <a:gd name="T2" fmla="*/ 50 w 317"/>
              <a:gd name="T3" fmla="*/ 60 h 244"/>
              <a:gd name="T4" fmla="*/ 245 w 317"/>
              <a:gd name="T5" fmla="*/ 34 h 244"/>
              <a:gd name="T6" fmla="*/ 268 w 317"/>
              <a:gd name="T7" fmla="*/ 184 h 244"/>
              <a:gd name="T8" fmla="*/ 73 w 317"/>
              <a:gd name="T9" fmla="*/ 209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244">
                <a:moveTo>
                  <a:pt x="73" y="209"/>
                </a:moveTo>
                <a:cubicBezTo>
                  <a:pt x="11" y="175"/>
                  <a:pt x="0" y="108"/>
                  <a:pt x="50" y="60"/>
                </a:cubicBezTo>
                <a:cubicBezTo>
                  <a:pt x="98" y="12"/>
                  <a:pt x="186" y="0"/>
                  <a:pt x="245" y="34"/>
                </a:cubicBezTo>
                <a:cubicBezTo>
                  <a:pt x="304" y="68"/>
                  <a:pt x="316" y="136"/>
                  <a:pt x="268" y="184"/>
                </a:cubicBezTo>
                <a:cubicBezTo>
                  <a:pt x="220" y="232"/>
                  <a:pt x="135" y="243"/>
                  <a:pt x="73" y="20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Freeform 635"/>
          <p:cNvSpPr>
            <a:spLocks noChangeArrowheads="1"/>
          </p:cNvSpPr>
          <p:nvPr userDrawn="1"/>
        </p:nvSpPr>
        <p:spPr bwMode="auto">
          <a:xfrm rot="771317">
            <a:off x="8486527" y="1542885"/>
            <a:ext cx="204012" cy="162092"/>
          </a:xfrm>
          <a:custGeom>
            <a:avLst/>
            <a:gdLst>
              <a:gd name="T0" fmla="*/ 248 w 323"/>
              <a:gd name="T1" fmla="*/ 34 h 255"/>
              <a:gd name="T2" fmla="*/ 274 w 323"/>
              <a:gd name="T3" fmla="*/ 189 h 255"/>
              <a:gd name="T4" fmla="*/ 76 w 323"/>
              <a:gd name="T5" fmla="*/ 217 h 255"/>
              <a:gd name="T6" fmla="*/ 48 w 323"/>
              <a:gd name="T7" fmla="*/ 62 h 255"/>
              <a:gd name="T8" fmla="*/ 248 w 323"/>
              <a:gd name="T9" fmla="*/ 3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" h="255">
                <a:moveTo>
                  <a:pt x="248" y="34"/>
                </a:moveTo>
                <a:cubicBezTo>
                  <a:pt x="310" y="68"/>
                  <a:pt x="322" y="138"/>
                  <a:pt x="274" y="189"/>
                </a:cubicBezTo>
                <a:cubicBezTo>
                  <a:pt x="228" y="240"/>
                  <a:pt x="138" y="254"/>
                  <a:pt x="76" y="217"/>
                </a:cubicBezTo>
                <a:cubicBezTo>
                  <a:pt x="11" y="183"/>
                  <a:pt x="0" y="113"/>
                  <a:pt x="48" y="62"/>
                </a:cubicBezTo>
                <a:cubicBezTo>
                  <a:pt x="96" y="11"/>
                  <a:pt x="186" y="0"/>
                  <a:pt x="248" y="3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49" name="Freeform 637"/>
          <p:cNvSpPr>
            <a:spLocks noChangeArrowheads="1"/>
          </p:cNvSpPr>
          <p:nvPr userDrawn="1"/>
        </p:nvSpPr>
        <p:spPr bwMode="auto">
          <a:xfrm rot="771317">
            <a:off x="8748483" y="1378968"/>
            <a:ext cx="204012" cy="153708"/>
          </a:xfrm>
          <a:custGeom>
            <a:avLst/>
            <a:gdLst>
              <a:gd name="T0" fmla="*/ 74 w 320"/>
              <a:gd name="T1" fmla="*/ 209 h 243"/>
              <a:gd name="T2" fmla="*/ 51 w 320"/>
              <a:gd name="T3" fmla="*/ 59 h 243"/>
              <a:gd name="T4" fmla="*/ 249 w 320"/>
              <a:gd name="T5" fmla="*/ 34 h 243"/>
              <a:gd name="T6" fmla="*/ 271 w 320"/>
              <a:gd name="T7" fmla="*/ 183 h 243"/>
              <a:gd name="T8" fmla="*/ 74 w 320"/>
              <a:gd name="T9" fmla="*/ 209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243">
                <a:moveTo>
                  <a:pt x="74" y="209"/>
                </a:moveTo>
                <a:cubicBezTo>
                  <a:pt x="12" y="172"/>
                  <a:pt x="0" y="107"/>
                  <a:pt x="51" y="59"/>
                </a:cubicBezTo>
                <a:cubicBezTo>
                  <a:pt x="99" y="11"/>
                  <a:pt x="190" y="0"/>
                  <a:pt x="249" y="34"/>
                </a:cubicBezTo>
                <a:cubicBezTo>
                  <a:pt x="309" y="67"/>
                  <a:pt x="319" y="135"/>
                  <a:pt x="271" y="183"/>
                </a:cubicBezTo>
                <a:cubicBezTo>
                  <a:pt x="223" y="231"/>
                  <a:pt x="136" y="242"/>
                  <a:pt x="74" y="20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0" name="Freeform 638"/>
          <p:cNvSpPr>
            <a:spLocks noChangeArrowheads="1"/>
          </p:cNvSpPr>
          <p:nvPr userDrawn="1"/>
        </p:nvSpPr>
        <p:spPr bwMode="auto">
          <a:xfrm rot="771317">
            <a:off x="9001606" y="1227083"/>
            <a:ext cx="201218" cy="148120"/>
          </a:xfrm>
          <a:custGeom>
            <a:avLst/>
            <a:gdLst>
              <a:gd name="T0" fmla="*/ 248 w 317"/>
              <a:gd name="T1" fmla="*/ 34 h 235"/>
              <a:gd name="T2" fmla="*/ 268 w 317"/>
              <a:gd name="T3" fmla="*/ 178 h 235"/>
              <a:gd name="T4" fmla="*/ 71 w 317"/>
              <a:gd name="T5" fmla="*/ 201 h 235"/>
              <a:gd name="T6" fmla="*/ 51 w 317"/>
              <a:gd name="T7" fmla="*/ 57 h 235"/>
              <a:gd name="T8" fmla="*/ 248 w 317"/>
              <a:gd name="T9" fmla="*/ 3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235">
                <a:moveTo>
                  <a:pt x="248" y="34"/>
                </a:moveTo>
                <a:cubicBezTo>
                  <a:pt x="308" y="68"/>
                  <a:pt x="316" y="130"/>
                  <a:pt x="268" y="178"/>
                </a:cubicBezTo>
                <a:cubicBezTo>
                  <a:pt x="220" y="223"/>
                  <a:pt x="130" y="234"/>
                  <a:pt x="71" y="201"/>
                </a:cubicBezTo>
                <a:cubicBezTo>
                  <a:pt x="11" y="167"/>
                  <a:pt x="0" y="102"/>
                  <a:pt x="51" y="57"/>
                </a:cubicBezTo>
                <a:cubicBezTo>
                  <a:pt x="102" y="11"/>
                  <a:pt x="189" y="0"/>
                  <a:pt x="248" y="3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" name="Freeform 639"/>
          <p:cNvSpPr>
            <a:spLocks noChangeArrowheads="1"/>
          </p:cNvSpPr>
          <p:nvPr userDrawn="1"/>
        </p:nvSpPr>
        <p:spPr bwMode="auto">
          <a:xfrm rot="771317">
            <a:off x="8847719" y="1665836"/>
            <a:ext cx="206809" cy="167682"/>
          </a:xfrm>
          <a:custGeom>
            <a:avLst/>
            <a:gdLst>
              <a:gd name="T0" fmla="*/ 251 w 328"/>
              <a:gd name="T1" fmla="*/ 37 h 264"/>
              <a:gd name="T2" fmla="*/ 279 w 328"/>
              <a:gd name="T3" fmla="*/ 195 h 264"/>
              <a:gd name="T4" fmla="*/ 76 w 328"/>
              <a:gd name="T5" fmla="*/ 226 h 264"/>
              <a:gd name="T6" fmla="*/ 48 w 328"/>
              <a:gd name="T7" fmla="*/ 65 h 264"/>
              <a:gd name="T8" fmla="*/ 251 w 328"/>
              <a:gd name="T9" fmla="*/ 37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264">
                <a:moveTo>
                  <a:pt x="251" y="37"/>
                </a:moveTo>
                <a:cubicBezTo>
                  <a:pt x="316" y="73"/>
                  <a:pt x="327" y="144"/>
                  <a:pt x="279" y="195"/>
                </a:cubicBezTo>
                <a:cubicBezTo>
                  <a:pt x="231" y="248"/>
                  <a:pt x="141" y="263"/>
                  <a:pt x="76" y="226"/>
                </a:cubicBezTo>
                <a:cubicBezTo>
                  <a:pt x="14" y="189"/>
                  <a:pt x="0" y="116"/>
                  <a:pt x="48" y="65"/>
                </a:cubicBezTo>
                <a:cubicBezTo>
                  <a:pt x="96" y="14"/>
                  <a:pt x="186" y="0"/>
                  <a:pt x="251" y="3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" name="Freeform 640"/>
          <p:cNvSpPr>
            <a:spLocks noChangeArrowheads="1"/>
          </p:cNvSpPr>
          <p:nvPr userDrawn="1"/>
        </p:nvSpPr>
        <p:spPr bwMode="auto">
          <a:xfrm rot="771317">
            <a:off x="8596553" y="1846830"/>
            <a:ext cx="209602" cy="173271"/>
          </a:xfrm>
          <a:custGeom>
            <a:avLst/>
            <a:gdLst>
              <a:gd name="T0" fmla="*/ 252 w 332"/>
              <a:gd name="T1" fmla="*/ 37 h 272"/>
              <a:gd name="T2" fmla="*/ 285 w 332"/>
              <a:gd name="T3" fmla="*/ 200 h 272"/>
              <a:gd name="T4" fmla="*/ 82 w 332"/>
              <a:gd name="T5" fmla="*/ 234 h 272"/>
              <a:gd name="T6" fmla="*/ 48 w 332"/>
              <a:gd name="T7" fmla="*/ 68 h 272"/>
              <a:gd name="T8" fmla="*/ 252 w 332"/>
              <a:gd name="T9" fmla="*/ 3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2" h="272">
                <a:moveTo>
                  <a:pt x="252" y="37"/>
                </a:moveTo>
                <a:cubicBezTo>
                  <a:pt x="316" y="73"/>
                  <a:pt x="331" y="147"/>
                  <a:pt x="285" y="200"/>
                </a:cubicBezTo>
                <a:cubicBezTo>
                  <a:pt x="237" y="257"/>
                  <a:pt x="147" y="271"/>
                  <a:pt x="82" y="234"/>
                </a:cubicBezTo>
                <a:cubicBezTo>
                  <a:pt x="15" y="198"/>
                  <a:pt x="0" y="124"/>
                  <a:pt x="48" y="68"/>
                </a:cubicBezTo>
                <a:cubicBezTo>
                  <a:pt x="96" y="14"/>
                  <a:pt x="187" y="0"/>
                  <a:pt x="252" y="3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" name="Freeform 643"/>
          <p:cNvSpPr>
            <a:spLocks noChangeArrowheads="1"/>
          </p:cNvSpPr>
          <p:nvPr userDrawn="1"/>
        </p:nvSpPr>
        <p:spPr bwMode="auto">
          <a:xfrm rot="771317">
            <a:off x="9100603" y="1502431"/>
            <a:ext cx="204015" cy="162092"/>
          </a:xfrm>
          <a:custGeom>
            <a:avLst/>
            <a:gdLst>
              <a:gd name="T0" fmla="*/ 74 w 323"/>
              <a:gd name="T1" fmla="*/ 217 h 255"/>
              <a:gd name="T2" fmla="*/ 48 w 323"/>
              <a:gd name="T3" fmla="*/ 59 h 255"/>
              <a:gd name="T4" fmla="*/ 248 w 323"/>
              <a:gd name="T5" fmla="*/ 33 h 255"/>
              <a:gd name="T6" fmla="*/ 274 w 323"/>
              <a:gd name="T7" fmla="*/ 189 h 255"/>
              <a:gd name="T8" fmla="*/ 74 w 323"/>
              <a:gd name="T9" fmla="*/ 217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" h="255">
                <a:moveTo>
                  <a:pt x="74" y="217"/>
                </a:moveTo>
                <a:cubicBezTo>
                  <a:pt x="11" y="180"/>
                  <a:pt x="0" y="113"/>
                  <a:pt x="48" y="59"/>
                </a:cubicBezTo>
                <a:cubicBezTo>
                  <a:pt x="96" y="11"/>
                  <a:pt x="186" y="0"/>
                  <a:pt x="248" y="33"/>
                </a:cubicBezTo>
                <a:cubicBezTo>
                  <a:pt x="311" y="70"/>
                  <a:pt x="322" y="138"/>
                  <a:pt x="274" y="189"/>
                </a:cubicBezTo>
                <a:cubicBezTo>
                  <a:pt x="226" y="239"/>
                  <a:pt x="136" y="254"/>
                  <a:pt x="74" y="217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Freeform 673"/>
          <p:cNvSpPr>
            <a:spLocks noChangeArrowheads="1"/>
          </p:cNvSpPr>
          <p:nvPr userDrawn="1"/>
        </p:nvSpPr>
        <p:spPr bwMode="auto">
          <a:xfrm rot="771317">
            <a:off x="9033986" y="378353"/>
            <a:ext cx="164886" cy="100609"/>
          </a:xfrm>
          <a:custGeom>
            <a:avLst/>
            <a:gdLst>
              <a:gd name="T0" fmla="*/ 215 w 261"/>
              <a:gd name="T1" fmla="*/ 25 h 159"/>
              <a:gd name="T2" fmla="*/ 212 w 261"/>
              <a:gd name="T3" fmla="*/ 124 h 159"/>
              <a:gd name="T4" fmla="*/ 45 w 261"/>
              <a:gd name="T5" fmla="*/ 132 h 159"/>
              <a:gd name="T6" fmla="*/ 48 w 261"/>
              <a:gd name="T7" fmla="*/ 34 h 159"/>
              <a:gd name="T8" fmla="*/ 215 w 261"/>
              <a:gd name="T9" fmla="*/ 2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159">
                <a:moveTo>
                  <a:pt x="215" y="25"/>
                </a:moveTo>
                <a:cubicBezTo>
                  <a:pt x="260" y="51"/>
                  <a:pt x="257" y="93"/>
                  <a:pt x="212" y="124"/>
                </a:cubicBezTo>
                <a:cubicBezTo>
                  <a:pt x="167" y="152"/>
                  <a:pt x="90" y="158"/>
                  <a:pt x="45" y="132"/>
                </a:cubicBezTo>
                <a:cubicBezTo>
                  <a:pt x="0" y="107"/>
                  <a:pt x="0" y="62"/>
                  <a:pt x="48" y="34"/>
                </a:cubicBezTo>
                <a:cubicBezTo>
                  <a:pt x="93" y="5"/>
                  <a:pt x="169" y="0"/>
                  <a:pt x="215" y="2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5" name="Freeform 686"/>
          <p:cNvSpPr>
            <a:spLocks noChangeArrowheads="1"/>
          </p:cNvSpPr>
          <p:nvPr userDrawn="1"/>
        </p:nvSpPr>
        <p:spPr bwMode="auto">
          <a:xfrm rot="771317">
            <a:off x="8971663" y="168068"/>
            <a:ext cx="156503" cy="86635"/>
          </a:xfrm>
          <a:custGeom>
            <a:avLst/>
            <a:gdLst>
              <a:gd name="T0" fmla="*/ 42 w 249"/>
              <a:gd name="T1" fmla="*/ 114 h 137"/>
              <a:gd name="T2" fmla="*/ 48 w 249"/>
              <a:gd name="T3" fmla="*/ 26 h 137"/>
              <a:gd name="T4" fmla="*/ 206 w 249"/>
              <a:gd name="T5" fmla="*/ 23 h 137"/>
              <a:gd name="T6" fmla="*/ 200 w 249"/>
              <a:gd name="T7" fmla="*/ 108 h 137"/>
              <a:gd name="T8" fmla="*/ 42 w 249"/>
              <a:gd name="T9" fmla="*/ 11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137">
                <a:moveTo>
                  <a:pt x="42" y="114"/>
                </a:moveTo>
                <a:cubicBezTo>
                  <a:pt x="0" y="91"/>
                  <a:pt x="3" y="54"/>
                  <a:pt x="48" y="26"/>
                </a:cubicBezTo>
                <a:cubicBezTo>
                  <a:pt x="93" y="4"/>
                  <a:pt x="164" y="0"/>
                  <a:pt x="206" y="23"/>
                </a:cubicBezTo>
                <a:cubicBezTo>
                  <a:pt x="248" y="45"/>
                  <a:pt x="246" y="83"/>
                  <a:pt x="200" y="108"/>
                </a:cubicBezTo>
                <a:cubicBezTo>
                  <a:pt x="155" y="133"/>
                  <a:pt x="85" y="136"/>
                  <a:pt x="42" y="11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6" name="Freeform 689"/>
          <p:cNvSpPr>
            <a:spLocks noChangeArrowheads="1"/>
          </p:cNvSpPr>
          <p:nvPr userDrawn="1"/>
        </p:nvSpPr>
        <p:spPr bwMode="auto">
          <a:xfrm rot="771317">
            <a:off x="7152702" y="539680"/>
            <a:ext cx="164889" cy="111788"/>
          </a:xfrm>
          <a:custGeom>
            <a:avLst/>
            <a:gdLst>
              <a:gd name="T0" fmla="*/ 209 w 261"/>
              <a:gd name="T1" fmla="*/ 26 h 176"/>
              <a:gd name="T2" fmla="*/ 217 w 261"/>
              <a:gd name="T3" fmla="*/ 136 h 176"/>
              <a:gd name="T4" fmla="*/ 54 w 261"/>
              <a:gd name="T5" fmla="*/ 147 h 176"/>
              <a:gd name="T6" fmla="*/ 45 w 261"/>
              <a:gd name="T7" fmla="*/ 37 h 176"/>
              <a:gd name="T8" fmla="*/ 209 w 261"/>
              <a:gd name="T9" fmla="*/ 2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176">
                <a:moveTo>
                  <a:pt x="209" y="26"/>
                </a:moveTo>
                <a:cubicBezTo>
                  <a:pt x="257" y="54"/>
                  <a:pt x="260" y="102"/>
                  <a:pt x="217" y="136"/>
                </a:cubicBezTo>
                <a:cubicBezTo>
                  <a:pt x="175" y="170"/>
                  <a:pt x="102" y="175"/>
                  <a:pt x="54" y="147"/>
                </a:cubicBezTo>
                <a:cubicBezTo>
                  <a:pt x="6" y="119"/>
                  <a:pt x="0" y="71"/>
                  <a:pt x="45" y="37"/>
                </a:cubicBezTo>
                <a:cubicBezTo>
                  <a:pt x="87" y="3"/>
                  <a:pt x="161" y="0"/>
                  <a:pt x="209" y="2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7" name="Freeform 691"/>
          <p:cNvSpPr>
            <a:spLocks noChangeArrowheads="1"/>
          </p:cNvSpPr>
          <p:nvPr userDrawn="1"/>
        </p:nvSpPr>
        <p:spPr bwMode="auto">
          <a:xfrm rot="771317">
            <a:off x="5763195" y="4102382"/>
            <a:ext cx="192835" cy="192834"/>
          </a:xfrm>
          <a:custGeom>
            <a:avLst/>
            <a:gdLst>
              <a:gd name="T0" fmla="*/ 90 w 303"/>
              <a:gd name="T1" fmla="*/ 280 h 306"/>
              <a:gd name="T2" fmla="*/ 34 w 303"/>
              <a:gd name="T3" fmla="*/ 105 h 306"/>
              <a:gd name="T4" fmla="*/ 212 w 303"/>
              <a:gd name="T5" fmla="*/ 28 h 306"/>
              <a:gd name="T6" fmla="*/ 268 w 303"/>
              <a:gd name="T7" fmla="*/ 203 h 306"/>
              <a:gd name="T8" fmla="*/ 90 w 303"/>
              <a:gd name="T9" fmla="*/ 28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6">
                <a:moveTo>
                  <a:pt x="90" y="280"/>
                </a:moveTo>
                <a:cubicBezTo>
                  <a:pt x="26" y="251"/>
                  <a:pt x="0" y="172"/>
                  <a:pt x="34" y="105"/>
                </a:cubicBezTo>
                <a:cubicBezTo>
                  <a:pt x="68" y="34"/>
                  <a:pt x="147" y="0"/>
                  <a:pt x="212" y="28"/>
                </a:cubicBezTo>
                <a:cubicBezTo>
                  <a:pt x="277" y="57"/>
                  <a:pt x="302" y="133"/>
                  <a:pt x="268" y="203"/>
                </a:cubicBezTo>
                <a:cubicBezTo>
                  <a:pt x="234" y="271"/>
                  <a:pt x="155" y="305"/>
                  <a:pt x="90" y="28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8" name="Freeform 693"/>
          <p:cNvSpPr>
            <a:spLocks noChangeArrowheads="1"/>
          </p:cNvSpPr>
          <p:nvPr userDrawn="1"/>
        </p:nvSpPr>
        <p:spPr bwMode="auto">
          <a:xfrm rot="771317">
            <a:off x="6942516" y="998107"/>
            <a:ext cx="178861" cy="134146"/>
          </a:xfrm>
          <a:custGeom>
            <a:avLst/>
            <a:gdLst>
              <a:gd name="T0" fmla="*/ 45 w 283"/>
              <a:gd name="T1" fmla="*/ 48 h 210"/>
              <a:gd name="T2" fmla="*/ 220 w 283"/>
              <a:gd name="T3" fmla="*/ 31 h 210"/>
              <a:gd name="T4" fmla="*/ 237 w 283"/>
              <a:gd name="T5" fmla="*/ 158 h 210"/>
              <a:gd name="T6" fmla="*/ 62 w 283"/>
              <a:gd name="T7" fmla="*/ 178 h 210"/>
              <a:gd name="T8" fmla="*/ 45 w 283"/>
              <a:gd name="T9" fmla="*/ 4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10">
                <a:moveTo>
                  <a:pt x="45" y="48"/>
                </a:moveTo>
                <a:cubicBezTo>
                  <a:pt x="90" y="9"/>
                  <a:pt x="169" y="0"/>
                  <a:pt x="220" y="31"/>
                </a:cubicBezTo>
                <a:cubicBezTo>
                  <a:pt x="274" y="60"/>
                  <a:pt x="282" y="119"/>
                  <a:pt x="237" y="158"/>
                </a:cubicBezTo>
                <a:cubicBezTo>
                  <a:pt x="195" y="198"/>
                  <a:pt x="116" y="209"/>
                  <a:pt x="62" y="178"/>
                </a:cubicBezTo>
                <a:cubicBezTo>
                  <a:pt x="9" y="147"/>
                  <a:pt x="0" y="88"/>
                  <a:pt x="45" y="4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9" name="Freeform 694"/>
          <p:cNvSpPr>
            <a:spLocks noChangeArrowheads="1"/>
          </p:cNvSpPr>
          <p:nvPr userDrawn="1"/>
        </p:nvSpPr>
        <p:spPr bwMode="auto">
          <a:xfrm rot="771317">
            <a:off x="6752664" y="1520662"/>
            <a:ext cx="187246" cy="150914"/>
          </a:xfrm>
          <a:custGeom>
            <a:avLst/>
            <a:gdLst>
              <a:gd name="T0" fmla="*/ 228 w 297"/>
              <a:gd name="T1" fmla="*/ 32 h 239"/>
              <a:gd name="T2" fmla="*/ 254 w 297"/>
              <a:gd name="T3" fmla="*/ 175 h 239"/>
              <a:gd name="T4" fmla="*/ 70 w 297"/>
              <a:gd name="T5" fmla="*/ 206 h 239"/>
              <a:gd name="T6" fmla="*/ 45 w 297"/>
              <a:gd name="T7" fmla="*/ 60 h 239"/>
              <a:gd name="T8" fmla="*/ 228 w 297"/>
              <a:gd name="T9" fmla="*/ 3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39">
                <a:moveTo>
                  <a:pt x="228" y="32"/>
                </a:moveTo>
                <a:cubicBezTo>
                  <a:pt x="285" y="63"/>
                  <a:pt x="296" y="125"/>
                  <a:pt x="254" y="175"/>
                </a:cubicBezTo>
                <a:cubicBezTo>
                  <a:pt x="209" y="223"/>
                  <a:pt x="127" y="238"/>
                  <a:pt x="70" y="206"/>
                </a:cubicBezTo>
                <a:cubicBezTo>
                  <a:pt x="14" y="173"/>
                  <a:pt x="0" y="108"/>
                  <a:pt x="45" y="60"/>
                </a:cubicBezTo>
                <a:cubicBezTo>
                  <a:pt x="90" y="12"/>
                  <a:pt x="172" y="0"/>
                  <a:pt x="228" y="3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0" name="Freeform 695"/>
          <p:cNvSpPr>
            <a:spLocks noChangeArrowheads="1"/>
          </p:cNvSpPr>
          <p:nvPr userDrawn="1"/>
        </p:nvSpPr>
        <p:spPr bwMode="auto">
          <a:xfrm rot="771317">
            <a:off x="8917720" y="-28518"/>
            <a:ext cx="150913" cy="72662"/>
          </a:xfrm>
          <a:custGeom>
            <a:avLst/>
            <a:gdLst>
              <a:gd name="T0" fmla="*/ 39 w 238"/>
              <a:gd name="T1" fmla="*/ 95 h 116"/>
              <a:gd name="T2" fmla="*/ 51 w 238"/>
              <a:gd name="T3" fmla="*/ 22 h 116"/>
              <a:gd name="T4" fmla="*/ 197 w 238"/>
              <a:gd name="T5" fmla="*/ 19 h 116"/>
              <a:gd name="T6" fmla="*/ 189 w 238"/>
              <a:gd name="T7" fmla="*/ 93 h 116"/>
              <a:gd name="T8" fmla="*/ 39 w 238"/>
              <a:gd name="T9" fmla="*/ 9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116">
                <a:moveTo>
                  <a:pt x="39" y="95"/>
                </a:moveTo>
                <a:cubicBezTo>
                  <a:pt x="0" y="76"/>
                  <a:pt x="5" y="42"/>
                  <a:pt x="51" y="22"/>
                </a:cubicBezTo>
                <a:cubicBezTo>
                  <a:pt x="93" y="0"/>
                  <a:pt x="161" y="0"/>
                  <a:pt x="197" y="19"/>
                </a:cubicBezTo>
                <a:cubicBezTo>
                  <a:pt x="237" y="39"/>
                  <a:pt x="231" y="73"/>
                  <a:pt x="189" y="93"/>
                </a:cubicBezTo>
                <a:cubicBezTo>
                  <a:pt x="144" y="115"/>
                  <a:pt x="79" y="115"/>
                  <a:pt x="39" y="9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" name="Freeform 697"/>
          <p:cNvSpPr>
            <a:spLocks noChangeArrowheads="1"/>
          </p:cNvSpPr>
          <p:nvPr userDrawn="1"/>
        </p:nvSpPr>
        <p:spPr bwMode="auto">
          <a:xfrm rot="771317">
            <a:off x="6585757" y="2103310"/>
            <a:ext cx="198423" cy="173271"/>
          </a:xfrm>
          <a:custGeom>
            <a:avLst/>
            <a:gdLst>
              <a:gd name="T0" fmla="*/ 79 w 311"/>
              <a:gd name="T1" fmla="*/ 238 h 272"/>
              <a:gd name="T2" fmla="*/ 45 w 311"/>
              <a:gd name="T3" fmla="*/ 77 h 272"/>
              <a:gd name="T4" fmla="*/ 234 w 311"/>
              <a:gd name="T5" fmla="*/ 34 h 272"/>
              <a:gd name="T6" fmla="*/ 268 w 311"/>
              <a:gd name="T7" fmla="*/ 195 h 272"/>
              <a:gd name="T8" fmla="*/ 79 w 311"/>
              <a:gd name="T9" fmla="*/ 23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1" h="272">
                <a:moveTo>
                  <a:pt x="79" y="238"/>
                </a:moveTo>
                <a:cubicBezTo>
                  <a:pt x="17" y="204"/>
                  <a:pt x="0" y="130"/>
                  <a:pt x="45" y="77"/>
                </a:cubicBezTo>
                <a:cubicBezTo>
                  <a:pt x="87" y="20"/>
                  <a:pt x="172" y="0"/>
                  <a:pt x="234" y="34"/>
                </a:cubicBezTo>
                <a:cubicBezTo>
                  <a:pt x="293" y="68"/>
                  <a:pt x="310" y="138"/>
                  <a:pt x="268" y="195"/>
                </a:cubicBezTo>
                <a:cubicBezTo>
                  <a:pt x="225" y="251"/>
                  <a:pt x="141" y="271"/>
                  <a:pt x="79" y="238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2" name="Freeform 702"/>
          <p:cNvSpPr>
            <a:spLocks noChangeArrowheads="1"/>
          </p:cNvSpPr>
          <p:nvPr userDrawn="1"/>
        </p:nvSpPr>
        <p:spPr bwMode="auto">
          <a:xfrm rot="771317">
            <a:off x="6524598" y="849717"/>
            <a:ext cx="167683" cy="122966"/>
          </a:xfrm>
          <a:custGeom>
            <a:avLst/>
            <a:gdLst>
              <a:gd name="T0" fmla="*/ 42 w 266"/>
              <a:gd name="T1" fmla="*/ 45 h 195"/>
              <a:gd name="T2" fmla="*/ 209 w 266"/>
              <a:gd name="T3" fmla="*/ 28 h 195"/>
              <a:gd name="T4" fmla="*/ 223 w 266"/>
              <a:gd name="T5" fmla="*/ 146 h 195"/>
              <a:gd name="T6" fmla="*/ 56 w 266"/>
              <a:gd name="T7" fmla="*/ 166 h 195"/>
              <a:gd name="T8" fmla="*/ 42 w 266"/>
              <a:gd name="T9" fmla="*/ 4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195">
                <a:moveTo>
                  <a:pt x="42" y="45"/>
                </a:moveTo>
                <a:cubicBezTo>
                  <a:pt x="85" y="8"/>
                  <a:pt x="158" y="0"/>
                  <a:pt x="209" y="28"/>
                </a:cubicBezTo>
                <a:cubicBezTo>
                  <a:pt x="260" y="56"/>
                  <a:pt x="265" y="110"/>
                  <a:pt x="223" y="146"/>
                </a:cubicBezTo>
                <a:cubicBezTo>
                  <a:pt x="180" y="186"/>
                  <a:pt x="106" y="194"/>
                  <a:pt x="56" y="166"/>
                </a:cubicBezTo>
                <a:cubicBezTo>
                  <a:pt x="5" y="138"/>
                  <a:pt x="0" y="81"/>
                  <a:pt x="42" y="4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" name="Freeform 705"/>
          <p:cNvSpPr>
            <a:spLocks noChangeArrowheads="1"/>
          </p:cNvSpPr>
          <p:nvPr userDrawn="1"/>
        </p:nvSpPr>
        <p:spPr bwMode="auto">
          <a:xfrm rot="771317">
            <a:off x="8415211" y="340302"/>
            <a:ext cx="164889" cy="97814"/>
          </a:xfrm>
          <a:custGeom>
            <a:avLst/>
            <a:gdLst>
              <a:gd name="T0" fmla="*/ 212 w 258"/>
              <a:gd name="T1" fmla="*/ 25 h 156"/>
              <a:gd name="T2" fmla="*/ 209 w 258"/>
              <a:gd name="T3" fmla="*/ 121 h 156"/>
              <a:gd name="T4" fmla="*/ 45 w 258"/>
              <a:gd name="T5" fmla="*/ 130 h 156"/>
              <a:gd name="T6" fmla="*/ 45 w 258"/>
              <a:gd name="T7" fmla="*/ 31 h 156"/>
              <a:gd name="T8" fmla="*/ 212 w 258"/>
              <a:gd name="T9" fmla="*/ 2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156">
                <a:moveTo>
                  <a:pt x="212" y="25"/>
                </a:moveTo>
                <a:cubicBezTo>
                  <a:pt x="257" y="51"/>
                  <a:pt x="257" y="96"/>
                  <a:pt x="209" y="121"/>
                </a:cubicBezTo>
                <a:cubicBezTo>
                  <a:pt x="167" y="152"/>
                  <a:pt x="90" y="155"/>
                  <a:pt x="45" y="130"/>
                </a:cubicBezTo>
                <a:cubicBezTo>
                  <a:pt x="0" y="104"/>
                  <a:pt x="0" y="59"/>
                  <a:pt x="45" y="31"/>
                </a:cubicBezTo>
                <a:cubicBezTo>
                  <a:pt x="93" y="3"/>
                  <a:pt x="167" y="0"/>
                  <a:pt x="212" y="25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" name="Freeform 707"/>
          <p:cNvSpPr>
            <a:spLocks noChangeArrowheads="1"/>
          </p:cNvSpPr>
          <p:nvPr userDrawn="1"/>
        </p:nvSpPr>
        <p:spPr bwMode="auto">
          <a:xfrm rot="771317">
            <a:off x="8347861" y="114220"/>
            <a:ext cx="153709" cy="83841"/>
          </a:xfrm>
          <a:custGeom>
            <a:avLst/>
            <a:gdLst>
              <a:gd name="T0" fmla="*/ 42 w 243"/>
              <a:gd name="T1" fmla="*/ 110 h 134"/>
              <a:gd name="T2" fmla="*/ 48 w 243"/>
              <a:gd name="T3" fmla="*/ 26 h 134"/>
              <a:gd name="T4" fmla="*/ 203 w 243"/>
              <a:gd name="T5" fmla="*/ 23 h 134"/>
              <a:gd name="T6" fmla="*/ 197 w 243"/>
              <a:gd name="T7" fmla="*/ 107 h 134"/>
              <a:gd name="T8" fmla="*/ 42 w 243"/>
              <a:gd name="T9" fmla="*/ 11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3" h="134">
                <a:moveTo>
                  <a:pt x="42" y="110"/>
                </a:moveTo>
                <a:cubicBezTo>
                  <a:pt x="0" y="88"/>
                  <a:pt x="3" y="48"/>
                  <a:pt x="48" y="26"/>
                </a:cubicBezTo>
                <a:cubicBezTo>
                  <a:pt x="93" y="3"/>
                  <a:pt x="163" y="0"/>
                  <a:pt x="203" y="23"/>
                </a:cubicBezTo>
                <a:cubicBezTo>
                  <a:pt x="242" y="45"/>
                  <a:pt x="242" y="82"/>
                  <a:pt x="197" y="107"/>
                </a:cubicBezTo>
                <a:cubicBezTo>
                  <a:pt x="155" y="130"/>
                  <a:pt x="84" y="133"/>
                  <a:pt x="42" y="11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" name="Freeform 710"/>
          <p:cNvSpPr>
            <a:spLocks noChangeArrowheads="1"/>
          </p:cNvSpPr>
          <p:nvPr userDrawn="1"/>
        </p:nvSpPr>
        <p:spPr bwMode="auto">
          <a:xfrm rot="771317">
            <a:off x="8635689" y="36504"/>
            <a:ext cx="153709" cy="78252"/>
          </a:xfrm>
          <a:custGeom>
            <a:avLst/>
            <a:gdLst>
              <a:gd name="T0" fmla="*/ 39 w 241"/>
              <a:gd name="T1" fmla="*/ 101 h 125"/>
              <a:gd name="T2" fmla="*/ 48 w 241"/>
              <a:gd name="T3" fmla="*/ 22 h 125"/>
              <a:gd name="T4" fmla="*/ 200 w 241"/>
              <a:gd name="T5" fmla="*/ 20 h 125"/>
              <a:gd name="T6" fmla="*/ 191 w 241"/>
              <a:gd name="T7" fmla="*/ 99 h 125"/>
              <a:gd name="T8" fmla="*/ 39 w 241"/>
              <a:gd name="T9" fmla="*/ 10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25">
                <a:moveTo>
                  <a:pt x="39" y="101"/>
                </a:moveTo>
                <a:cubicBezTo>
                  <a:pt x="0" y="82"/>
                  <a:pt x="2" y="45"/>
                  <a:pt x="48" y="22"/>
                </a:cubicBezTo>
                <a:cubicBezTo>
                  <a:pt x="93" y="0"/>
                  <a:pt x="161" y="0"/>
                  <a:pt x="200" y="20"/>
                </a:cubicBezTo>
                <a:cubicBezTo>
                  <a:pt x="240" y="39"/>
                  <a:pt x="234" y="76"/>
                  <a:pt x="191" y="99"/>
                </a:cubicBezTo>
                <a:cubicBezTo>
                  <a:pt x="149" y="121"/>
                  <a:pt x="79" y="124"/>
                  <a:pt x="39" y="10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Freeform 711"/>
          <p:cNvSpPr>
            <a:spLocks noChangeArrowheads="1"/>
          </p:cNvSpPr>
          <p:nvPr userDrawn="1"/>
        </p:nvSpPr>
        <p:spPr bwMode="auto">
          <a:xfrm rot="771317">
            <a:off x="8762361" y="474698"/>
            <a:ext cx="170476" cy="103405"/>
          </a:xfrm>
          <a:custGeom>
            <a:avLst/>
            <a:gdLst>
              <a:gd name="T0" fmla="*/ 220 w 269"/>
              <a:gd name="T1" fmla="*/ 26 h 165"/>
              <a:gd name="T2" fmla="*/ 222 w 269"/>
              <a:gd name="T3" fmla="*/ 130 h 165"/>
              <a:gd name="T4" fmla="*/ 50 w 269"/>
              <a:gd name="T5" fmla="*/ 139 h 165"/>
              <a:gd name="T6" fmla="*/ 48 w 269"/>
              <a:gd name="T7" fmla="*/ 34 h 165"/>
              <a:gd name="T8" fmla="*/ 220 w 269"/>
              <a:gd name="T9" fmla="*/ 2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" h="165">
                <a:moveTo>
                  <a:pt x="220" y="26"/>
                </a:moveTo>
                <a:cubicBezTo>
                  <a:pt x="268" y="51"/>
                  <a:pt x="268" y="96"/>
                  <a:pt x="222" y="130"/>
                </a:cubicBezTo>
                <a:cubicBezTo>
                  <a:pt x="175" y="161"/>
                  <a:pt x="98" y="164"/>
                  <a:pt x="50" y="139"/>
                </a:cubicBezTo>
                <a:cubicBezTo>
                  <a:pt x="2" y="113"/>
                  <a:pt x="0" y="65"/>
                  <a:pt x="48" y="34"/>
                </a:cubicBezTo>
                <a:cubicBezTo>
                  <a:pt x="95" y="3"/>
                  <a:pt x="172" y="0"/>
                  <a:pt x="220" y="2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" name="Freeform 712"/>
          <p:cNvSpPr>
            <a:spLocks noChangeArrowheads="1"/>
          </p:cNvSpPr>
          <p:nvPr userDrawn="1"/>
        </p:nvSpPr>
        <p:spPr bwMode="auto">
          <a:xfrm rot="771317">
            <a:off x="8694352" y="251650"/>
            <a:ext cx="162092" cy="89431"/>
          </a:xfrm>
          <a:custGeom>
            <a:avLst/>
            <a:gdLst>
              <a:gd name="T0" fmla="*/ 209 w 255"/>
              <a:gd name="T1" fmla="*/ 22 h 142"/>
              <a:gd name="T2" fmla="*/ 206 w 255"/>
              <a:gd name="T3" fmla="*/ 113 h 142"/>
              <a:gd name="T4" fmla="*/ 45 w 255"/>
              <a:gd name="T5" fmla="*/ 118 h 142"/>
              <a:gd name="T6" fmla="*/ 48 w 255"/>
              <a:gd name="T7" fmla="*/ 28 h 142"/>
              <a:gd name="T8" fmla="*/ 209 w 255"/>
              <a:gd name="T9" fmla="*/ 2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142">
                <a:moveTo>
                  <a:pt x="209" y="22"/>
                </a:moveTo>
                <a:cubicBezTo>
                  <a:pt x="254" y="45"/>
                  <a:pt x="251" y="84"/>
                  <a:pt x="206" y="113"/>
                </a:cubicBezTo>
                <a:cubicBezTo>
                  <a:pt x="161" y="138"/>
                  <a:pt x="88" y="141"/>
                  <a:pt x="45" y="118"/>
                </a:cubicBezTo>
                <a:cubicBezTo>
                  <a:pt x="0" y="96"/>
                  <a:pt x="3" y="53"/>
                  <a:pt x="48" y="28"/>
                </a:cubicBezTo>
                <a:cubicBezTo>
                  <a:pt x="93" y="2"/>
                  <a:pt x="167" y="0"/>
                  <a:pt x="209" y="2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8" name="Freeform 714"/>
          <p:cNvSpPr>
            <a:spLocks noChangeArrowheads="1"/>
          </p:cNvSpPr>
          <p:nvPr userDrawn="1"/>
        </p:nvSpPr>
        <p:spPr bwMode="auto">
          <a:xfrm rot="771317">
            <a:off x="7691053" y="52874"/>
            <a:ext cx="150913" cy="83841"/>
          </a:xfrm>
          <a:custGeom>
            <a:avLst/>
            <a:gdLst>
              <a:gd name="T0" fmla="*/ 42 w 238"/>
              <a:gd name="T1" fmla="*/ 110 h 133"/>
              <a:gd name="T2" fmla="*/ 45 w 238"/>
              <a:gd name="T3" fmla="*/ 25 h 133"/>
              <a:gd name="T4" fmla="*/ 195 w 238"/>
              <a:gd name="T5" fmla="*/ 22 h 133"/>
              <a:gd name="T6" fmla="*/ 192 w 238"/>
              <a:gd name="T7" fmla="*/ 107 h 133"/>
              <a:gd name="T8" fmla="*/ 42 w 238"/>
              <a:gd name="T9" fmla="*/ 11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133">
                <a:moveTo>
                  <a:pt x="42" y="110"/>
                </a:moveTo>
                <a:cubicBezTo>
                  <a:pt x="0" y="87"/>
                  <a:pt x="3" y="50"/>
                  <a:pt x="45" y="25"/>
                </a:cubicBezTo>
                <a:cubicBezTo>
                  <a:pt x="87" y="0"/>
                  <a:pt x="155" y="0"/>
                  <a:pt x="195" y="22"/>
                </a:cubicBezTo>
                <a:cubicBezTo>
                  <a:pt x="237" y="45"/>
                  <a:pt x="234" y="81"/>
                  <a:pt x="192" y="107"/>
                </a:cubicBezTo>
                <a:cubicBezTo>
                  <a:pt x="149" y="129"/>
                  <a:pt x="82" y="132"/>
                  <a:pt x="42" y="11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9" name="Freeform 716"/>
          <p:cNvSpPr>
            <a:spLocks noChangeArrowheads="1"/>
          </p:cNvSpPr>
          <p:nvPr userDrawn="1"/>
        </p:nvSpPr>
        <p:spPr bwMode="auto">
          <a:xfrm rot="771317">
            <a:off x="7381556" y="148930"/>
            <a:ext cx="153709" cy="92225"/>
          </a:xfrm>
          <a:custGeom>
            <a:avLst/>
            <a:gdLst>
              <a:gd name="T0" fmla="*/ 42 w 241"/>
              <a:gd name="T1" fmla="*/ 119 h 145"/>
              <a:gd name="T2" fmla="*/ 45 w 241"/>
              <a:gd name="T3" fmla="*/ 29 h 145"/>
              <a:gd name="T4" fmla="*/ 200 w 241"/>
              <a:gd name="T5" fmla="*/ 23 h 145"/>
              <a:gd name="T6" fmla="*/ 197 w 241"/>
              <a:gd name="T7" fmla="*/ 113 h 145"/>
              <a:gd name="T8" fmla="*/ 42 w 241"/>
              <a:gd name="T9" fmla="*/ 11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45">
                <a:moveTo>
                  <a:pt x="42" y="119"/>
                </a:moveTo>
                <a:cubicBezTo>
                  <a:pt x="0" y="96"/>
                  <a:pt x="0" y="54"/>
                  <a:pt x="45" y="29"/>
                </a:cubicBezTo>
                <a:cubicBezTo>
                  <a:pt x="87" y="0"/>
                  <a:pt x="158" y="0"/>
                  <a:pt x="200" y="23"/>
                </a:cubicBezTo>
                <a:cubicBezTo>
                  <a:pt x="240" y="46"/>
                  <a:pt x="239" y="84"/>
                  <a:pt x="197" y="113"/>
                </a:cubicBezTo>
                <a:cubicBezTo>
                  <a:pt x="154" y="141"/>
                  <a:pt x="84" y="144"/>
                  <a:pt x="42" y="11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0" name="Freeform 718"/>
          <p:cNvSpPr>
            <a:spLocks noChangeArrowheads="1"/>
          </p:cNvSpPr>
          <p:nvPr userDrawn="1"/>
        </p:nvSpPr>
        <p:spPr bwMode="auto">
          <a:xfrm rot="771317">
            <a:off x="7994406" y="-30217"/>
            <a:ext cx="148118" cy="78252"/>
          </a:xfrm>
          <a:custGeom>
            <a:avLst/>
            <a:gdLst>
              <a:gd name="T0" fmla="*/ 40 w 233"/>
              <a:gd name="T1" fmla="*/ 102 h 125"/>
              <a:gd name="T2" fmla="*/ 45 w 233"/>
              <a:gd name="T3" fmla="*/ 20 h 125"/>
              <a:gd name="T4" fmla="*/ 192 w 233"/>
              <a:gd name="T5" fmla="*/ 20 h 125"/>
              <a:gd name="T6" fmla="*/ 187 w 233"/>
              <a:gd name="T7" fmla="*/ 99 h 125"/>
              <a:gd name="T8" fmla="*/ 40 w 233"/>
              <a:gd name="T9" fmla="*/ 102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25">
                <a:moveTo>
                  <a:pt x="40" y="102"/>
                </a:moveTo>
                <a:cubicBezTo>
                  <a:pt x="0" y="79"/>
                  <a:pt x="3" y="43"/>
                  <a:pt x="45" y="20"/>
                </a:cubicBezTo>
                <a:cubicBezTo>
                  <a:pt x="88" y="0"/>
                  <a:pt x="153" y="0"/>
                  <a:pt x="192" y="20"/>
                </a:cubicBezTo>
                <a:cubicBezTo>
                  <a:pt x="232" y="43"/>
                  <a:pt x="230" y="76"/>
                  <a:pt x="187" y="99"/>
                </a:cubicBezTo>
                <a:cubicBezTo>
                  <a:pt x="145" y="122"/>
                  <a:pt x="79" y="124"/>
                  <a:pt x="40" y="10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" name="Freeform 719"/>
          <p:cNvSpPr>
            <a:spLocks noChangeArrowheads="1"/>
          </p:cNvSpPr>
          <p:nvPr userDrawn="1"/>
        </p:nvSpPr>
        <p:spPr bwMode="auto">
          <a:xfrm rot="771317">
            <a:off x="7759811" y="296513"/>
            <a:ext cx="162092" cy="100609"/>
          </a:xfrm>
          <a:custGeom>
            <a:avLst/>
            <a:gdLst>
              <a:gd name="T0" fmla="*/ 45 w 254"/>
              <a:gd name="T1" fmla="*/ 133 h 159"/>
              <a:gd name="T2" fmla="*/ 45 w 254"/>
              <a:gd name="T3" fmla="*/ 31 h 159"/>
              <a:gd name="T4" fmla="*/ 207 w 254"/>
              <a:gd name="T5" fmla="*/ 26 h 159"/>
              <a:gd name="T6" fmla="*/ 207 w 254"/>
              <a:gd name="T7" fmla="*/ 125 h 159"/>
              <a:gd name="T8" fmla="*/ 45 w 254"/>
              <a:gd name="T9" fmla="*/ 133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59">
                <a:moveTo>
                  <a:pt x="45" y="133"/>
                </a:moveTo>
                <a:cubicBezTo>
                  <a:pt x="0" y="108"/>
                  <a:pt x="0" y="62"/>
                  <a:pt x="45" y="31"/>
                </a:cubicBezTo>
                <a:cubicBezTo>
                  <a:pt x="89" y="3"/>
                  <a:pt x="162" y="0"/>
                  <a:pt x="207" y="26"/>
                </a:cubicBezTo>
                <a:cubicBezTo>
                  <a:pt x="253" y="51"/>
                  <a:pt x="253" y="96"/>
                  <a:pt x="207" y="125"/>
                </a:cubicBezTo>
                <a:cubicBezTo>
                  <a:pt x="162" y="156"/>
                  <a:pt x="89" y="158"/>
                  <a:pt x="45" y="133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2" name="Freeform 721"/>
          <p:cNvSpPr>
            <a:spLocks noChangeArrowheads="1"/>
          </p:cNvSpPr>
          <p:nvPr userDrawn="1"/>
        </p:nvSpPr>
        <p:spPr bwMode="auto">
          <a:xfrm rot="771317">
            <a:off x="8055684" y="197349"/>
            <a:ext cx="159297" cy="92226"/>
          </a:xfrm>
          <a:custGeom>
            <a:avLst/>
            <a:gdLst>
              <a:gd name="T0" fmla="*/ 45 w 252"/>
              <a:gd name="T1" fmla="*/ 121 h 147"/>
              <a:gd name="T2" fmla="*/ 48 w 252"/>
              <a:gd name="T3" fmla="*/ 28 h 147"/>
              <a:gd name="T4" fmla="*/ 209 w 252"/>
              <a:gd name="T5" fmla="*/ 22 h 147"/>
              <a:gd name="T6" fmla="*/ 206 w 252"/>
              <a:gd name="T7" fmla="*/ 115 h 147"/>
              <a:gd name="T8" fmla="*/ 45 w 252"/>
              <a:gd name="T9" fmla="*/ 12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147">
                <a:moveTo>
                  <a:pt x="45" y="121"/>
                </a:moveTo>
                <a:cubicBezTo>
                  <a:pt x="0" y="98"/>
                  <a:pt x="3" y="56"/>
                  <a:pt x="48" y="28"/>
                </a:cubicBezTo>
                <a:cubicBezTo>
                  <a:pt x="96" y="0"/>
                  <a:pt x="167" y="0"/>
                  <a:pt x="209" y="22"/>
                </a:cubicBezTo>
                <a:cubicBezTo>
                  <a:pt x="251" y="48"/>
                  <a:pt x="251" y="90"/>
                  <a:pt x="206" y="115"/>
                </a:cubicBezTo>
                <a:cubicBezTo>
                  <a:pt x="161" y="143"/>
                  <a:pt x="88" y="146"/>
                  <a:pt x="45" y="121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Freeform 724"/>
          <p:cNvSpPr>
            <a:spLocks noChangeArrowheads="1"/>
          </p:cNvSpPr>
          <p:nvPr userDrawn="1"/>
        </p:nvSpPr>
        <p:spPr bwMode="auto">
          <a:xfrm rot="771317">
            <a:off x="5687043" y="4888874"/>
            <a:ext cx="178861" cy="190040"/>
          </a:xfrm>
          <a:custGeom>
            <a:avLst/>
            <a:gdLst>
              <a:gd name="T0" fmla="*/ 88 w 283"/>
              <a:gd name="T1" fmla="*/ 276 h 300"/>
              <a:gd name="T2" fmla="*/ 31 w 283"/>
              <a:gd name="T3" fmla="*/ 107 h 300"/>
              <a:gd name="T4" fmla="*/ 198 w 283"/>
              <a:gd name="T5" fmla="*/ 22 h 300"/>
              <a:gd name="T6" fmla="*/ 254 w 283"/>
              <a:gd name="T7" fmla="*/ 189 h 300"/>
              <a:gd name="T8" fmla="*/ 88 w 283"/>
              <a:gd name="T9" fmla="*/ 276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300">
                <a:moveTo>
                  <a:pt x="88" y="276"/>
                </a:moveTo>
                <a:cubicBezTo>
                  <a:pt x="26" y="254"/>
                  <a:pt x="0" y="178"/>
                  <a:pt x="31" y="107"/>
                </a:cubicBezTo>
                <a:cubicBezTo>
                  <a:pt x="62" y="37"/>
                  <a:pt x="136" y="0"/>
                  <a:pt x="198" y="22"/>
                </a:cubicBezTo>
                <a:cubicBezTo>
                  <a:pt x="257" y="45"/>
                  <a:pt x="282" y="118"/>
                  <a:pt x="254" y="189"/>
                </a:cubicBezTo>
                <a:cubicBezTo>
                  <a:pt x="223" y="259"/>
                  <a:pt x="150" y="299"/>
                  <a:pt x="88" y="27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Rectangle 173"/>
          <p:cNvSpPr/>
          <p:nvPr userDrawn="1"/>
        </p:nvSpPr>
        <p:spPr>
          <a:xfrm>
            <a:off x="0" y="1396587"/>
            <a:ext cx="6424206" cy="24257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5" name="Rectangle 174"/>
          <p:cNvSpPr/>
          <p:nvPr userDrawn="1"/>
        </p:nvSpPr>
        <p:spPr>
          <a:xfrm>
            <a:off x="6393196" y="1396587"/>
            <a:ext cx="77755" cy="24257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8" name="Picture 17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73" y="427732"/>
            <a:ext cx="1959047" cy="558035"/>
          </a:xfrm>
          <a:prstGeom prst="rect">
            <a:avLst/>
          </a:prstGeom>
        </p:spPr>
      </p:pic>
      <p:sp>
        <p:nvSpPr>
          <p:cNvPr id="18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3520" y="1769208"/>
            <a:ext cx="6002903" cy="1190436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Slide Title</a:t>
            </a:r>
          </a:p>
        </p:txBody>
      </p:sp>
      <p:sp>
        <p:nvSpPr>
          <p:cNvPr id="183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83520" y="3030463"/>
            <a:ext cx="5997364" cy="331470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Slide Subtitle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0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ransi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"/>
          <p:cNvSpPr>
            <a:spLocks noChangeArrowheads="1"/>
          </p:cNvSpPr>
          <p:nvPr/>
        </p:nvSpPr>
        <p:spPr bwMode="auto">
          <a:xfrm>
            <a:off x="7198376" y="3101785"/>
            <a:ext cx="68393" cy="70292"/>
          </a:xfrm>
          <a:custGeom>
            <a:avLst/>
            <a:gdLst>
              <a:gd name="T0" fmla="*/ 158 w 159"/>
              <a:gd name="T1" fmla="*/ 82 h 162"/>
              <a:gd name="T2" fmla="*/ 79 w 159"/>
              <a:gd name="T3" fmla="*/ 161 h 162"/>
              <a:gd name="T4" fmla="*/ 0 w 159"/>
              <a:gd name="T5" fmla="*/ 82 h 162"/>
              <a:gd name="T6" fmla="*/ 79 w 159"/>
              <a:gd name="T7" fmla="*/ 3 h 162"/>
              <a:gd name="T8" fmla="*/ 158 w 159"/>
              <a:gd name="T9" fmla="*/ 8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62">
                <a:moveTo>
                  <a:pt x="158" y="82"/>
                </a:moveTo>
                <a:cubicBezTo>
                  <a:pt x="158" y="127"/>
                  <a:pt x="121" y="161"/>
                  <a:pt x="79" y="161"/>
                </a:cubicBezTo>
                <a:cubicBezTo>
                  <a:pt x="34" y="161"/>
                  <a:pt x="0" y="127"/>
                  <a:pt x="0" y="82"/>
                </a:cubicBezTo>
                <a:cubicBezTo>
                  <a:pt x="0" y="37"/>
                  <a:pt x="34" y="3"/>
                  <a:pt x="79" y="3"/>
                </a:cubicBezTo>
                <a:cubicBezTo>
                  <a:pt x="121" y="0"/>
                  <a:pt x="158" y="37"/>
                  <a:pt x="158" y="8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2"/>
          <p:cNvSpPr>
            <a:spLocks noChangeArrowheads="1"/>
          </p:cNvSpPr>
          <p:nvPr/>
        </p:nvSpPr>
        <p:spPr bwMode="auto">
          <a:xfrm>
            <a:off x="6972297" y="3103684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4" y="0"/>
                  <a:pt x="0" y="36"/>
                  <a:pt x="0" y="79"/>
                </a:cubicBezTo>
                <a:cubicBezTo>
                  <a:pt x="0" y="124"/>
                  <a:pt x="36" y="158"/>
                  <a:pt x="79" y="158"/>
                </a:cubicBezTo>
                <a:cubicBezTo>
                  <a:pt x="124" y="158"/>
                  <a:pt x="158" y="121"/>
                  <a:pt x="158" y="79"/>
                </a:cubicBezTo>
                <a:cubicBezTo>
                  <a:pt x="158" y="36"/>
                  <a:pt x="121" y="0"/>
                  <a:pt x="7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3"/>
          <p:cNvSpPr>
            <a:spLocks noChangeArrowheads="1"/>
          </p:cNvSpPr>
          <p:nvPr/>
        </p:nvSpPr>
        <p:spPr bwMode="auto">
          <a:xfrm>
            <a:off x="6748119" y="3107484"/>
            <a:ext cx="66494" cy="66494"/>
          </a:xfrm>
          <a:custGeom>
            <a:avLst/>
            <a:gdLst>
              <a:gd name="T0" fmla="*/ 76 w 156"/>
              <a:gd name="T1" fmla="*/ 0 h 154"/>
              <a:gd name="T2" fmla="*/ 2 w 156"/>
              <a:gd name="T3" fmla="*/ 76 h 154"/>
              <a:gd name="T4" fmla="*/ 79 w 156"/>
              <a:gd name="T5" fmla="*/ 153 h 154"/>
              <a:gd name="T6" fmla="*/ 155 w 156"/>
              <a:gd name="T7" fmla="*/ 76 h 154"/>
              <a:gd name="T8" fmla="*/ 76 w 156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54">
                <a:moveTo>
                  <a:pt x="76" y="0"/>
                </a:moveTo>
                <a:cubicBezTo>
                  <a:pt x="33" y="0"/>
                  <a:pt x="0" y="34"/>
                  <a:pt x="2" y="76"/>
                </a:cubicBezTo>
                <a:cubicBezTo>
                  <a:pt x="2" y="119"/>
                  <a:pt x="37" y="153"/>
                  <a:pt x="79" y="153"/>
                </a:cubicBezTo>
                <a:cubicBezTo>
                  <a:pt x="122" y="153"/>
                  <a:pt x="155" y="119"/>
                  <a:pt x="155" y="76"/>
                </a:cubicBezTo>
                <a:cubicBezTo>
                  <a:pt x="152" y="34"/>
                  <a:pt x="118" y="0"/>
                  <a:pt x="7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4"/>
          <p:cNvSpPr>
            <a:spLocks noChangeArrowheads="1"/>
          </p:cNvSpPr>
          <p:nvPr/>
        </p:nvSpPr>
        <p:spPr bwMode="auto">
          <a:xfrm>
            <a:off x="6550539" y="3134081"/>
            <a:ext cx="9500" cy="9500"/>
          </a:xfrm>
          <a:custGeom>
            <a:avLst/>
            <a:gdLst>
              <a:gd name="T0" fmla="*/ 22 w 23"/>
              <a:gd name="T1" fmla="*/ 12 h 24"/>
              <a:gd name="T2" fmla="*/ 21 w 23"/>
              <a:gd name="T3" fmla="*/ 17 h 24"/>
              <a:gd name="T4" fmla="*/ 17 w 23"/>
              <a:gd name="T5" fmla="*/ 21 h 24"/>
              <a:gd name="T6" fmla="*/ 11 w 23"/>
              <a:gd name="T7" fmla="*/ 23 h 24"/>
              <a:gd name="T8" fmla="*/ 5 w 23"/>
              <a:gd name="T9" fmla="*/ 21 h 24"/>
              <a:gd name="T10" fmla="*/ 1 w 23"/>
              <a:gd name="T11" fmla="*/ 17 h 24"/>
              <a:gd name="T12" fmla="*/ 0 w 23"/>
              <a:gd name="T13" fmla="*/ 12 h 24"/>
              <a:gd name="T14" fmla="*/ 1 w 23"/>
              <a:gd name="T15" fmla="*/ 6 h 24"/>
              <a:gd name="T16" fmla="*/ 5 w 23"/>
              <a:gd name="T17" fmla="*/ 2 h 24"/>
              <a:gd name="T18" fmla="*/ 11 w 23"/>
              <a:gd name="T19" fmla="*/ 0 h 24"/>
              <a:gd name="T20" fmla="*/ 16 w 23"/>
              <a:gd name="T21" fmla="*/ 2 h 24"/>
              <a:gd name="T22" fmla="*/ 21 w 23"/>
              <a:gd name="T23" fmla="*/ 6 h 24"/>
              <a:gd name="T24" fmla="*/ 22 w 23"/>
              <a:gd name="T25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24">
                <a:moveTo>
                  <a:pt x="22" y="12"/>
                </a:moveTo>
                <a:cubicBezTo>
                  <a:pt x="22" y="14"/>
                  <a:pt x="22" y="15"/>
                  <a:pt x="21" y="17"/>
                </a:cubicBezTo>
                <a:cubicBezTo>
                  <a:pt x="20" y="19"/>
                  <a:pt x="19" y="20"/>
                  <a:pt x="17" y="21"/>
                </a:cubicBezTo>
                <a:cubicBezTo>
                  <a:pt x="16" y="22"/>
                  <a:pt x="13" y="23"/>
                  <a:pt x="11" y="23"/>
                </a:cubicBezTo>
                <a:cubicBezTo>
                  <a:pt x="9" y="23"/>
                  <a:pt x="7" y="22"/>
                  <a:pt x="5" y="21"/>
                </a:cubicBezTo>
                <a:cubicBezTo>
                  <a:pt x="3" y="20"/>
                  <a:pt x="2" y="19"/>
                  <a:pt x="1" y="17"/>
                </a:cubicBezTo>
                <a:cubicBezTo>
                  <a:pt x="0" y="15"/>
                  <a:pt x="0" y="14"/>
                  <a:pt x="0" y="12"/>
                </a:cubicBezTo>
                <a:cubicBezTo>
                  <a:pt x="0" y="10"/>
                  <a:pt x="0" y="8"/>
                  <a:pt x="1" y="6"/>
                </a:cubicBezTo>
                <a:cubicBezTo>
                  <a:pt x="2" y="4"/>
                  <a:pt x="3" y="3"/>
                  <a:pt x="5" y="2"/>
                </a:cubicBezTo>
                <a:cubicBezTo>
                  <a:pt x="7" y="1"/>
                  <a:pt x="9" y="0"/>
                  <a:pt x="11" y="0"/>
                </a:cubicBezTo>
                <a:cubicBezTo>
                  <a:pt x="13" y="0"/>
                  <a:pt x="15" y="1"/>
                  <a:pt x="16" y="2"/>
                </a:cubicBezTo>
                <a:cubicBezTo>
                  <a:pt x="18" y="3"/>
                  <a:pt x="20" y="4"/>
                  <a:pt x="21" y="6"/>
                </a:cubicBezTo>
                <a:cubicBezTo>
                  <a:pt x="22" y="8"/>
                  <a:pt x="22" y="9"/>
                  <a:pt x="22" y="1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5"/>
          <p:cNvSpPr>
            <a:spLocks noChangeArrowheads="1"/>
          </p:cNvSpPr>
          <p:nvPr/>
        </p:nvSpPr>
        <p:spPr bwMode="auto">
          <a:xfrm>
            <a:off x="6328261" y="3137881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8 h 18"/>
              <a:gd name="T4" fmla="*/ 9 w 18"/>
              <a:gd name="T5" fmla="*/ 17 h 18"/>
              <a:gd name="T6" fmla="*/ 17 w 18"/>
              <a:gd name="T7" fmla="*/ 8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4"/>
                  <a:pt x="3" y="17"/>
                  <a:pt x="9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5"/>
                  <a:pt x="14" y="0"/>
                  <a:pt x="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6"/>
          <p:cNvSpPr>
            <a:spLocks noChangeArrowheads="1"/>
          </p:cNvSpPr>
          <p:nvPr/>
        </p:nvSpPr>
        <p:spPr bwMode="auto">
          <a:xfrm>
            <a:off x="6102183" y="3139782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9 h 18"/>
              <a:gd name="T4" fmla="*/ 9 w 18"/>
              <a:gd name="T5" fmla="*/ 17 h 18"/>
              <a:gd name="T6" fmla="*/ 17 w 18"/>
              <a:gd name="T7" fmla="*/ 9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3"/>
                  <a:pt x="0" y="9"/>
                </a:cubicBezTo>
                <a:cubicBezTo>
                  <a:pt x="0" y="12"/>
                  <a:pt x="3" y="17"/>
                  <a:pt x="9" y="17"/>
                </a:cubicBezTo>
                <a:cubicBezTo>
                  <a:pt x="11" y="17"/>
                  <a:pt x="17" y="15"/>
                  <a:pt x="17" y="9"/>
                </a:cubicBezTo>
                <a:cubicBezTo>
                  <a:pt x="17" y="3"/>
                  <a:pt x="11" y="0"/>
                  <a:pt x="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7"/>
          <p:cNvSpPr>
            <a:spLocks noChangeArrowheads="1"/>
          </p:cNvSpPr>
          <p:nvPr/>
        </p:nvSpPr>
        <p:spPr bwMode="auto">
          <a:xfrm>
            <a:off x="5870406" y="3132182"/>
            <a:ext cx="22798" cy="22798"/>
          </a:xfrm>
          <a:custGeom>
            <a:avLst/>
            <a:gdLst>
              <a:gd name="T0" fmla="*/ 25 w 52"/>
              <a:gd name="T1" fmla="*/ 0 h 51"/>
              <a:gd name="T2" fmla="*/ 0 w 52"/>
              <a:gd name="T3" fmla="*/ 25 h 51"/>
              <a:gd name="T4" fmla="*/ 25 w 52"/>
              <a:gd name="T5" fmla="*/ 50 h 51"/>
              <a:gd name="T6" fmla="*/ 51 w 52"/>
              <a:gd name="T7" fmla="*/ 25 h 51"/>
              <a:gd name="T8" fmla="*/ 25 w 52"/>
              <a:gd name="T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1">
                <a:moveTo>
                  <a:pt x="25" y="0"/>
                </a:moveTo>
                <a:cubicBezTo>
                  <a:pt x="11" y="0"/>
                  <a:pt x="0" y="11"/>
                  <a:pt x="0" y="25"/>
                </a:cubicBezTo>
                <a:cubicBezTo>
                  <a:pt x="0" y="39"/>
                  <a:pt x="11" y="50"/>
                  <a:pt x="25" y="50"/>
                </a:cubicBezTo>
                <a:cubicBezTo>
                  <a:pt x="40" y="50"/>
                  <a:pt x="51" y="39"/>
                  <a:pt x="51" y="25"/>
                </a:cubicBezTo>
                <a:cubicBezTo>
                  <a:pt x="48" y="11"/>
                  <a:pt x="37" y="0"/>
                  <a:pt x="2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8"/>
          <p:cNvSpPr>
            <a:spLocks noChangeArrowheads="1"/>
          </p:cNvSpPr>
          <p:nvPr/>
        </p:nvSpPr>
        <p:spPr bwMode="auto">
          <a:xfrm>
            <a:off x="5634829" y="3124583"/>
            <a:ext cx="39897" cy="39895"/>
          </a:xfrm>
          <a:custGeom>
            <a:avLst/>
            <a:gdLst>
              <a:gd name="T0" fmla="*/ 46 w 92"/>
              <a:gd name="T1" fmla="*/ 0 h 91"/>
              <a:gd name="T2" fmla="*/ 0 w 92"/>
              <a:gd name="T3" fmla="*/ 45 h 91"/>
              <a:gd name="T4" fmla="*/ 46 w 92"/>
              <a:gd name="T5" fmla="*/ 90 h 91"/>
              <a:gd name="T6" fmla="*/ 91 w 92"/>
              <a:gd name="T7" fmla="*/ 45 h 91"/>
              <a:gd name="T8" fmla="*/ 46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6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6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9"/>
          <p:cNvSpPr>
            <a:spLocks noChangeArrowheads="1"/>
          </p:cNvSpPr>
          <p:nvPr/>
        </p:nvSpPr>
        <p:spPr bwMode="auto">
          <a:xfrm>
            <a:off x="5429649" y="3145480"/>
            <a:ext cx="1900" cy="1900"/>
          </a:xfrm>
          <a:custGeom>
            <a:avLst/>
            <a:gdLst>
              <a:gd name="T0" fmla="*/ 2 w 6"/>
              <a:gd name="T1" fmla="*/ 0 h 6"/>
              <a:gd name="T2" fmla="*/ 2 w 6"/>
              <a:gd name="T3" fmla="*/ 0 h 6"/>
              <a:gd name="T4" fmla="*/ 2 w 6"/>
              <a:gd name="T5" fmla="*/ 5 h 6"/>
              <a:gd name="T6" fmla="*/ 5 w 6"/>
              <a:gd name="T7" fmla="*/ 3 h 6"/>
              <a:gd name="T8" fmla="*/ 2 w 6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2" y="0"/>
                </a:moveTo>
                <a:cubicBezTo>
                  <a:pt x="2" y="0"/>
                  <a:pt x="0" y="0"/>
                  <a:pt x="2" y="0"/>
                </a:cubicBezTo>
                <a:cubicBezTo>
                  <a:pt x="0" y="5"/>
                  <a:pt x="2" y="5"/>
                  <a:pt x="2" y="5"/>
                </a:cubicBezTo>
                <a:cubicBezTo>
                  <a:pt x="5" y="5"/>
                  <a:pt x="5" y="5"/>
                  <a:pt x="5" y="3"/>
                </a:cubicBezTo>
                <a:cubicBezTo>
                  <a:pt x="5" y="0"/>
                  <a:pt x="5" y="0"/>
                  <a:pt x="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10"/>
          <p:cNvSpPr>
            <a:spLocks noChangeArrowheads="1"/>
          </p:cNvSpPr>
          <p:nvPr/>
        </p:nvSpPr>
        <p:spPr bwMode="auto">
          <a:xfrm>
            <a:off x="5203572" y="3145480"/>
            <a:ext cx="1899" cy="1900"/>
          </a:xfrm>
          <a:custGeom>
            <a:avLst/>
            <a:gdLst>
              <a:gd name="T0" fmla="*/ 2 w 6"/>
              <a:gd name="T1" fmla="*/ 0 h 6"/>
              <a:gd name="T2" fmla="*/ 0 w 6"/>
              <a:gd name="T3" fmla="*/ 2 h 6"/>
              <a:gd name="T4" fmla="*/ 2 w 6"/>
              <a:gd name="T5" fmla="*/ 5 h 6"/>
              <a:gd name="T6" fmla="*/ 2 w 6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2" y="0"/>
                </a:moveTo>
                <a:cubicBezTo>
                  <a:pt x="0" y="0"/>
                  <a:pt x="0" y="0"/>
                  <a:pt x="0" y="2"/>
                </a:cubicBezTo>
                <a:cubicBezTo>
                  <a:pt x="0" y="5"/>
                  <a:pt x="2" y="5"/>
                  <a:pt x="2" y="5"/>
                </a:cubicBezTo>
                <a:cubicBezTo>
                  <a:pt x="2" y="5"/>
                  <a:pt x="5" y="2"/>
                  <a:pt x="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11"/>
          <p:cNvSpPr>
            <a:spLocks noChangeArrowheads="1"/>
          </p:cNvSpPr>
          <p:nvPr/>
        </p:nvSpPr>
        <p:spPr bwMode="auto">
          <a:xfrm>
            <a:off x="4979394" y="3145480"/>
            <a:ext cx="3800" cy="3800"/>
          </a:xfrm>
          <a:custGeom>
            <a:avLst/>
            <a:gdLst>
              <a:gd name="T0" fmla="*/ 3 w 10"/>
              <a:gd name="T1" fmla="*/ 0 h 9"/>
              <a:gd name="T2" fmla="*/ 0 w 10"/>
              <a:gd name="T3" fmla="*/ 5 h 9"/>
              <a:gd name="T4" fmla="*/ 3 w 10"/>
              <a:gd name="T5" fmla="*/ 8 h 9"/>
              <a:gd name="T6" fmla="*/ 9 w 10"/>
              <a:gd name="T7" fmla="*/ 5 h 9"/>
              <a:gd name="T8" fmla="*/ 3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3" y="0"/>
                </a:moveTo>
                <a:cubicBezTo>
                  <a:pt x="0" y="0"/>
                  <a:pt x="0" y="2"/>
                  <a:pt x="0" y="5"/>
                </a:cubicBezTo>
                <a:cubicBezTo>
                  <a:pt x="0" y="8"/>
                  <a:pt x="3" y="8"/>
                  <a:pt x="3" y="8"/>
                </a:cubicBezTo>
                <a:cubicBezTo>
                  <a:pt x="6" y="8"/>
                  <a:pt x="9" y="5"/>
                  <a:pt x="9" y="5"/>
                </a:cubicBezTo>
                <a:cubicBezTo>
                  <a:pt x="6" y="2"/>
                  <a:pt x="6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12"/>
          <p:cNvSpPr>
            <a:spLocks noChangeArrowheads="1"/>
          </p:cNvSpPr>
          <p:nvPr/>
        </p:nvSpPr>
        <p:spPr bwMode="auto">
          <a:xfrm>
            <a:off x="4751416" y="3145480"/>
            <a:ext cx="7599" cy="7599"/>
          </a:xfrm>
          <a:custGeom>
            <a:avLst/>
            <a:gdLst>
              <a:gd name="T0" fmla="*/ 8 w 18"/>
              <a:gd name="T1" fmla="*/ 0 h 17"/>
              <a:gd name="T2" fmla="*/ 0 w 18"/>
              <a:gd name="T3" fmla="*/ 8 h 17"/>
              <a:gd name="T4" fmla="*/ 8 w 18"/>
              <a:gd name="T5" fmla="*/ 16 h 17"/>
              <a:gd name="T6" fmla="*/ 17 w 18"/>
              <a:gd name="T7" fmla="*/ 8 h 17"/>
              <a:gd name="T8" fmla="*/ 8 w 18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7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4"/>
                  <a:pt x="5" y="16"/>
                  <a:pt x="8" y="16"/>
                </a:cubicBezTo>
                <a:cubicBezTo>
                  <a:pt x="14" y="16"/>
                  <a:pt x="17" y="14"/>
                  <a:pt x="17" y="8"/>
                </a:cubicBezTo>
                <a:cubicBezTo>
                  <a:pt x="17" y="2"/>
                  <a:pt x="11" y="0"/>
                  <a:pt x="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13"/>
          <p:cNvSpPr>
            <a:spLocks noChangeArrowheads="1"/>
          </p:cNvSpPr>
          <p:nvPr/>
        </p:nvSpPr>
        <p:spPr bwMode="auto">
          <a:xfrm>
            <a:off x="4510139" y="3130282"/>
            <a:ext cx="37996" cy="36097"/>
          </a:xfrm>
          <a:custGeom>
            <a:avLst/>
            <a:gdLst>
              <a:gd name="T0" fmla="*/ 42 w 88"/>
              <a:gd name="T1" fmla="*/ 0 h 85"/>
              <a:gd name="T2" fmla="*/ 0 w 88"/>
              <a:gd name="T3" fmla="*/ 42 h 85"/>
              <a:gd name="T4" fmla="*/ 42 w 88"/>
              <a:gd name="T5" fmla="*/ 84 h 85"/>
              <a:gd name="T6" fmla="*/ 85 w 88"/>
              <a:gd name="T7" fmla="*/ 39 h 85"/>
              <a:gd name="T8" fmla="*/ 42 w 88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5">
                <a:moveTo>
                  <a:pt x="42" y="0"/>
                </a:moveTo>
                <a:cubicBezTo>
                  <a:pt x="17" y="0"/>
                  <a:pt x="0" y="19"/>
                  <a:pt x="0" y="42"/>
                </a:cubicBezTo>
                <a:cubicBezTo>
                  <a:pt x="0" y="67"/>
                  <a:pt x="20" y="84"/>
                  <a:pt x="42" y="84"/>
                </a:cubicBezTo>
                <a:cubicBezTo>
                  <a:pt x="68" y="84"/>
                  <a:pt x="85" y="65"/>
                  <a:pt x="85" y="39"/>
                </a:cubicBezTo>
                <a:cubicBezTo>
                  <a:pt x="87" y="19"/>
                  <a:pt x="68" y="0"/>
                  <a:pt x="4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14"/>
          <p:cNvSpPr>
            <a:spLocks noChangeArrowheads="1"/>
          </p:cNvSpPr>
          <p:nvPr/>
        </p:nvSpPr>
        <p:spPr bwMode="auto">
          <a:xfrm>
            <a:off x="4287862" y="3135982"/>
            <a:ext cx="32296" cy="32296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15"/>
          <p:cNvSpPr>
            <a:spLocks noChangeArrowheads="1"/>
          </p:cNvSpPr>
          <p:nvPr/>
        </p:nvSpPr>
        <p:spPr bwMode="auto">
          <a:xfrm>
            <a:off x="4078882" y="3151180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1"/>
                  <a:pt x="0" y="3"/>
                </a:cubicBezTo>
                <a:cubicBezTo>
                  <a:pt x="0" y="6"/>
                  <a:pt x="3" y="5"/>
                  <a:pt x="3" y="5"/>
                </a:cubicBezTo>
                <a:cubicBezTo>
                  <a:pt x="6" y="5"/>
                  <a:pt x="6" y="5"/>
                  <a:pt x="6" y="3"/>
                </a:cubicBezTo>
                <a:cubicBezTo>
                  <a:pt x="6" y="3"/>
                  <a:pt x="6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16"/>
          <p:cNvSpPr>
            <a:spLocks noChangeArrowheads="1"/>
          </p:cNvSpPr>
          <p:nvPr/>
        </p:nvSpPr>
        <p:spPr bwMode="auto">
          <a:xfrm>
            <a:off x="3852804" y="3151180"/>
            <a:ext cx="3800" cy="1899"/>
          </a:xfrm>
          <a:custGeom>
            <a:avLst/>
            <a:gdLst>
              <a:gd name="T0" fmla="*/ 3 w 7"/>
              <a:gd name="T1" fmla="*/ 0 h 6"/>
              <a:gd name="T2" fmla="*/ 0 w 7"/>
              <a:gd name="T3" fmla="*/ 2 h 6"/>
              <a:gd name="T4" fmla="*/ 3 w 7"/>
              <a:gd name="T5" fmla="*/ 5 h 6"/>
              <a:gd name="T6" fmla="*/ 3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3" y="0"/>
                </a:moveTo>
                <a:cubicBezTo>
                  <a:pt x="0" y="0"/>
                  <a:pt x="0" y="0"/>
                  <a:pt x="0" y="2"/>
                </a:cubicBez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5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17"/>
          <p:cNvSpPr>
            <a:spLocks noChangeArrowheads="1"/>
          </p:cNvSpPr>
          <p:nvPr/>
        </p:nvSpPr>
        <p:spPr bwMode="auto">
          <a:xfrm>
            <a:off x="3628626" y="3153080"/>
            <a:ext cx="3800" cy="3800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3" y="0"/>
                </a:cubicBezTo>
                <a:cubicBezTo>
                  <a:pt x="0" y="6"/>
                  <a:pt x="3" y="6"/>
                  <a:pt x="3" y="6"/>
                </a:cubicBezTo>
                <a:cubicBezTo>
                  <a:pt x="6" y="6"/>
                  <a:pt x="6" y="6"/>
                  <a:pt x="6" y="3"/>
                </a:cubicBezTo>
                <a:lnTo>
                  <a:pt x="3" y="0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18"/>
          <p:cNvSpPr>
            <a:spLocks noChangeArrowheads="1"/>
          </p:cNvSpPr>
          <p:nvPr/>
        </p:nvSpPr>
        <p:spPr bwMode="auto">
          <a:xfrm>
            <a:off x="18981" y="316447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9" y="0"/>
                  <a:pt x="0" y="9"/>
                  <a:pt x="0" y="17"/>
                </a:cubicBezTo>
                <a:cubicBezTo>
                  <a:pt x="0" y="26"/>
                  <a:pt x="9" y="34"/>
                  <a:pt x="17" y="34"/>
                </a:cubicBezTo>
                <a:cubicBezTo>
                  <a:pt x="26" y="34"/>
                  <a:pt x="34" y="25"/>
                  <a:pt x="34" y="17"/>
                </a:cubicBezTo>
                <a:cubicBezTo>
                  <a:pt x="34" y="8"/>
                  <a:pt x="28" y="0"/>
                  <a:pt x="1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19"/>
          <p:cNvSpPr>
            <a:spLocks noChangeArrowheads="1"/>
          </p:cNvSpPr>
          <p:nvPr/>
        </p:nvSpPr>
        <p:spPr bwMode="auto">
          <a:xfrm>
            <a:off x="7188876" y="2870008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6" y="195"/>
                  <a:pt x="99" y="195"/>
                </a:cubicBezTo>
                <a:cubicBezTo>
                  <a:pt x="153" y="195"/>
                  <a:pt x="195" y="150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20"/>
          <p:cNvSpPr>
            <a:spLocks noChangeArrowheads="1"/>
          </p:cNvSpPr>
          <p:nvPr/>
        </p:nvSpPr>
        <p:spPr bwMode="auto">
          <a:xfrm>
            <a:off x="6964698" y="2871907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6" y="195"/>
                  <a:pt x="99" y="195"/>
                </a:cubicBezTo>
                <a:cubicBezTo>
                  <a:pt x="153" y="195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21"/>
          <p:cNvSpPr>
            <a:spLocks noChangeArrowheads="1"/>
          </p:cNvSpPr>
          <p:nvPr/>
        </p:nvSpPr>
        <p:spPr bwMode="auto">
          <a:xfrm>
            <a:off x="6727222" y="2860508"/>
            <a:ext cx="104489" cy="104490"/>
          </a:xfrm>
          <a:custGeom>
            <a:avLst/>
            <a:gdLst>
              <a:gd name="T0" fmla="*/ 121 w 243"/>
              <a:gd name="T1" fmla="*/ 0 h 244"/>
              <a:gd name="T2" fmla="*/ 0 w 243"/>
              <a:gd name="T3" fmla="*/ 122 h 244"/>
              <a:gd name="T4" fmla="*/ 121 w 243"/>
              <a:gd name="T5" fmla="*/ 243 h 244"/>
              <a:gd name="T6" fmla="*/ 242 w 243"/>
              <a:gd name="T7" fmla="*/ 122 h 244"/>
              <a:gd name="T8" fmla="*/ 121 w 243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3" h="244">
                <a:moveTo>
                  <a:pt x="121" y="0"/>
                </a:moveTo>
                <a:cubicBezTo>
                  <a:pt x="53" y="0"/>
                  <a:pt x="0" y="54"/>
                  <a:pt x="0" y="122"/>
                </a:cubicBezTo>
                <a:cubicBezTo>
                  <a:pt x="0" y="189"/>
                  <a:pt x="56" y="243"/>
                  <a:pt x="121" y="243"/>
                </a:cubicBezTo>
                <a:cubicBezTo>
                  <a:pt x="189" y="243"/>
                  <a:pt x="242" y="186"/>
                  <a:pt x="242" y="122"/>
                </a:cubicBezTo>
                <a:cubicBezTo>
                  <a:pt x="242" y="54"/>
                  <a:pt x="189" y="0"/>
                  <a:pt x="12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22"/>
          <p:cNvSpPr>
            <a:spLocks noChangeArrowheads="1"/>
          </p:cNvSpPr>
          <p:nvPr/>
        </p:nvSpPr>
        <p:spPr bwMode="auto">
          <a:xfrm>
            <a:off x="6499244" y="2860508"/>
            <a:ext cx="112088" cy="112090"/>
          </a:xfrm>
          <a:custGeom>
            <a:avLst/>
            <a:gdLst>
              <a:gd name="T0" fmla="*/ 127 w 258"/>
              <a:gd name="T1" fmla="*/ 3 h 258"/>
              <a:gd name="T2" fmla="*/ 3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3"/>
                </a:moveTo>
                <a:cubicBezTo>
                  <a:pt x="56" y="3"/>
                  <a:pt x="0" y="60"/>
                  <a:pt x="3" y="130"/>
                </a:cubicBezTo>
                <a:cubicBezTo>
                  <a:pt x="3" y="201"/>
                  <a:pt x="60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57"/>
                  <a:pt x="197" y="0"/>
                  <a:pt x="127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23"/>
          <p:cNvSpPr>
            <a:spLocks noChangeArrowheads="1"/>
          </p:cNvSpPr>
          <p:nvPr/>
        </p:nvSpPr>
        <p:spPr bwMode="auto">
          <a:xfrm>
            <a:off x="6309263" y="2894705"/>
            <a:ext cx="43695" cy="43696"/>
          </a:xfrm>
          <a:custGeom>
            <a:avLst/>
            <a:gdLst>
              <a:gd name="T0" fmla="*/ 48 w 100"/>
              <a:gd name="T1" fmla="*/ 0 h 100"/>
              <a:gd name="T2" fmla="*/ 0 w 100"/>
              <a:gd name="T3" fmla="*/ 51 h 100"/>
              <a:gd name="T4" fmla="*/ 48 w 100"/>
              <a:gd name="T5" fmla="*/ 99 h 100"/>
              <a:gd name="T6" fmla="*/ 96 w 100"/>
              <a:gd name="T7" fmla="*/ 51 h 100"/>
              <a:gd name="T8" fmla="*/ 48 w 100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100">
                <a:moveTo>
                  <a:pt x="48" y="0"/>
                </a:moveTo>
                <a:cubicBezTo>
                  <a:pt x="20" y="0"/>
                  <a:pt x="0" y="23"/>
                  <a:pt x="0" y="51"/>
                </a:cubicBezTo>
                <a:cubicBezTo>
                  <a:pt x="0" y="79"/>
                  <a:pt x="22" y="99"/>
                  <a:pt x="48" y="99"/>
                </a:cubicBezTo>
                <a:cubicBezTo>
                  <a:pt x="76" y="99"/>
                  <a:pt x="96" y="76"/>
                  <a:pt x="96" y="51"/>
                </a:cubicBezTo>
                <a:cubicBezTo>
                  <a:pt x="99" y="20"/>
                  <a:pt x="76" y="0"/>
                  <a:pt x="4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24"/>
          <p:cNvSpPr>
            <a:spLocks noChangeArrowheads="1"/>
          </p:cNvSpPr>
          <p:nvPr/>
        </p:nvSpPr>
        <p:spPr bwMode="auto">
          <a:xfrm>
            <a:off x="6102183" y="2913703"/>
            <a:ext cx="5700" cy="5700"/>
          </a:xfrm>
          <a:custGeom>
            <a:avLst/>
            <a:gdLst>
              <a:gd name="T0" fmla="*/ 6 w 12"/>
              <a:gd name="T1" fmla="*/ 0 h 13"/>
              <a:gd name="T2" fmla="*/ 0 w 12"/>
              <a:gd name="T3" fmla="*/ 6 h 13"/>
              <a:gd name="T4" fmla="*/ 6 w 12"/>
              <a:gd name="T5" fmla="*/ 12 h 13"/>
              <a:gd name="T6" fmla="*/ 11 w 12"/>
              <a:gd name="T7" fmla="*/ 6 h 13"/>
              <a:gd name="T8" fmla="*/ 6 w 12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1" y="9"/>
                  <a:pt x="11" y="6"/>
                </a:cubicBezTo>
                <a:cubicBezTo>
                  <a:pt x="11" y="3"/>
                  <a:pt x="9" y="0"/>
                  <a:pt x="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25"/>
          <p:cNvSpPr>
            <a:spLocks noChangeArrowheads="1"/>
          </p:cNvSpPr>
          <p:nvPr/>
        </p:nvSpPr>
        <p:spPr bwMode="auto">
          <a:xfrm>
            <a:off x="5866606" y="2904205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26"/>
          <p:cNvSpPr>
            <a:spLocks noChangeArrowheads="1"/>
          </p:cNvSpPr>
          <p:nvPr/>
        </p:nvSpPr>
        <p:spPr bwMode="auto">
          <a:xfrm>
            <a:off x="5631029" y="2894705"/>
            <a:ext cx="47496" cy="47496"/>
          </a:xfrm>
          <a:custGeom>
            <a:avLst/>
            <a:gdLst>
              <a:gd name="T0" fmla="*/ 54 w 111"/>
              <a:gd name="T1" fmla="*/ 0 h 111"/>
              <a:gd name="T2" fmla="*/ 0 w 111"/>
              <a:gd name="T3" fmla="*/ 57 h 111"/>
              <a:gd name="T4" fmla="*/ 57 w 111"/>
              <a:gd name="T5" fmla="*/ 110 h 111"/>
              <a:gd name="T6" fmla="*/ 110 w 111"/>
              <a:gd name="T7" fmla="*/ 54 h 111"/>
              <a:gd name="T8" fmla="*/ 54 w 111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1">
                <a:moveTo>
                  <a:pt x="54" y="0"/>
                </a:moveTo>
                <a:cubicBezTo>
                  <a:pt x="23" y="0"/>
                  <a:pt x="0" y="26"/>
                  <a:pt x="0" y="57"/>
                </a:cubicBezTo>
                <a:cubicBezTo>
                  <a:pt x="0" y="88"/>
                  <a:pt x="26" y="110"/>
                  <a:pt x="57" y="110"/>
                </a:cubicBezTo>
                <a:cubicBezTo>
                  <a:pt x="89" y="110"/>
                  <a:pt x="110" y="85"/>
                  <a:pt x="110" y="54"/>
                </a:cubicBezTo>
                <a:cubicBezTo>
                  <a:pt x="110" y="26"/>
                  <a:pt x="85" y="0"/>
                  <a:pt x="5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27"/>
          <p:cNvSpPr>
            <a:spLocks noChangeArrowheads="1"/>
          </p:cNvSpPr>
          <p:nvPr/>
        </p:nvSpPr>
        <p:spPr bwMode="auto">
          <a:xfrm>
            <a:off x="5401152" y="2890905"/>
            <a:ext cx="56994" cy="56994"/>
          </a:xfrm>
          <a:custGeom>
            <a:avLst/>
            <a:gdLst>
              <a:gd name="T0" fmla="*/ 65 w 131"/>
              <a:gd name="T1" fmla="*/ 3 h 133"/>
              <a:gd name="T2" fmla="*/ 0 w 131"/>
              <a:gd name="T3" fmla="*/ 67 h 133"/>
              <a:gd name="T4" fmla="*/ 65 w 131"/>
              <a:gd name="T5" fmla="*/ 132 h 133"/>
              <a:gd name="T6" fmla="*/ 130 w 131"/>
              <a:gd name="T7" fmla="*/ 67 h 133"/>
              <a:gd name="T8" fmla="*/ 65 w 131"/>
              <a:gd name="T9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3">
                <a:moveTo>
                  <a:pt x="65" y="3"/>
                </a:moveTo>
                <a:cubicBezTo>
                  <a:pt x="28" y="3"/>
                  <a:pt x="0" y="31"/>
                  <a:pt x="0" y="67"/>
                </a:cubicBezTo>
                <a:cubicBezTo>
                  <a:pt x="0" y="104"/>
                  <a:pt x="29" y="132"/>
                  <a:pt x="65" y="132"/>
                </a:cubicBezTo>
                <a:cubicBezTo>
                  <a:pt x="102" y="132"/>
                  <a:pt x="130" y="104"/>
                  <a:pt x="130" y="67"/>
                </a:cubicBezTo>
                <a:cubicBezTo>
                  <a:pt x="130" y="31"/>
                  <a:pt x="101" y="0"/>
                  <a:pt x="65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28"/>
          <p:cNvSpPr>
            <a:spLocks noChangeArrowheads="1"/>
          </p:cNvSpPr>
          <p:nvPr/>
        </p:nvSpPr>
        <p:spPr bwMode="auto">
          <a:xfrm>
            <a:off x="5171274" y="2889006"/>
            <a:ext cx="66494" cy="66493"/>
          </a:xfrm>
          <a:custGeom>
            <a:avLst/>
            <a:gdLst>
              <a:gd name="T0" fmla="*/ 153 w 154"/>
              <a:gd name="T1" fmla="*/ 76 h 154"/>
              <a:gd name="T2" fmla="*/ 143 w 154"/>
              <a:gd name="T3" fmla="*/ 114 h 154"/>
              <a:gd name="T4" fmla="*/ 115 w 154"/>
              <a:gd name="T5" fmla="*/ 142 h 154"/>
              <a:gd name="T6" fmla="*/ 77 w 154"/>
              <a:gd name="T7" fmla="*/ 153 h 154"/>
              <a:gd name="T8" fmla="*/ 39 w 154"/>
              <a:gd name="T9" fmla="*/ 143 h 154"/>
              <a:gd name="T10" fmla="*/ 11 w 154"/>
              <a:gd name="T11" fmla="*/ 115 h 154"/>
              <a:gd name="T12" fmla="*/ 0 w 154"/>
              <a:gd name="T13" fmla="*/ 77 h 154"/>
              <a:gd name="T14" fmla="*/ 11 w 154"/>
              <a:gd name="T15" fmla="*/ 39 h 154"/>
              <a:gd name="T16" fmla="*/ 38 w 154"/>
              <a:gd name="T17" fmla="*/ 11 h 154"/>
              <a:gd name="T18" fmla="*/ 76 w 154"/>
              <a:gd name="T19" fmla="*/ 0 h 154"/>
              <a:gd name="T20" fmla="*/ 114 w 154"/>
              <a:gd name="T21" fmla="*/ 10 h 154"/>
              <a:gd name="T22" fmla="*/ 142 w 154"/>
              <a:gd name="T23" fmla="*/ 38 h 154"/>
              <a:gd name="T24" fmla="*/ 153 w 154"/>
              <a:gd name="T25" fmla="*/ 7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54">
                <a:moveTo>
                  <a:pt x="153" y="76"/>
                </a:moveTo>
                <a:cubicBezTo>
                  <a:pt x="153" y="90"/>
                  <a:pt x="150" y="102"/>
                  <a:pt x="143" y="114"/>
                </a:cubicBezTo>
                <a:cubicBezTo>
                  <a:pt x="136" y="126"/>
                  <a:pt x="127" y="135"/>
                  <a:pt x="115" y="142"/>
                </a:cubicBezTo>
                <a:cubicBezTo>
                  <a:pt x="103" y="149"/>
                  <a:pt x="91" y="153"/>
                  <a:pt x="77" y="153"/>
                </a:cubicBezTo>
                <a:cubicBezTo>
                  <a:pt x="63" y="153"/>
                  <a:pt x="51" y="150"/>
                  <a:pt x="39" y="143"/>
                </a:cubicBezTo>
                <a:cubicBezTo>
                  <a:pt x="27" y="136"/>
                  <a:pt x="18" y="127"/>
                  <a:pt x="11" y="115"/>
                </a:cubicBezTo>
                <a:cubicBezTo>
                  <a:pt x="4" y="103"/>
                  <a:pt x="1" y="91"/>
                  <a:pt x="0" y="77"/>
                </a:cubicBezTo>
                <a:cubicBezTo>
                  <a:pt x="0" y="63"/>
                  <a:pt x="5" y="52"/>
                  <a:pt x="11" y="39"/>
                </a:cubicBezTo>
                <a:cubicBezTo>
                  <a:pt x="18" y="27"/>
                  <a:pt x="26" y="18"/>
                  <a:pt x="38" y="11"/>
                </a:cubicBezTo>
                <a:cubicBezTo>
                  <a:pt x="50" y="4"/>
                  <a:pt x="62" y="0"/>
                  <a:pt x="76" y="0"/>
                </a:cubicBezTo>
                <a:cubicBezTo>
                  <a:pt x="90" y="0"/>
                  <a:pt x="102" y="3"/>
                  <a:pt x="114" y="10"/>
                </a:cubicBezTo>
                <a:cubicBezTo>
                  <a:pt x="127" y="17"/>
                  <a:pt x="135" y="26"/>
                  <a:pt x="142" y="38"/>
                </a:cubicBezTo>
                <a:cubicBezTo>
                  <a:pt x="150" y="50"/>
                  <a:pt x="153" y="62"/>
                  <a:pt x="153" y="76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29"/>
          <p:cNvSpPr>
            <a:spLocks noChangeArrowheads="1"/>
          </p:cNvSpPr>
          <p:nvPr/>
        </p:nvSpPr>
        <p:spPr bwMode="auto">
          <a:xfrm>
            <a:off x="4751416" y="2921302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9 h 18"/>
              <a:gd name="T4" fmla="*/ 8 w 18"/>
              <a:gd name="T5" fmla="*/ 17 h 18"/>
              <a:gd name="T6" fmla="*/ 17 w 18"/>
              <a:gd name="T7" fmla="*/ 9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6" y="0"/>
                  <a:pt x="0" y="3"/>
                  <a:pt x="0" y="9"/>
                </a:cubicBezTo>
                <a:cubicBezTo>
                  <a:pt x="0" y="12"/>
                  <a:pt x="3" y="17"/>
                  <a:pt x="8" y="17"/>
                </a:cubicBezTo>
                <a:cubicBezTo>
                  <a:pt x="14" y="17"/>
                  <a:pt x="17" y="15"/>
                  <a:pt x="17" y="9"/>
                </a:cubicBezTo>
                <a:cubicBezTo>
                  <a:pt x="14" y="3"/>
                  <a:pt x="11" y="0"/>
                  <a:pt x="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30"/>
          <p:cNvSpPr>
            <a:spLocks noChangeArrowheads="1"/>
          </p:cNvSpPr>
          <p:nvPr/>
        </p:nvSpPr>
        <p:spPr bwMode="auto">
          <a:xfrm>
            <a:off x="4506340" y="2904205"/>
            <a:ext cx="41796" cy="39895"/>
          </a:xfrm>
          <a:custGeom>
            <a:avLst/>
            <a:gdLst>
              <a:gd name="T0" fmla="*/ 48 w 97"/>
              <a:gd name="T1" fmla="*/ 0 h 94"/>
              <a:gd name="T2" fmla="*/ 3 w 97"/>
              <a:gd name="T3" fmla="*/ 48 h 94"/>
              <a:gd name="T4" fmla="*/ 51 w 97"/>
              <a:gd name="T5" fmla="*/ 93 h 94"/>
              <a:gd name="T6" fmla="*/ 96 w 97"/>
              <a:gd name="T7" fmla="*/ 45 h 94"/>
              <a:gd name="T8" fmla="*/ 48 w 97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4">
                <a:moveTo>
                  <a:pt x="48" y="0"/>
                </a:moveTo>
                <a:cubicBezTo>
                  <a:pt x="23" y="0"/>
                  <a:pt x="0" y="20"/>
                  <a:pt x="3" y="48"/>
                </a:cubicBezTo>
                <a:cubicBezTo>
                  <a:pt x="3" y="73"/>
                  <a:pt x="26" y="93"/>
                  <a:pt x="51" y="93"/>
                </a:cubicBezTo>
                <a:cubicBezTo>
                  <a:pt x="77" y="93"/>
                  <a:pt x="96" y="73"/>
                  <a:pt x="96" y="45"/>
                </a:cubicBezTo>
                <a:cubicBezTo>
                  <a:pt x="96" y="20"/>
                  <a:pt x="77" y="0"/>
                  <a:pt x="4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31"/>
          <p:cNvSpPr>
            <a:spLocks noChangeArrowheads="1"/>
          </p:cNvSpPr>
          <p:nvPr/>
        </p:nvSpPr>
        <p:spPr bwMode="auto">
          <a:xfrm>
            <a:off x="4274563" y="2898505"/>
            <a:ext cx="55095" cy="56994"/>
          </a:xfrm>
          <a:custGeom>
            <a:avLst/>
            <a:gdLst>
              <a:gd name="T0" fmla="*/ 129 w 130"/>
              <a:gd name="T1" fmla="*/ 65 h 131"/>
              <a:gd name="T2" fmla="*/ 121 w 130"/>
              <a:gd name="T3" fmla="*/ 97 h 131"/>
              <a:gd name="T4" fmla="*/ 97 w 130"/>
              <a:gd name="T5" fmla="*/ 121 h 131"/>
              <a:gd name="T6" fmla="*/ 65 w 130"/>
              <a:gd name="T7" fmla="*/ 130 h 131"/>
              <a:gd name="T8" fmla="*/ 32 w 130"/>
              <a:gd name="T9" fmla="*/ 121 h 131"/>
              <a:gd name="T10" fmla="*/ 8 w 130"/>
              <a:gd name="T11" fmla="*/ 98 h 131"/>
              <a:gd name="T12" fmla="*/ 0 w 130"/>
              <a:gd name="T13" fmla="*/ 65 h 131"/>
              <a:gd name="T14" fmla="*/ 8 w 130"/>
              <a:gd name="T15" fmla="*/ 33 h 131"/>
              <a:gd name="T16" fmla="*/ 32 w 130"/>
              <a:gd name="T17" fmla="*/ 9 h 131"/>
              <a:gd name="T18" fmla="*/ 64 w 130"/>
              <a:gd name="T19" fmla="*/ 0 h 131"/>
              <a:gd name="T20" fmla="*/ 97 w 130"/>
              <a:gd name="T21" fmla="*/ 9 h 131"/>
              <a:gd name="T22" fmla="*/ 121 w 130"/>
              <a:gd name="T23" fmla="*/ 32 h 131"/>
              <a:gd name="T24" fmla="*/ 129 w 130"/>
              <a:gd name="T25" fmla="*/ 6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1">
                <a:moveTo>
                  <a:pt x="129" y="65"/>
                </a:moveTo>
                <a:cubicBezTo>
                  <a:pt x="129" y="77"/>
                  <a:pt x="127" y="87"/>
                  <a:pt x="121" y="97"/>
                </a:cubicBezTo>
                <a:cubicBezTo>
                  <a:pt x="115" y="107"/>
                  <a:pt x="108" y="115"/>
                  <a:pt x="97" y="121"/>
                </a:cubicBezTo>
                <a:cubicBezTo>
                  <a:pt x="87" y="127"/>
                  <a:pt x="77" y="130"/>
                  <a:pt x="65" y="130"/>
                </a:cubicBezTo>
                <a:cubicBezTo>
                  <a:pt x="53" y="130"/>
                  <a:pt x="43" y="127"/>
                  <a:pt x="32" y="121"/>
                </a:cubicBezTo>
                <a:cubicBezTo>
                  <a:pt x="22" y="115"/>
                  <a:pt x="14" y="109"/>
                  <a:pt x="8" y="98"/>
                </a:cubicBezTo>
                <a:cubicBezTo>
                  <a:pt x="2" y="88"/>
                  <a:pt x="0" y="77"/>
                  <a:pt x="0" y="65"/>
                </a:cubicBezTo>
                <a:cubicBezTo>
                  <a:pt x="0" y="53"/>
                  <a:pt x="2" y="44"/>
                  <a:pt x="8" y="33"/>
                </a:cubicBezTo>
                <a:cubicBezTo>
                  <a:pt x="14" y="23"/>
                  <a:pt x="22" y="15"/>
                  <a:pt x="32" y="9"/>
                </a:cubicBezTo>
                <a:cubicBezTo>
                  <a:pt x="43" y="3"/>
                  <a:pt x="52" y="0"/>
                  <a:pt x="64" y="0"/>
                </a:cubicBezTo>
                <a:cubicBezTo>
                  <a:pt x="76" y="0"/>
                  <a:pt x="87" y="4"/>
                  <a:pt x="97" y="9"/>
                </a:cubicBezTo>
                <a:cubicBezTo>
                  <a:pt x="108" y="15"/>
                  <a:pt x="115" y="22"/>
                  <a:pt x="121" y="32"/>
                </a:cubicBezTo>
                <a:cubicBezTo>
                  <a:pt x="127" y="42"/>
                  <a:pt x="129" y="53"/>
                  <a:pt x="129" y="65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32"/>
          <p:cNvSpPr>
            <a:spLocks noChangeArrowheads="1"/>
          </p:cNvSpPr>
          <p:nvPr/>
        </p:nvSpPr>
        <p:spPr bwMode="auto">
          <a:xfrm>
            <a:off x="4044686" y="2894705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7 h 154"/>
              <a:gd name="T4" fmla="*/ 76 w 153"/>
              <a:gd name="T5" fmla="*/ 153 h 154"/>
              <a:gd name="T6" fmla="*/ 150 w 153"/>
              <a:gd name="T7" fmla="*/ 77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5"/>
                  <a:pt x="0" y="77"/>
                </a:cubicBezTo>
                <a:cubicBezTo>
                  <a:pt x="0" y="120"/>
                  <a:pt x="34" y="153"/>
                  <a:pt x="76" y="153"/>
                </a:cubicBezTo>
                <a:cubicBezTo>
                  <a:pt x="119" y="153"/>
                  <a:pt x="152" y="119"/>
                  <a:pt x="150" y="77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33"/>
          <p:cNvSpPr>
            <a:spLocks noChangeArrowheads="1"/>
          </p:cNvSpPr>
          <p:nvPr/>
        </p:nvSpPr>
        <p:spPr bwMode="auto">
          <a:xfrm>
            <a:off x="3841405" y="2915604"/>
            <a:ext cx="24698" cy="24697"/>
          </a:xfrm>
          <a:custGeom>
            <a:avLst/>
            <a:gdLst>
              <a:gd name="T0" fmla="*/ 28 w 57"/>
              <a:gd name="T1" fmla="*/ 0 h 58"/>
              <a:gd name="T2" fmla="*/ 0 w 57"/>
              <a:gd name="T3" fmla="*/ 28 h 58"/>
              <a:gd name="T4" fmla="*/ 28 w 57"/>
              <a:gd name="T5" fmla="*/ 57 h 58"/>
              <a:gd name="T6" fmla="*/ 56 w 57"/>
              <a:gd name="T7" fmla="*/ 28 h 58"/>
              <a:gd name="T8" fmla="*/ 28 w 57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8">
                <a:moveTo>
                  <a:pt x="28" y="0"/>
                </a:moveTo>
                <a:cubicBezTo>
                  <a:pt x="14" y="0"/>
                  <a:pt x="0" y="11"/>
                  <a:pt x="0" y="28"/>
                </a:cubicBezTo>
                <a:cubicBezTo>
                  <a:pt x="0" y="43"/>
                  <a:pt x="11" y="57"/>
                  <a:pt x="28" y="57"/>
                </a:cubicBezTo>
                <a:cubicBezTo>
                  <a:pt x="42" y="57"/>
                  <a:pt x="56" y="45"/>
                  <a:pt x="56" y="28"/>
                </a:cubicBezTo>
                <a:cubicBezTo>
                  <a:pt x="56" y="14"/>
                  <a:pt x="42" y="0"/>
                  <a:pt x="2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34"/>
          <p:cNvSpPr>
            <a:spLocks noChangeArrowheads="1"/>
          </p:cNvSpPr>
          <p:nvPr/>
        </p:nvSpPr>
        <p:spPr bwMode="auto">
          <a:xfrm>
            <a:off x="3626727" y="2928902"/>
            <a:ext cx="3800" cy="1900"/>
          </a:xfrm>
          <a:custGeom>
            <a:avLst/>
            <a:gdLst>
              <a:gd name="T0" fmla="*/ 6 w 8"/>
              <a:gd name="T1" fmla="*/ 2 h 6"/>
              <a:gd name="T2" fmla="*/ 6 w 8"/>
              <a:gd name="T3" fmla="*/ 4 h 6"/>
              <a:gd name="T4" fmla="*/ 5 w 8"/>
              <a:gd name="T5" fmla="*/ 5 h 6"/>
              <a:gd name="T6" fmla="*/ 3 w 8"/>
              <a:gd name="T7" fmla="*/ 5 h 6"/>
              <a:gd name="T8" fmla="*/ 2 w 8"/>
              <a:gd name="T9" fmla="*/ 5 h 6"/>
              <a:gd name="T10" fmla="*/ 1 w 8"/>
              <a:gd name="T11" fmla="*/ 4 h 6"/>
              <a:gd name="T12" fmla="*/ 0 w 8"/>
              <a:gd name="T13" fmla="*/ 2 h 6"/>
              <a:gd name="T14" fmla="*/ 1 w 8"/>
              <a:gd name="T15" fmla="*/ 1 h 6"/>
              <a:gd name="T16" fmla="*/ 2 w 8"/>
              <a:gd name="T17" fmla="*/ 0 h 6"/>
              <a:gd name="T18" fmla="*/ 3 w 8"/>
              <a:gd name="T19" fmla="*/ 0 h 6"/>
              <a:gd name="T20" fmla="*/ 5 w 8"/>
              <a:gd name="T21" fmla="*/ 0 h 6"/>
              <a:gd name="T22" fmla="*/ 6 w 8"/>
              <a:gd name="T23" fmla="*/ 1 h 6"/>
              <a:gd name="T24" fmla="*/ 6 w 8"/>
              <a:gd name="T25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" h="6">
                <a:moveTo>
                  <a:pt x="6" y="2"/>
                </a:moveTo>
                <a:cubicBezTo>
                  <a:pt x="6" y="3"/>
                  <a:pt x="7" y="3"/>
                  <a:pt x="6" y="4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4" y="5"/>
                  <a:pt x="3" y="5"/>
                </a:cubicBezTo>
                <a:lnTo>
                  <a:pt x="2" y="5"/>
                </a:lnTo>
                <a:cubicBezTo>
                  <a:pt x="1" y="5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1" y="2"/>
                  <a:pt x="1" y="1"/>
                </a:cubicBezTo>
                <a:cubicBezTo>
                  <a:pt x="2" y="0"/>
                  <a:pt x="1" y="0"/>
                  <a:pt x="2" y="0"/>
                </a:cubicBezTo>
                <a:lnTo>
                  <a:pt x="3" y="0"/>
                </a:lnTo>
                <a:cubicBezTo>
                  <a:pt x="4" y="0"/>
                  <a:pt x="4" y="0"/>
                  <a:pt x="5" y="0"/>
                </a:cubicBezTo>
                <a:cubicBezTo>
                  <a:pt x="5" y="0"/>
                  <a:pt x="5" y="0"/>
                  <a:pt x="6" y="1"/>
                </a:cubicBezTo>
                <a:lnTo>
                  <a:pt x="6" y="2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35"/>
          <p:cNvSpPr>
            <a:spLocks noChangeArrowheads="1"/>
          </p:cNvSpPr>
          <p:nvPr/>
        </p:nvSpPr>
        <p:spPr bwMode="auto">
          <a:xfrm>
            <a:off x="469237" y="2938401"/>
            <a:ext cx="11399" cy="13298"/>
          </a:xfrm>
          <a:custGeom>
            <a:avLst/>
            <a:gdLst>
              <a:gd name="T0" fmla="*/ 14 w 27"/>
              <a:gd name="T1" fmla="*/ 0 h 29"/>
              <a:gd name="T2" fmla="*/ 0 w 27"/>
              <a:gd name="T3" fmla="*/ 14 h 29"/>
              <a:gd name="T4" fmla="*/ 14 w 27"/>
              <a:gd name="T5" fmla="*/ 28 h 29"/>
              <a:gd name="T6" fmla="*/ 26 w 27"/>
              <a:gd name="T7" fmla="*/ 14 h 29"/>
              <a:gd name="T8" fmla="*/ 14 w 27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cubicBezTo>
                  <a:pt x="20" y="28"/>
                  <a:pt x="26" y="23"/>
                  <a:pt x="26" y="14"/>
                </a:cubicBezTo>
                <a:cubicBezTo>
                  <a:pt x="26" y="6"/>
                  <a:pt x="20" y="0"/>
                  <a:pt x="1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36"/>
          <p:cNvSpPr>
            <a:spLocks noChangeArrowheads="1"/>
          </p:cNvSpPr>
          <p:nvPr/>
        </p:nvSpPr>
        <p:spPr bwMode="auto">
          <a:xfrm>
            <a:off x="246959" y="2940301"/>
            <a:ext cx="9500" cy="9500"/>
          </a:xfrm>
          <a:custGeom>
            <a:avLst/>
            <a:gdLst>
              <a:gd name="T0" fmla="*/ 11 w 24"/>
              <a:gd name="T1" fmla="*/ 0 h 23"/>
              <a:gd name="T2" fmla="*/ 0 w 24"/>
              <a:gd name="T3" fmla="*/ 11 h 23"/>
              <a:gd name="T4" fmla="*/ 11 w 24"/>
              <a:gd name="T5" fmla="*/ 22 h 23"/>
              <a:gd name="T6" fmla="*/ 23 w 24"/>
              <a:gd name="T7" fmla="*/ 11 h 23"/>
              <a:gd name="T8" fmla="*/ 11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6" y="22"/>
                  <a:pt x="11" y="22"/>
                </a:cubicBezTo>
                <a:cubicBezTo>
                  <a:pt x="17" y="22"/>
                  <a:pt x="23" y="17"/>
                  <a:pt x="23" y="11"/>
                </a:cubicBezTo>
                <a:cubicBezTo>
                  <a:pt x="23" y="5"/>
                  <a:pt x="17" y="0"/>
                  <a:pt x="1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37"/>
          <p:cNvSpPr>
            <a:spLocks noChangeArrowheads="1"/>
          </p:cNvSpPr>
          <p:nvPr/>
        </p:nvSpPr>
        <p:spPr bwMode="auto">
          <a:xfrm>
            <a:off x="20882" y="2940301"/>
            <a:ext cx="13298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0" y="0"/>
                  <a:pt x="1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38"/>
          <p:cNvSpPr>
            <a:spLocks noChangeArrowheads="1"/>
          </p:cNvSpPr>
          <p:nvPr/>
        </p:nvSpPr>
        <p:spPr bwMode="auto">
          <a:xfrm>
            <a:off x="7188876" y="2643930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3" y="0"/>
                  <a:pt x="0" y="46"/>
                  <a:pt x="0" y="99"/>
                </a:cubicBezTo>
                <a:cubicBezTo>
                  <a:pt x="0" y="153"/>
                  <a:pt x="45" y="195"/>
                  <a:pt x="99" y="195"/>
                </a:cubicBezTo>
                <a:cubicBezTo>
                  <a:pt x="153" y="195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39"/>
          <p:cNvSpPr>
            <a:spLocks noChangeArrowheads="1"/>
          </p:cNvSpPr>
          <p:nvPr/>
        </p:nvSpPr>
        <p:spPr bwMode="auto">
          <a:xfrm>
            <a:off x="6962799" y="2645830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8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2" y="0"/>
                  <a:pt x="0" y="45"/>
                  <a:pt x="0" y="98"/>
                </a:cubicBezTo>
                <a:cubicBezTo>
                  <a:pt x="0" y="152"/>
                  <a:pt x="45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40"/>
          <p:cNvSpPr>
            <a:spLocks noChangeArrowheads="1"/>
          </p:cNvSpPr>
          <p:nvPr/>
        </p:nvSpPr>
        <p:spPr bwMode="auto">
          <a:xfrm>
            <a:off x="6719623" y="2628731"/>
            <a:ext cx="119688" cy="121588"/>
          </a:xfrm>
          <a:custGeom>
            <a:avLst/>
            <a:gdLst>
              <a:gd name="T0" fmla="*/ 138 w 280"/>
              <a:gd name="T1" fmla="*/ 0 h 281"/>
              <a:gd name="T2" fmla="*/ 0 w 280"/>
              <a:gd name="T3" fmla="*/ 141 h 281"/>
              <a:gd name="T4" fmla="*/ 138 w 280"/>
              <a:gd name="T5" fmla="*/ 280 h 281"/>
              <a:gd name="T6" fmla="*/ 276 w 280"/>
              <a:gd name="T7" fmla="*/ 138 h 281"/>
              <a:gd name="T8" fmla="*/ 138 w 280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1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80"/>
                  <a:pt x="138" y="280"/>
                </a:cubicBezTo>
                <a:cubicBezTo>
                  <a:pt x="214" y="280"/>
                  <a:pt x="276" y="217"/>
                  <a:pt x="276" y="138"/>
                </a:cubicBezTo>
                <a:cubicBezTo>
                  <a:pt x="279" y="62"/>
                  <a:pt x="217" y="0"/>
                  <a:pt x="13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41"/>
          <p:cNvSpPr>
            <a:spLocks noChangeArrowheads="1"/>
          </p:cNvSpPr>
          <p:nvPr/>
        </p:nvSpPr>
        <p:spPr bwMode="auto">
          <a:xfrm>
            <a:off x="6489745" y="2626832"/>
            <a:ext cx="127288" cy="127287"/>
          </a:xfrm>
          <a:custGeom>
            <a:avLst/>
            <a:gdLst>
              <a:gd name="T0" fmla="*/ 147 w 295"/>
              <a:gd name="T1" fmla="*/ 0 h 294"/>
              <a:gd name="T2" fmla="*/ 0 w 295"/>
              <a:gd name="T3" fmla="*/ 146 h 294"/>
              <a:gd name="T4" fmla="*/ 147 w 295"/>
              <a:gd name="T5" fmla="*/ 293 h 294"/>
              <a:gd name="T6" fmla="*/ 294 w 295"/>
              <a:gd name="T7" fmla="*/ 146 h 294"/>
              <a:gd name="T8" fmla="*/ 147 w 295"/>
              <a:gd name="T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94">
                <a:moveTo>
                  <a:pt x="147" y="0"/>
                </a:moveTo>
                <a:cubicBezTo>
                  <a:pt x="65" y="0"/>
                  <a:pt x="0" y="64"/>
                  <a:pt x="0" y="146"/>
                </a:cubicBezTo>
                <a:cubicBezTo>
                  <a:pt x="0" y="228"/>
                  <a:pt x="65" y="293"/>
                  <a:pt x="147" y="293"/>
                </a:cubicBezTo>
                <a:cubicBezTo>
                  <a:pt x="229" y="293"/>
                  <a:pt x="294" y="225"/>
                  <a:pt x="294" y="146"/>
                </a:cubicBezTo>
                <a:cubicBezTo>
                  <a:pt x="294" y="64"/>
                  <a:pt x="229" y="0"/>
                  <a:pt x="14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42"/>
          <p:cNvSpPr>
            <a:spLocks noChangeArrowheads="1"/>
          </p:cNvSpPr>
          <p:nvPr/>
        </p:nvSpPr>
        <p:spPr bwMode="auto">
          <a:xfrm>
            <a:off x="6265567" y="2626832"/>
            <a:ext cx="127288" cy="127287"/>
          </a:xfrm>
          <a:custGeom>
            <a:avLst/>
            <a:gdLst>
              <a:gd name="T0" fmla="*/ 147 w 295"/>
              <a:gd name="T1" fmla="*/ 0 h 295"/>
              <a:gd name="T2" fmla="*/ 0 w 295"/>
              <a:gd name="T3" fmla="*/ 147 h 295"/>
              <a:gd name="T4" fmla="*/ 147 w 295"/>
              <a:gd name="T5" fmla="*/ 294 h 295"/>
              <a:gd name="T6" fmla="*/ 294 w 295"/>
              <a:gd name="T7" fmla="*/ 147 h 295"/>
              <a:gd name="T8" fmla="*/ 147 w 2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95">
                <a:moveTo>
                  <a:pt x="147" y="0"/>
                </a:moveTo>
                <a:cubicBezTo>
                  <a:pt x="65" y="0"/>
                  <a:pt x="0" y="65"/>
                  <a:pt x="0" y="147"/>
                </a:cubicBezTo>
                <a:cubicBezTo>
                  <a:pt x="0" y="229"/>
                  <a:pt x="68" y="294"/>
                  <a:pt x="147" y="294"/>
                </a:cubicBezTo>
                <a:cubicBezTo>
                  <a:pt x="229" y="294"/>
                  <a:pt x="294" y="226"/>
                  <a:pt x="294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43"/>
          <p:cNvSpPr>
            <a:spLocks noChangeArrowheads="1"/>
          </p:cNvSpPr>
          <p:nvPr/>
        </p:nvSpPr>
        <p:spPr bwMode="auto">
          <a:xfrm>
            <a:off x="6045188" y="2630632"/>
            <a:ext cx="119689" cy="119688"/>
          </a:xfrm>
          <a:custGeom>
            <a:avLst/>
            <a:gdLst>
              <a:gd name="T0" fmla="*/ 138 w 280"/>
              <a:gd name="T1" fmla="*/ 0 h 280"/>
              <a:gd name="T2" fmla="*/ 0 w 280"/>
              <a:gd name="T3" fmla="*/ 141 h 280"/>
              <a:gd name="T4" fmla="*/ 141 w 280"/>
              <a:gd name="T5" fmla="*/ 279 h 280"/>
              <a:gd name="T6" fmla="*/ 279 w 280"/>
              <a:gd name="T7" fmla="*/ 138 h 280"/>
              <a:gd name="T8" fmla="*/ 138 w 280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41" y="279"/>
                </a:cubicBezTo>
                <a:cubicBezTo>
                  <a:pt x="217" y="279"/>
                  <a:pt x="279" y="217"/>
                  <a:pt x="279" y="138"/>
                </a:cubicBezTo>
                <a:cubicBezTo>
                  <a:pt x="276" y="62"/>
                  <a:pt x="214" y="0"/>
                  <a:pt x="13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44"/>
          <p:cNvSpPr>
            <a:spLocks noChangeArrowheads="1"/>
          </p:cNvSpPr>
          <p:nvPr/>
        </p:nvSpPr>
        <p:spPr bwMode="auto">
          <a:xfrm>
            <a:off x="5845709" y="2659128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6" y="0"/>
                  <a:pt x="0" y="37"/>
                  <a:pt x="0" y="79"/>
                </a:cubicBezTo>
                <a:cubicBezTo>
                  <a:pt x="0" y="122"/>
                  <a:pt x="37" y="158"/>
                  <a:pt x="79" y="158"/>
                </a:cubicBezTo>
                <a:cubicBezTo>
                  <a:pt x="122" y="158"/>
                  <a:pt x="158" y="124"/>
                  <a:pt x="158" y="79"/>
                </a:cubicBezTo>
                <a:cubicBezTo>
                  <a:pt x="155" y="34"/>
                  <a:pt x="121" y="0"/>
                  <a:pt x="7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45"/>
          <p:cNvSpPr>
            <a:spLocks noChangeArrowheads="1"/>
          </p:cNvSpPr>
          <p:nvPr/>
        </p:nvSpPr>
        <p:spPr bwMode="auto">
          <a:xfrm>
            <a:off x="5627230" y="2666727"/>
            <a:ext cx="53195" cy="55095"/>
          </a:xfrm>
          <a:custGeom>
            <a:avLst/>
            <a:gdLst>
              <a:gd name="T0" fmla="*/ 60 w 123"/>
              <a:gd name="T1" fmla="*/ 0 h 126"/>
              <a:gd name="T2" fmla="*/ 0 w 123"/>
              <a:gd name="T3" fmla="*/ 63 h 126"/>
              <a:gd name="T4" fmla="*/ 63 w 123"/>
              <a:gd name="T5" fmla="*/ 122 h 126"/>
              <a:gd name="T6" fmla="*/ 122 w 123"/>
              <a:gd name="T7" fmla="*/ 60 h 126"/>
              <a:gd name="T8" fmla="*/ 60 w 123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6">
                <a:moveTo>
                  <a:pt x="60" y="0"/>
                </a:moveTo>
                <a:cubicBezTo>
                  <a:pt x="26" y="0"/>
                  <a:pt x="0" y="30"/>
                  <a:pt x="0" y="63"/>
                </a:cubicBezTo>
                <a:cubicBezTo>
                  <a:pt x="0" y="97"/>
                  <a:pt x="29" y="125"/>
                  <a:pt x="63" y="122"/>
                </a:cubicBezTo>
                <a:cubicBezTo>
                  <a:pt x="96" y="122"/>
                  <a:pt x="122" y="94"/>
                  <a:pt x="122" y="60"/>
                </a:cubicBezTo>
                <a:cubicBezTo>
                  <a:pt x="119" y="29"/>
                  <a:pt x="94" y="0"/>
                  <a:pt x="6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58" name="Freeform 46"/>
          <p:cNvSpPr>
            <a:spLocks noChangeArrowheads="1"/>
          </p:cNvSpPr>
          <p:nvPr/>
        </p:nvSpPr>
        <p:spPr bwMode="auto">
          <a:xfrm>
            <a:off x="5395452" y="2662928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4 h 148"/>
              <a:gd name="T4" fmla="*/ 74 w 148"/>
              <a:gd name="T5" fmla="*/ 147 h 148"/>
              <a:gd name="T6" fmla="*/ 147 w 148"/>
              <a:gd name="T7" fmla="*/ 74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4" y="0"/>
                  <a:pt x="0" y="34"/>
                  <a:pt x="0" y="74"/>
                </a:cubicBezTo>
                <a:cubicBezTo>
                  <a:pt x="0" y="113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47" y="34"/>
                  <a:pt x="116" y="0"/>
                  <a:pt x="7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47"/>
          <p:cNvSpPr>
            <a:spLocks noChangeArrowheads="1"/>
          </p:cNvSpPr>
          <p:nvPr/>
        </p:nvSpPr>
        <p:spPr bwMode="auto">
          <a:xfrm>
            <a:off x="5165576" y="2659128"/>
            <a:ext cx="74092" cy="74093"/>
          </a:xfrm>
          <a:custGeom>
            <a:avLst/>
            <a:gdLst>
              <a:gd name="T0" fmla="*/ 85 w 170"/>
              <a:gd name="T1" fmla="*/ 0 h 173"/>
              <a:gd name="T2" fmla="*/ 0 w 170"/>
              <a:gd name="T3" fmla="*/ 87 h 173"/>
              <a:gd name="T4" fmla="*/ 85 w 170"/>
              <a:gd name="T5" fmla="*/ 172 h 173"/>
              <a:gd name="T6" fmla="*/ 169 w 170"/>
              <a:gd name="T7" fmla="*/ 87 h 173"/>
              <a:gd name="T8" fmla="*/ 85 w 170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69" y="132"/>
                  <a:pt x="169" y="87"/>
                </a:cubicBezTo>
                <a:cubicBezTo>
                  <a:pt x="169" y="36"/>
                  <a:pt x="133" y="0"/>
                  <a:pt x="8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48"/>
          <p:cNvSpPr>
            <a:spLocks noChangeArrowheads="1"/>
          </p:cNvSpPr>
          <p:nvPr/>
        </p:nvSpPr>
        <p:spPr bwMode="auto">
          <a:xfrm>
            <a:off x="4939497" y="2657229"/>
            <a:ext cx="77893" cy="77892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3" y="0"/>
                  <a:pt x="0" y="39"/>
                  <a:pt x="0" y="90"/>
                </a:cubicBezTo>
                <a:cubicBezTo>
                  <a:pt x="0" y="141"/>
                  <a:pt x="41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39" y="0"/>
                  <a:pt x="9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49"/>
          <p:cNvSpPr>
            <a:spLocks noChangeArrowheads="1"/>
          </p:cNvSpPr>
          <p:nvPr/>
        </p:nvSpPr>
        <p:spPr bwMode="auto">
          <a:xfrm>
            <a:off x="4717220" y="2662928"/>
            <a:ext cx="70292" cy="70294"/>
          </a:xfrm>
          <a:custGeom>
            <a:avLst/>
            <a:gdLst>
              <a:gd name="T0" fmla="*/ 82 w 164"/>
              <a:gd name="T1" fmla="*/ 0 h 165"/>
              <a:gd name="T2" fmla="*/ 0 w 164"/>
              <a:gd name="T3" fmla="*/ 82 h 165"/>
              <a:gd name="T4" fmla="*/ 82 w 164"/>
              <a:gd name="T5" fmla="*/ 164 h 165"/>
              <a:gd name="T6" fmla="*/ 163 w 164"/>
              <a:gd name="T7" fmla="*/ 82 h 165"/>
              <a:gd name="T8" fmla="*/ 82 w 164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65">
                <a:moveTo>
                  <a:pt x="82" y="0"/>
                </a:moveTo>
                <a:cubicBezTo>
                  <a:pt x="36" y="0"/>
                  <a:pt x="0" y="37"/>
                  <a:pt x="0" y="82"/>
                </a:cubicBezTo>
                <a:cubicBezTo>
                  <a:pt x="0" y="127"/>
                  <a:pt x="36" y="164"/>
                  <a:pt x="82" y="164"/>
                </a:cubicBezTo>
                <a:cubicBezTo>
                  <a:pt x="127" y="164"/>
                  <a:pt x="163" y="127"/>
                  <a:pt x="163" y="82"/>
                </a:cubicBezTo>
                <a:cubicBezTo>
                  <a:pt x="161" y="37"/>
                  <a:pt x="127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0"/>
          <p:cNvSpPr>
            <a:spLocks noChangeArrowheads="1"/>
          </p:cNvSpPr>
          <p:nvPr/>
        </p:nvSpPr>
        <p:spPr bwMode="auto">
          <a:xfrm>
            <a:off x="4506340" y="2678126"/>
            <a:ext cx="43696" cy="43696"/>
          </a:xfrm>
          <a:custGeom>
            <a:avLst/>
            <a:gdLst>
              <a:gd name="T0" fmla="*/ 50 w 102"/>
              <a:gd name="T1" fmla="*/ 0 h 103"/>
              <a:gd name="T2" fmla="*/ 0 w 102"/>
              <a:gd name="T3" fmla="*/ 51 h 103"/>
              <a:gd name="T4" fmla="*/ 50 w 102"/>
              <a:gd name="T5" fmla="*/ 102 h 103"/>
              <a:gd name="T6" fmla="*/ 101 w 102"/>
              <a:gd name="T7" fmla="*/ 51 h 103"/>
              <a:gd name="T8" fmla="*/ 50 w 102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103">
                <a:moveTo>
                  <a:pt x="50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0" y="102"/>
                </a:cubicBezTo>
                <a:cubicBezTo>
                  <a:pt x="79" y="102"/>
                  <a:pt x="101" y="79"/>
                  <a:pt x="101" y="51"/>
                </a:cubicBezTo>
                <a:cubicBezTo>
                  <a:pt x="101" y="23"/>
                  <a:pt x="76" y="0"/>
                  <a:pt x="5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51"/>
          <p:cNvSpPr>
            <a:spLocks noChangeArrowheads="1"/>
          </p:cNvSpPr>
          <p:nvPr/>
        </p:nvSpPr>
        <p:spPr bwMode="auto">
          <a:xfrm>
            <a:off x="4274563" y="2674327"/>
            <a:ext cx="53195" cy="53195"/>
          </a:xfrm>
          <a:custGeom>
            <a:avLst/>
            <a:gdLst>
              <a:gd name="T0" fmla="*/ 124 w 125"/>
              <a:gd name="T1" fmla="*/ 61 h 125"/>
              <a:gd name="T2" fmla="*/ 116 w 125"/>
              <a:gd name="T3" fmla="*/ 93 h 125"/>
              <a:gd name="T4" fmla="*/ 93 w 125"/>
              <a:gd name="T5" fmla="*/ 115 h 125"/>
              <a:gd name="T6" fmla="*/ 62 w 125"/>
              <a:gd name="T7" fmla="*/ 124 h 125"/>
              <a:gd name="T8" fmla="*/ 31 w 125"/>
              <a:gd name="T9" fmla="*/ 116 h 125"/>
              <a:gd name="T10" fmla="*/ 8 w 125"/>
              <a:gd name="T11" fmla="*/ 93 h 125"/>
              <a:gd name="T12" fmla="*/ 0 w 125"/>
              <a:gd name="T13" fmla="*/ 62 h 125"/>
              <a:gd name="T14" fmla="*/ 8 w 125"/>
              <a:gd name="T15" fmla="*/ 31 h 125"/>
              <a:gd name="T16" fmla="*/ 30 w 125"/>
              <a:gd name="T17" fmla="*/ 8 h 125"/>
              <a:gd name="T18" fmla="*/ 61 w 125"/>
              <a:gd name="T19" fmla="*/ 0 h 125"/>
              <a:gd name="T20" fmla="*/ 92 w 125"/>
              <a:gd name="T21" fmla="*/ 8 h 125"/>
              <a:gd name="T22" fmla="*/ 115 w 125"/>
              <a:gd name="T23" fmla="*/ 30 h 125"/>
              <a:gd name="T24" fmla="*/ 124 w 125"/>
              <a:gd name="T25" fmla="*/ 6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5" h="125">
                <a:moveTo>
                  <a:pt x="124" y="61"/>
                </a:moveTo>
                <a:cubicBezTo>
                  <a:pt x="124" y="73"/>
                  <a:pt x="122" y="83"/>
                  <a:pt x="116" y="93"/>
                </a:cubicBezTo>
                <a:cubicBezTo>
                  <a:pt x="111" y="103"/>
                  <a:pt x="103" y="110"/>
                  <a:pt x="93" y="115"/>
                </a:cubicBezTo>
                <a:cubicBezTo>
                  <a:pt x="83" y="121"/>
                  <a:pt x="73" y="124"/>
                  <a:pt x="62" y="124"/>
                </a:cubicBezTo>
                <a:cubicBezTo>
                  <a:pt x="51" y="124"/>
                  <a:pt x="41" y="122"/>
                  <a:pt x="31" y="116"/>
                </a:cubicBezTo>
                <a:cubicBezTo>
                  <a:pt x="21" y="111"/>
                  <a:pt x="14" y="103"/>
                  <a:pt x="8" y="93"/>
                </a:cubicBezTo>
                <a:cubicBezTo>
                  <a:pt x="2" y="83"/>
                  <a:pt x="0" y="74"/>
                  <a:pt x="0" y="62"/>
                </a:cubicBezTo>
                <a:cubicBezTo>
                  <a:pt x="0" y="51"/>
                  <a:pt x="3" y="41"/>
                  <a:pt x="8" y="31"/>
                </a:cubicBezTo>
                <a:cubicBezTo>
                  <a:pt x="14" y="21"/>
                  <a:pt x="20" y="14"/>
                  <a:pt x="30" y="8"/>
                </a:cubicBezTo>
                <a:cubicBezTo>
                  <a:pt x="40" y="2"/>
                  <a:pt x="50" y="0"/>
                  <a:pt x="61" y="0"/>
                </a:cubicBezTo>
                <a:cubicBezTo>
                  <a:pt x="73" y="0"/>
                  <a:pt x="83" y="2"/>
                  <a:pt x="92" y="8"/>
                </a:cubicBezTo>
                <a:cubicBezTo>
                  <a:pt x="102" y="14"/>
                  <a:pt x="110" y="21"/>
                  <a:pt x="115" y="30"/>
                </a:cubicBezTo>
                <a:cubicBezTo>
                  <a:pt x="121" y="40"/>
                  <a:pt x="124" y="50"/>
                  <a:pt x="124" y="61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52"/>
          <p:cNvSpPr>
            <a:spLocks noChangeArrowheads="1"/>
          </p:cNvSpPr>
          <p:nvPr/>
        </p:nvSpPr>
        <p:spPr bwMode="auto">
          <a:xfrm>
            <a:off x="4042785" y="2666727"/>
            <a:ext cx="68393" cy="68393"/>
          </a:xfrm>
          <a:custGeom>
            <a:avLst/>
            <a:gdLst>
              <a:gd name="T0" fmla="*/ 79 w 159"/>
              <a:gd name="T1" fmla="*/ 0 h 160"/>
              <a:gd name="T2" fmla="*/ 0 w 159"/>
              <a:gd name="T3" fmla="*/ 80 h 160"/>
              <a:gd name="T4" fmla="*/ 79 w 159"/>
              <a:gd name="T5" fmla="*/ 159 h 160"/>
              <a:gd name="T6" fmla="*/ 158 w 159"/>
              <a:gd name="T7" fmla="*/ 80 h 160"/>
              <a:gd name="T8" fmla="*/ 79 w 159"/>
              <a:gd name="T9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60">
                <a:moveTo>
                  <a:pt x="79" y="0"/>
                </a:moveTo>
                <a:cubicBezTo>
                  <a:pt x="37" y="0"/>
                  <a:pt x="0" y="38"/>
                  <a:pt x="0" y="80"/>
                </a:cubicBezTo>
                <a:cubicBezTo>
                  <a:pt x="0" y="123"/>
                  <a:pt x="37" y="159"/>
                  <a:pt x="79" y="159"/>
                </a:cubicBezTo>
                <a:cubicBezTo>
                  <a:pt x="122" y="159"/>
                  <a:pt x="158" y="126"/>
                  <a:pt x="158" y="80"/>
                </a:cubicBezTo>
                <a:cubicBezTo>
                  <a:pt x="158" y="35"/>
                  <a:pt x="122" y="0"/>
                  <a:pt x="7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53"/>
          <p:cNvSpPr>
            <a:spLocks noChangeArrowheads="1"/>
          </p:cNvSpPr>
          <p:nvPr/>
        </p:nvSpPr>
        <p:spPr bwMode="auto">
          <a:xfrm>
            <a:off x="3811008" y="2661029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8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3" y="0"/>
                  <a:pt x="0" y="45"/>
                  <a:pt x="0" y="98"/>
                </a:cubicBezTo>
                <a:cubicBezTo>
                  <a:pt x="0" y="152"/>
                  <a:pt x="43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2" y="45"/>
                  <a:pt x="150" y="0"/>
                  <a:pt x="9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54"/>
          <p:cNvSpPr>
            <a:spLocks noChangeArrowheads="1"/>
          </p:cNvSpPr>
          <p:nvPr/>
        </p:nvSpPr>
        <p:spPr bwMode="auto">
          <a:xfrm>
            <a:off x="3586830" y="2664828"/>
            <a:ext cx="79792" cy="79792"/>
          </a:xfrm>
          <a:custGeom>
            <a:avLst/>
            <a:gdLst>
              <a:gd name="T0" fmla="*/ 92 w 186"/>
              <a:gd name="T1" fmla="*/ 0 h 187"/>
              <a:gd name="T2" fmla="*/ 0 w 186"/>
              <a:gd name="T3" fmla="*/ 93 h 187"/>
              <a:gd name="T4" fmla="*/ 92 w 186"/>
              <a:gd name="T5" fmla="*/ 186 h 187"/>
              <a:gd name="T6" fmla="*/ 185 w 186"/>
              <a:gd name="T7" fmla="*/ 93 h 187"/>
              <a:gd name="T8" fmla="*/ 92 w 186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87">
                <a:moveTo>
                  <a:pt x="92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2" y="186"/>
                </a:cubicBezTo>
                <a:cubicBezTo>
                  <a:pt x="143" y="186"/>
                  <a:pt x="185" y="144"/>
                  <a:pt x="185" y="93"/>
                </a:cubicBezTo>
                <a:cubicBezTo>
                  <a:pt x="185" y="40"/>
                  <a:pt x="143" y="0"/>
                  <a:pt x="9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55"/>
          <p:cNvSpPr>
            <a:spLocks noChangeArrowheads="1"/>
          </p:cNvSpPr>
          <p:nvPr/>
        </p:nvSpPr>
        <p:spPr bwMode="auto">
          <a:xfrm>
            <a:off x="3396849" y="2700924"/>
            <a:ext cx="9500" cy="9500"/>
          </a:xfrm>
          <a:custGeom>
            <a:avLst/>
            <a:gdLst>
              <a:gd name="T0" fmla="*/ 11 w 23"/>
              <a:gd name="T1" fmla="*/ 0 h 23"/>
              <a:gd name="T2" fmla="*/ 0 w 23"/>
              <a:gd name="T3" fmla="*/ 11 h 23"/>
              <a:gd name="T4" fmla="*/ 11 w 23"/>
              <a:gd name="T5" fmla="*/ 22 h 23"/>
              <a:gd name="T6" fmla="*/ 22 w 23"/>
              <a:gd name="T7" fmla="*/ 11 h 23"/>
              <a:gd name="T8" fmla="*/ 11 w 23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6" y="22"/>
                  <a:pt x="22" y="17"/>
                  <a:pt x="22" y="11"/>
                </a:cubicBezTo>
                <a:cubicBezTo>
                  <a:pt x="20" y="5"/>
                  <a:pt x="17" y="0"/>
                  <a:pt x="1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56"/>
          <p:cNvSpPr>
            <a:spLocks noChangeArrowheads="1"/>
          </p:cNvSpPr>
          <p:nvPr/>
        </p:nvSpPr>
        <p:spPr bwMode="auto">
          <a:xfrm>
            <a:off x="1599626" y="2712323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0" y="6"/>
                  <a:pt x="3" y="6"/>
                </a:cubicBezTo>
                <a:cubicBezTo>
                  <a:pt x="6" y="6"/>
                  <a:pt x="6" y="6"/>
                  <a:pt x="6" y="3"/>
                </a:cubicBezTo>
                <a:cubicBezTo>
                  <a:pt x="6" y="0"/>
                  <a:pt x="6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57"/>
          <p:cNvSpPr>
            <a:spLocks noChangeArrowheads="1"/>
          </p:cNvSpPr>
          <p:nvPr/>
        </p:nvSpPr>
        <p:spPr bwMode="auto">
          <a:xfrm>
            <a:off x="1375448" y="2714223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3"/>
                </a:ln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6"/>
                  <a:pt x="6" y="3"/>
                </a:cubicBezTo>
                <a:cubicBezTo>
                  <a:pt x="6" y="1"/>
                  <a:pt x="3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58"/>
          <p:cNvSpPr>
            <a:spLocks noChangeArrowheads="1"/>
          </p:cNvSpPr>
          <p:nvPr/>
        </p:nvSpPr>
        <p:spPr bwMode="auto">
          <a:xfrm>
            <a:off x="1137972" y="2702824"/>
            <a:ext cx="26597" cy="28497"/>
          </a:xfrm>
          <a:custGeom>
            <a:avLst/>
            <a:gdLst>
              <a:gd name="T0" fmla="*/ 62 w 63"/>
              <a:gd name="T1" fmla="*/ 31 h 65"/>
              <a:gd name="T2" fmla="*/ 58 w 63"/>
              <a:gd name="T3" fmla="*/ 47 h 65"/>
              <a:gd name="T4" fmla="*/ 46 w 63"/>
              <a:gd name="T5" fmla="*/ 58 h 65"/>
              <a:gd name="T6" fmla="*/ 31 w 63"/>
              <a:gd name="T7" fmla="*/ 63 h 65"/>
              <a:gd name="T8" fmla="*/ 15 w 63"/>
              <a:gd name="T9" fmla="*/ 58 h 65"/>
              <a:gd name="T10" fmla="*/ 4 w 63"/>
              <a:gd name="T11" fmla="*/ 47 h 65"/>
              <a:gd name="T12" fmla="*/ 0 w 63"/>
              <a:gd name="T13" fmla="*/ 32 h 65"/>
              <a:gd name="T14" fmla="*/ 4 w 63"/>
              <a:gd name="T15" fmla="*/ 16 h 65"/>
              <a:gd name="T16" fmla="*/ 15 w 63"/>
              <a:gd name="T17" fmla="*/ 5 h 65"/>
              <a:gd name="T18" fmla="*/ 31 w 63"/>
              <a:gd name="T19" fmla="*/ 0 h 65"/>
              <a:gd name="T20" fmla="*/ 46 w 63"/>
              <a:gd name="T21" fmla="*/ 5 h 65"/>
              <a:gd name="T22" fmla="*/ 57 w 63"/>
              <a:gd name="T23" fmla="*/ 16 h 65"/>
              <a:gd name="T24" fmla="*/ 62 w 63"/>
              <a:gd name="T25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5">
                <a:moveTo>
                  <a:pt x="62" y="31"/>
                </a:moveTo>
                <a:cubicBezTo>
                  <a:pt x="62" y="37"/>
                  <a:pt x="60" y="42"/>
                  <a:pt x="58" y="47"/>
                </a:cubicBezTo>
                <a:cubicBezTo>
                  <a:pt x="55" y="52"/>
                  <a:pt x="51" y="55"/>
                  <a:pt x="46" y="58"/>
                </a:cubicBezTo>
                <a:cubicBezTo>
                  <a:pt x="41" y="61"/>
                  <a:pt x="37" y="63"/>
                  <a:pt x="31" y="63"/>
                </a:cubicBezTo>
                <a:cubicBezTo>
                  <a:pt x="25" y="64"/>
                  <a:pt x="20" y="61"/>
                  <a:pt x="15" y="58"/>
                </a:cubicBezTo>
                <a:cubicBezTo>
                  <a:pt x="10" y="56"/>
                  <a:pt x="7" y="52"/>
                  <a:pt x="4" y="47"/>
                </a:cubicBezTo>
                <a:cubicBezTo>
                  <a:pt x="1" y="42"/>
                  <a:pt x="0" y="38"/>
                  <a:pt x="0" y="32"/>
                </a:cubicBezTo>
                <a:cubicBezTo>
                  <a:pt x="0" y="27"/>
                  <a:pt x="1" y="21"/>
                  <a:pt x="4" y="16"/>
                </a:cubicBezTo>
                <a:cubicBezTo>
                  <a:pt x="7" y="11"/>
                  <a:pt x="10" y="8"/>
                  <a:pt x="15" y="5"/>
                </a:cubicBezTo>
                <a:cubicBezTo>
                  <a:pt x="20" y="2"/>
                  <a:pt x="25" y="0"/>
                  <a:pt x="31" y="0"/>
                </a:cubicBezTo>
                <a:cubicBezTo>
                  <a:pt x="36" y="0"/>
                  <a:pt x="41" y="3"/>
                  <a:pt x="46" y="5"/>
                </a:cubicBezTo>
                <a:cubicBezTo>
                  <a:pt x="51" y="8"/>
                  <a:pt x="54" y="11"/>
                  <a:pt x="57" y="16"/>
                </a:cubicBezTo>
                <a:cubicBezTo>
                  <a:pt x="59" y="21"/>
                  <a:pt x="62" y="26"/>
                  <a:pt x="62" y="31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59"/>
          <p:cNvSpPr>
            <a:spLocks noChangeArrowheads="1"/>
          </p:cNvSpPr>
          <p:nvPr/>
        </p:nvSpPr>
        <p:spPr bwMode="auto">
          <a:xfrm>
            <a:off x="911893" y="2704724"/>
            <a:ext cx="24698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6" y="0"/>
                  <a:pt x="2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60"/>
          <p:cNvSpPr>
            <a:spLocks noChangeArrowheads="1"/>
          </p:cNvSpPr>
          <p:nvPr/>
        </p:nvSpPr>
        <p:spPr bwMode="auto">
          <a:xfrm>
            <a:off x="689616" y="2708523"/>
            <a:ext cx="18998" cy="18998"/>
          </a:xfrm>
          <a:custGeom>
            <a:avLst/>
            <a:gdLst>
              <a:gd name="T0" fmla="*/ 45 w 46"/>
              <a:gd name="T1" fmla="*/ 22 h 46"/>
              <a:gd name="T2" fmla="*/ 42 w 46"/>
              <a:gd name="T3" fmla="*/ 33 h 46"/>
              <a:gd name="T4" fmla="*/ 34 w 46"/>
              <a:gd name="T5" fmla="*/ 42 h 46"/>
              <a:gd name="T6" fmla="*/ 23 w 46"/>
              <a:gd name="T7" fmla="*/ 45 h 46"/>
              <a:gd name="T8" fmla="*/ 11 w 46"/>
              <a:gd name="T9" fmla="*/ 42 h 46"/>
              <a:gd name="T10" fmla="*/ 3 w 46"/>
              <a:gd name="T11" fmla="*/ 34 h 46"/>
              <a:gd name="T12" fmla="*/ 0 w 46"/>
              <a:gd name="T13" fmla="*/ 22 h 46"/>
              <a:gd name="T14" fmla="*/ 3 w 46"/>
              <a:gd name="T15" fmla="*/ 11 h 46"/>
              <a:gd name="T16" fmla="*/ 11 w 46"/>
              <a:gd name="T17" fmla="*/ 3 h 46"/>
              <a:gd name="T18" fmla="*/ 23 w 46"/>
              <a:gd name="T19" fmla="*/ 0 h 46"/>
              <a:gd name="T20" fmla="*/ 34 w 46"/>
              <a:gd name="T21" fmla="*/ 3 h 46"/>
              <a:gd name="T22" fmla="*/ 42 w 46"/>
              <a:gd name="T23" fmla="*/ 11 h 46"/>
              <a:gd name="T24" fmla="*/ 45 w 46"/>
              <a:gd name="T25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6">
                <a:moveTo>
                  <a:pt x="45" y="22"/>
                </a:moveTo>
                <a:cubicBezTo>
                  <a:pt x="45" y="26"/>
                  <a:pt x="44" y="30"/>
                  <a:pt x="42" y="33"/>
                </a:cubicBezTo>
                <a:cubicBezTo>
                  <a:pt x="40" y="37"/>
                  <a:pt x="38" y="40"/>
                  <a:pt x="34" y="42"/>
                </a:cubicBezTo>
                <a:cubicBezTo>
                  <a:pt x="30" y="44"/>
                  <a:pt x="27" y="45"/>
                  <a:pt x="23" y="45"/>
                </a:cubicBezTo>
                <a:cubicBezTo>
                  <a:pt x="19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2"/>
                </a:cubicBezTo>
                <a:cubicBezTo>
                  <a:pt x="0" y="18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3" y="0"/>
                </a:cubicBezTo>
                <a:cubicBezTo>
                  <a:pt x="27" y="0"/>
                  <a:pt x="30" y="1"/>
                  <a:pt x="34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4" y="15"/>
                  <a:pt x="45" y="18"/>
                  <a:pt x="45" y="2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61"/>
          <p:cNvSpPr>
            <a:spLocks noChangeArrowheads="1"/>
          </p:cNvSpPr>
          <p:nvPr/>
        </p:nvSpPr>
        <p:spPr bwMode="auto">
          <a:xfrm>
            <a:off x="469237" y="2712323"/>
            <a:ext cx="13298" cy="13299"/>
          </a:xfrm>
          <a:custGeom>
            <a:avLst/>
            <a:gdLst>
              <a:gd name="T0" fmla="*/ 15 w 30"/>
              <a:gd name="T1" fmla="*/ 0 h 29"/>
              <a:gd name="T2" fmla="*/ 0 w 30"/>
              <a:gd name="T3" fmla="*/ 14 h 29"/>
              <a:gd name="T4" fmla="*/ 15 w 30"/>
              <a:gd name="T5" fmla="*/ 28 h 29"/>
              <a:gd name="T6" fmla="*/ 29 w 30"/>
              <a:gd name="T7" fmla="*/ 14 h 29"/>
              <a:gd name="T8" fmla="*/ 15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5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62"/>
          <p:cNvSpPr>
            <a:spLocks noChangeArrowheads="1"/>
          </p:cNvSpPr>
          <p:nvPr/>
        </p:nvSpPr>
        <p:spPr bwMode="auto">
          <a:xfrm>
            <a:off x="245059" y="2716123"/>
            <a:ext cx="9498" cy="11399"/>
          </a:xfrm>
          <a:custGeom>
            <a:avLst/>
            <a:gdLst>
              <a:gd name="T0" fmla="*/ 11 w 21"/>
              <a:gd name="T1" fmla="*/ 2 h 26"/>
              <a:gd name="T2" fmla="*/ 0 w 21"/>
              <a:gd name="T3" fmla="*/ 14 h 26"/>
              <a:gd name="T4" fmla="*/ 11 w 21"/>
              <a:gd name="T5" fmla="*/ 25 h 26"/>
              <a:gd name="T6" fmla="*/ 20 w 21"/>
              <a:gd name="T7" fmla="*/ 14 h 26"/>
              <a:gd name="T8" fmla="*/ 11 w 21"/>
              <a:gd name="T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6">
                <a:moveTo>
                  <a:pt x="11" y="2"/>
                </a:moveTo>
                <a:cubicBezTo>
                  <a:pt x="6" y="2"/>
                  <a:pt x="0" y="9"/>
                  <a:pt x="0" y="14"/>
                </a:cubicBezTo>
                <a:cubicBezTo>
                  <a:pt x="0" y="20"/>
                  <a:pt x="6" y="25"/>
                  <a:pt x="11" y="25"/>
                </a:cubicBezTo>
                <a:cubicBezTo>
                  <a:pt x="17" y="25"/>
                  <a:pt x="20" y="19"/>
                  <a:pt x="20" y="14"/>
                </a:cubicBezTo>
                <a:cubicBezTo>
                  <a:pt x="20" y="5"/>
                  <a:pt x="17" y="0"/>
                  <a:pt x="11" y="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63"/>
          <p:cNvSpPr>
            <a:spLocks noChangeArrowheads="1"/>
          </p:cNvSpPr>
          <p:nvPr/>
        </p:nvSpPr>
        <p:spPr bwMode="auto">
          <a:xfrm>
            <a:off x="20882" y="2716123"/>
            <a:ext cx="9498" cy="9500"/>
          </a:xfrm>
          <a:custGeom>
            <a:avLst/>
            <a:gdLst>
              <a:gd name="T0" fmla="*/ 11 w 24"/>
              <a:gd name="T1" fmla="*/ 0 h 24"/>
              <a:gd name="T2" fmla="*/ 0 w 24"/>
              <a:gd name="T3" fmla="*/ 12 h 24"/>
              <a:gd name="T4" fmla="*/ 11 w 24"/>
              <a:gd name="T5" fmla="*/ 23 h 24"/>
              <a:gd name="T6" fmla="*/ 23 w 24"/>
              <a:gd name="T7" fmla="*/ 12 h 24"/>
              <a:gd name="T8" fmla="*/ 11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1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1" y="23"/>
                </a:cubicBezTo>
                <a:cubicBezTo>
                  <a:pt x="17" y="23"/>
                  <a:pt x="23" y="18"/>
                  <a:pt x="23" y="12"/>
                </a:cubicBezTo>
                <a:cubicBezTo>
                  <a:pt x="23" y="7"/>
                  <a:pt x="17" y="0"/>
                  <a:pt x="1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64"/>
          <p:cNvSpPr>
            <a:spLocks noChangeArrowheads="1"/>
          </p:cNvSpPr>
          <p:nvPr/>
        </p:nvSpPr>
        <p:spPr bwMode="auto">
          <a:xfrm>
            <a:off x="7177477" y="2410253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4"/>
                  <a:pt x="0" y="119"/>
                </a:cubicBezTo>
                <a:cubicBezTo>
                  <a:pt x="0" y="184"/>
                  <a:pt x="53" y="237"/>
                  <a:pt x="118" y="237"/>
                </a:cubicBezTo>
                <a:cubicBezTo>
                  <a:pt x="183" y="237"/>
                  <a:pt x="237" y="184"/>
                  <a:pt x="237" y="119"/>
                </a:cubicBezTo>
                <a:cubicBezTo>
                  <a:pt x="237" y="51"/>
                  <a:pt x="183" y="0"/>
                  <a:pt x="11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65"/>
          <p:cNvSpPr>
            <a:spLocks noChangeArrowheads="1"/>
          </p:cNvSpPr>
          <p:nvPr/>
        </p:nvSpPr>
        <p:spPr bwMode="auto">
          <a:xfrm>
            <a:off x="6953299" y="2412152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5"/>
                  <a:pt x="0" y="119"/>
                </a:cubicBezTo>
                <a:cubicBezTo>
                  <a:pt x="0" y="184"/>
                  <a:pt x="53" y="237"/>
                  <a:pt x="118" y="237"/>
                </a:cubicBezTo>
                <a:cubicBezTo>
                  <a:pt x="183" y="237"/>
                  <a:pt x="237" y="183"/>
                  <a:pt x="237" y="119"/>
                </a:cubicBezTo>
                <a:cubicBezTo>
                  <a:pt x="237" y="51"/>
                  <a:pt x="183" y="0"/>
                  <a:pt x="11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66"/>
          <p:cNvSpPr>
            <a:spLocks noChangeArrowheads="1"/>
          </p:cNvSpPr>
          <p:nvPr/>
        </p:nvSpPr>
        <p:spPr bwMode="auto">
          <a:xfrm>
            <a:off x="6712023" y="2398854"/>
            <a:ext cx="131087" cy="131087"/>
          </a:xfrm>
          <a:custGeom>
            <a:avLst/>
            <a:gdLst>
              <a:gd name="T0" fmla="*/ 149 w 303"/>
              <a:gd name="T1" fmla="*/ 0 h 303"/>
              <a:gd name="T2" fmla="*/ 0 w 303"/>
              <a:gd name="T3" fmla="*/ 152 h 303"/>
              <a:gd name="T4" fmla="*/ 152 w 303"/>
              <a:gd name="T5" fmla="*/ 302 h 303"/>
              <a:gd name="T6" fmla="*/ 302 w 303"/>
              <a:gd name="T7" fmla="*/ 150 h 303"/>
              <a:gd name="T8" fmla="*/ 149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49" y="0"/>
                </a:moveTo>
                <a:cubicBezTo>
                  <a:pt x="67" y="0"/>
                  <a:pt x="0" y="68"/>
                  <a:pt x="0" y="152"/>
                </a:cubicBezTo>
                <a:cubicBezTo>
                  <a:pt x="0" y="234"/>
                  <a:pt x="67" y="302"/>
                  <a:pt x="152" y="302"/>
                </a:cubicBezTo>
                <a:cubicBezTo>
                  <a:pt x="237" y="302"/>
                  <a:pt x="302" y="234"/>
                  <a:pt x="302" y="150"/>
                </a:cubicBezTo>
                <a:cubicBezTo>
                  <a:pt x="302" y="68"/>
                  <a:pt x="234" y="0"/>
                  <a:pt x="14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67"/>
          <p:cNvSpPr>
            <a:spLocks noChangeArrowheads="1"/>
          </p:cNvSpPr>
          <p:nvPr/>
        </p:nvSpPr>
        <p:spPr bwMode="auto">
          <a:xfrm>
            <a:off x="6493544" y="2404553"/>
            <a:ext cx="119689" cy="119689"/>
          </a:xfrm>
          <a:custGeom>
            <a:avLst/>
            <a:gdLst>
              <a:gd name="T0" fmla="*/ 138 w 280"/>
              <a:gd name="T1" fmla="*/ 0 h 280"/>
              <a:gd name="T2" fmla="*/ 0 w 280"/>
              <a:gd name="T3" fmla="*/ 141 h 280"/>
              <a:gd name="T4" fmla="*/ 141 w 280"/>
              <a:gd name="T5" fmla="*/ 279 h 280"/>
              <a:gd name="T6" fmla="*/ 279 w 280"/>
              <a:gd name="T7" fmla="*/ 138 h 280"/>
              <a:gd name="T8" fmla="*/ 138 w 280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41" y="279"/>
                </a:cubicBezTo>
                <a:cubicBezTo>
                  <a:pt x="217" y="279"/>
                  <a:pt x="279" y="217"/>
                  <a:pt x="279" y="138"/>
                </a:cubicBezTo>
                <a:cubicBezTo>
                  <a:pt x="279" y="62"/>
                  <a:pt x="217" y="0"/>
                  <a:pt x="13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68"/>
          <p:cNvSpPr>
            <a:spLocks noChangeArrowheads="1"/>
          </p:cNvSpPr>
          <p:nvPr/>
        </p:nvSpPr>
        <p:spPr bwMode="auto">
          <a:xfrm>
            <a:off x="6254168" y="2393154"/>
            <a:ext cx="146286" cy="146286"/>
          </a:xfrm>
          <a:custGeom>
            <a:avLst/>
            <a:gdLst>
              <a:gd name="T0" fmla="*/ 339 w 340"/>
              <a:gd name="T1" fmla="*/ 168 h 340"/>
              <a:gd name="T2" fmla="*/ 316 w 340"/>
              <a:gd name="T3" fmla="*/ 253 h 340"/>
              <a:gd name="T4" fmla="*/ 255 w 340"/>
              <a:gd name="T5" fmla="*/ 315 h 340"/>
              <a:gd name="T6" fmla="*/ 170 w 340"/>
              <a:gd name="T7" fmla="*/ 338 h 340"/>
              <a:gd name="T8" fmla="*/ 85 w 340"/>
              <a:gd name="T9" fmla="*/ 316 h 340"/>
              <a:gd name="T10" fmla="*/ 23 w 340"/>
              <a:gd name="T11" fmla="*/ 255 h 340"/>
              <a:gd name="T12" fmla="*/ 0 w 340"/>
              <a:gd name="T13" fmla="*/ 170 h 340"/>
              <a:gd name="T14" fmla="*/ 22 w 340"/>
              <a:gd name="T15" fmla="*/ 85 h 340"/>
              <a:gd name="T16" fmla="*/ 84 w 340"/>
              <a:gd name="T17" fmla="*/ 23 h 340"/>
              <a:gd name="T18" fmla="*/ 169 w 340"/>
              <a:gd name="T19" fmla="*/ 0 h 340"/>
              <a:gd name="T20" fmla="*/ 253 w 340"/>
              <a:gd name="T21" fmla="*/ 22 h 340"/>
              <a:gd name="T22" fmla="*/ 316 w 340"/>
              <a:gd name="T23" fmla="*/ 84 h 340"/>
              <a:gd name="T24" fmla="*/ 339 w 340"/>
              <a:gd name="T25" fmla="*/ 16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0" h="340">
                <a:moveTo>
                  <a:pt x="339" y="168"/>
                </a:moveTo>
                <a:cubicBezTo>
                  <a:pt x="339" y="199"/>
                  <a:pt x="332" y="226"/>
                  <a:pt x="316" y="253"/>
                </a:cubicBezTo>
                <a:cubicBezTo>
                  <a:pt x="301" y="280"/>
                  <a:pt x="282" y="300"/>
                  <a:pt x="255" y="315"/>
                </a:cubicBezTo>
                <a:cubicBezTo>
                  <a:pt x="228" y="331"/>
                  <a:pt x="201" y="338"/>
                  <a:pt x="170" y="338"/>
                </a:cubicBezTo>
                <a:cubicBezTo>
                  <a:pt x="139" y="339"/>
                  <a:pt x="112" y="332"/>
                  <a:pt x="85" y="316"/>
                </a:cubicBezTo>
                <a:cubicBezTo>
                  <a:pt x="58" y="301"/>
                  <a:pt x="39" y="282"/>
                  <a:pt x="23" y="255"/>
                </a:cubicBezTo>
                <a:cubicBezTo>
                  <a:pt x="7" y="229"/>
                  <a:pt x="0" y="201"/>
                  <a:pt x="0" y="170"/>
                </a:cubicBezTo>
                <a:cubicBezTo>
                  <a:pt x="0" y="139"/>
                  <a:pt x="7" y="112"/>
                  <a:pt x="22" y="85"/>
                </a:cubicBezTo>
                <a:cubicBezTo>
                  <a:pt x="38" y="58"/>
                  <a:pt x="57" y="39"/>
                  <a:pt x="84" y="23"/>
                </a:cubicBezTo>
                <a:cubicBezTo>
                  <a:pt x="111" y="7"/>
                  <a:pt x="137" y="0"/>
                  <a:pt x="169" y="0"/>
                </a:cubicBezTo>
                <a:cubicBezTo>
                  <a:pt x="200" y="0"/>
                  <a:pt x="226" y="7"/>
                  <a:pt x="253" y="22"/>
                </a:cubicBezTo>
                <a:cubicBezTo>
                  <a:pt x="280" y="38"/>
                  <a:pt x="301" y="57"/>
                  <a:pt x="316" y="84"/>
                </a:cubicBezTo>
                <a:cubicBezTo>
                  <a:pt x="332" y="111"/>
                  <a:pt x="339" y="137"/>
                  <a:pt x="339" y="168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69"/>
          <p:cNvSpPr>
            <a:spLocks noChangeArrowheads="1"/>
          </p:cNvSpPr>
          <p:nvPr/>
        </p:nvSpPr>
        <p:spPr bwMode="auto">
          <a:xfrm>
            <a:off x="6033790" y="2398854"/>
            <a:ext cx="138687" cy="138686"/>
          </a:xfrm>
          <a:custGeom>
            <a:avLst/>
            <a:gdLst>
              <a:gd name="T0" fmla="*/ 158 w 320"/>
              <a:gd name="T1" fmla="*/ 0 h 320"/>
              <a:gd name="T2" fmla="*/ 0 w 320"/>
              <a:gd name="T3" fmla="*/ 161 h 320"/>
              <a:gd name="T4" fmla="*/ 161 w 320"/>
              <a:gd name="T5" fmla="*/ 319 h 320"/>
              <a:gd name="T6" fmla="*/ 319 w 320"/>
              <a:gd name="T7" fmla="*/ 158 h 320"/>
              <a:gd name="T8" fmla="*/ 158 w 320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320">
                <a:moveTo>
                  <a:pt x="158" y="0"/>
                </a:moveTo>
                <a:cubicBezTo>
                  <a:pt x="71" y="0"/>
                  <a:pt x="0" y="73"/>
                  <a:pt x="0" y="161"/>
                </a:cubicBezTo>
                <a:cubicBezTo>
                  <a:pt x="0" y="248"/>
                  <a:pt x="71" y="319"/>
                  <a:pt x="161" y="319"/>
                </a:cubicBezTo>
                <a:cubicBezTo>
                  <a:pt x="248" y="319"/>
                  <a:pt x="319" y="246"/>
                  <a:pt x="319" y="158"/>
                </a:cubicBezTo>
                <a:cubicBezTo>
                  <a:pt x="316" y="71"/>
                  <a:pt x="246" y="0"/>
                  <a:pt x="15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70"/>
          <p:cNvSpPr>
            <a:spLocks noChangeArrowheads="1"/>
          </p:cNvSpPr>
          <p:nvPr/>
        </p:nvSpPr>
        <p:spPr bwMode="auto">
          <a:xfrm>
            <a:off x="5821010" y="2410253"/>
            <a:ext cx="115889" cy="113989"/>
          </a:xfrm>
          <a:custGeom>
            <a:avLst/>
            <a:gdLst>
              <a:gd name="T0" fmla="*/ 133 w 267"/>
              <a:gd name="T1" fmla="*/ 0 h 266"/>
              <a:gd name="T2" fmla="*/ 0 w 267"/>
              <a:gd name="T3" fmla="*/ 133 h 266"/>
              <a:gd name="T4" fmla="*/ 133 w 267"/>
              <a:gd name="T5" fmla="*/ 265 h 266"/>
              <a:gd name="T6" fmla="*/ 266 w 267"/>
              <a:gd name="T7" fmla="*/ 133 h 266"/>
              <a:gd name="T8" fmla="*/ 133 w 267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7" h="266">
                <a:moveTo>
                  <a:pt x="133" y="0"/>
                </a:move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5"/>
                  <a:pt x="133" y="265"/>
                </a:cubicBezTo>
                <a:cubicBezTo>
                  <a:pt x="206" y="265"/>
                  <a:pt x="266" y="206"/>
                  <a:pt x="266" y="133"/>
                </a:cubicBezTo>
                <a:cubicBezTo>
                  <a:pt x="266" y="59"/>
                  <a:pt x="206" y="0"/>
                  <a:pt x="13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71"/>
          <p:cNvSpPr>
            <a:spLocks noChangeArrowheads="1"/>
          </p:cNvSpPr>
          <p:nvPr/>
        </p:nvSpPr>
        <p:spPr bwMode="auto">
          <a:xfrm>
            <a:off x="5593033" y="2408353"/>
            <a:ext cx="119689" cy="121588"/>
          </a:xfrm>
          <a:custGeom>
            <a:avLst/>
            <a:gdLst>
              <a:gd name="T0" fmla="*/ 138 w 277"/>
              <a:gd name="T1" fmla="*/ 0 h 281"/>
              <a:gd name="T2" fmla="*/ 0 w 277"/>
              <a:gd name="T3" fmla="*/ 142 h 281"/>
              <a:gd name="T4" fmla="*/ 138 w 277"/>
              <a:gd name="T5" fmla="*/ 280 h 281"/>
              <a:gd name="T6" fmla="*/ 276 w 277"/>
              <a:gd name="T7" fmla="*/ 139 h 281"/>
              <a:gd name="T8" fmla="*/ 138 w 277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81">
                <a:moveTo>
                  <a:pt x="138" y="0"/>
                </a:moveTo>
                <a:cubicBezTo>
                  <a:pt x="62" y="0"/>
                  <a:pt x="0" y="63"/>
                  <a:pt x="0" y="142"/>
                </a:cubicBezTo>
                <a:cubicBezTo>
                  <a:pt x="0" y="222"/>
                  <a:pt x="62" y="280"/>
                  <a:pt x="138" y="280"/>
                </a:cubicBezTo>
                <a:cubicBezTo>
                  <a:pt x="214" y="280"/>
                  <a:pt x="276" y="218"/>
                  <a:pt x="276" y="139"/>
                </a:cubicBezTo>
                <a:cubicBezTo>
                  <a:pt x="276" y="60"/>
                  <a:pt x="214" y="0"/>
                  <a:pt x="13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72"/>
          <p:cNvSpPr>
            <a:spLocks noChangeArrowheads="1"/>
          </p:cNvSpPr>
          <p:nvPr/>
        </p:nvSpPr>
        <p:spPr bwMode="auto">
          <a:xfrm>
            <a:off x="5391653" y="2434950"/>
            <a:ext cx="72193" cy="70294"/>
          </a:xfrm>
          <a:custGeom>
            <a:avLst/>
            <a:gdLst>
              <a:gd name="T0" fmla="*/ 82 w 168"/>
              <a:gd name="T1" fmla="*/ 0 h 164"/>
              <a:gd name="T2" fmla="*/ 0 w 168"/>
              <a:gd name="T3" fmla="*/ 82 h 164"/>
              <a:gd name="T4" fmla="*/ 82 w 168"/>
              <a:gd name="T5" fmla="*/ 163 h 164"/>
              <a:gd name="T6" fmla="*/ 164 w 168"/>
              <a:gd name="T7" fmla="*/ 82 h 164"/>
              <a:gd name="T8" fmla="*/ 82 w 168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64">
                <a:moveTo>
                  <a:pt x="82" y="0"/>
                </a:moveTo>
                <a:cubicBezTo>
                  <a:pt x="37" y="0"/>
                  <a:pt x="0" y="36"/>
                  <a:pt x="0" y="82"/>
                </a:cubicBezTo>
                <a:cubicBezTo>
                  <a:pt x="0" y="127"/>
                  <a:pt x="37" y="163"/>
                  <a:pt x="82" y="163"/>
                </a:cubicBezTo>
                <a:cubicBezTo>
                  <a:pt x="127" y="163"/>
                  <a:pt x="164" y="127"/>
                  <a:pt x="164" y="82"/>
                </a:cubicBezTo>
                <a:cubicBezTo>
                  <a:pt x="167" y="36"/>
                  <a:pt x="130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73"/>
          <p:cNvSpPr>
            <a:spLocks noChangeArrowheads="1"/>
          </p:cNvSpPr>
          <p:nvPr/>
        </p:nvSpPr>
        <p:spPr bwMode="auto">
          <a:xfrm>
            <a:off x="5161776" y="2431151"/>
            <a:ext cx="79792" cy="81693"/>
          </a:xfrm>
          <a:custGeom>
            <a:avLst/>
            <a:gdLst>
              <a:gd name="T0" fmla="*/ 186 w 187"/>
              <a:gd name="T1" fmla="*/ 93 h 189"/>
              <a:gd name="T2" fmla="*/ 174 w 187"/>
              <a:gd name="T3" fmla="*/ 140 h 189"/>
              <a:gd name="T4" fmla="*/ 140 w 187"/>
              <a:gd name="T5" fmla="*/ 174 h 189"/>
              <a:gd name="T6" fmla="*/ 93 w 187"/>
              <a:gd name="T7" fmla="*/ 187 h 189"/>
              <a:gd name="T8" fmla="*/ 47 w 187"/>
              <a:gd name="T9" fmla="*/ 174 h 189"/>
              <a:gd name="T10" fmla="*/ 13 w 187"/>
              <a:gd name="T11" fmla="*/ 140 h 189"/>
              <a:gd name="T12" fmla="*/ 0 w 187"/>
              <a:gd name="T13" fmla="*/ 94 h 189"/>
              <a:gd name="T14" fmla="*/ 12 w 187"/>
              <a:gd name="T15" fmla="*/ 47 h 189"/>
              <a:gd name="T16" fmla="*/ 46 w 187"/>
              <a:gd name="T17" fmla="*/ 13 h 189"/>
              <a:gd name="T18" fmla="*/ 93 w 187"/>
              <a:gd name="T19" fmla="*/ 0 h 189"/>
              <a:gd name="T20" fmla="*/ 139 w 187"/>
              <a:gd name="T21" fmla="*/ 13 h 189"/>
              <a:gd name="T22" fmla="*/ 173 w 187"/>
              <a:gd name="T23" fmla="*/ 46 h 189"/>
              <a:gd name="T24" fmla="*/ 186 w 187"/>
              <a:gd name="T25" fmla="*/ 9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7" h="189">
                <a:moveTo>
                  <a:pt x="186" y="93"/>
                </a:moveTo>
                <a:cubicBezTo>
                  <a:pt x="186" y="110"/>
                  <a:pt x="183" y="126"/>
                  <a:pt x="174" y="140"/>
                </a:cubicBezTo>
                <a:cubicBezTo>
                  <a:pt x="166" y="155"/>
                  <a:pt x="155" y="166"/>
                  <a:pt x="140" y="174"/>
                </a:cubicBezTo>
                <a:cubicBezTo>
                  <a:pt x="125" y="183"/>
                  <a:pt x="111" y="187"/>
                  <a:pt x="93" y="187"/>
                </a:cubicBezTo>
                <a:cubicBezTo>
                  <a:pt x="76" y="188"/>
                  <a:pt x="62" y="183"/>
                  <a:pt x="47" y="174"/>
                </a:cubicBezTo>
                <a:cubicBezTo>
                  <a:pt x="32" y="166"/>
                  <a:pt x="22" y="155"/>
                  <a:pt x="13" y="140"/>
                </a:cubicBezTo>
                <a:cubicBezTo>
                  <a:pt x="5" y="126"/>
                  <a:pt x="0" y="111"/>
                  <a:pt x="0" y="94"/>
                </a:cubicBezTo>
                <a:cubicBezTo>
                  <a:pt x="0" y="77"/>
                  <a:pt x="4" y="62"/>
                  <a:pt x="12" y="47"/>
                </a:cubicBezTo>
                <a:cubicBezTo>
                  <a:pt x="21" y="32"/>
                  <a:pt x="31" y="22"/>
                  <a:pt x="46" y="13"/>
                </a:cubicBezTo>
                <a:cubicBezTo>
                  <a:pt x="61" y="4"/>
                  <a:pt x="75" y="0"/>
                  <a:pt x="93" y="0"/>
                </a:cubicBezTo>
                <a:cubicBezTo>
                  <a:pt x="110" y="0"/>
                  <a:pt x="124" y="5"/>
                  <a:pt x="139" y="13"/>
                </a:cubicBezTo>
                <a:cubicBezTo>
                  <a:pt x="154" y="22"/>
                  <a:pt x="165" y="32"/>
                  <a:pt x="173" y="46"/>
                </a:cubicBezTo>
                <a:cubicBezTo>
                  <a:pt x="182" y="61"/>
                  <a:pt x="186" y="76"/>
                  <a:pt x="186" y="9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74"/>
          <p:cNvSpPr>
            <a:spLocks noChangeArrowheads="1"/>
          </p:cNvSpPr>
          <p:nvPr/>
        </p:nvSpPr>
        <p:spPr bwMode="auto">
          <a:xfrm>
            <a:off x="4931898" y="2429251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8"/>
                  <a:pt x="46" y="203"/>
                  <a:pt x="102" y="203"/>
                </a:cubicBezTo>
                <a:cubicBezTo>
                  <a:pt x="159" y="203"/>
                  <a:pt x="203" y="158"/>
                  <a:pt x="203" y="101"/>
                </a:cubicBezTo>
                <a:cubicBezTo>
                  <a:pt x="203" y="45"/>
                  <a:pt x="158" y="0"/>
                  <a:pt x="10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75"/>
          <p:cNvSpPr>
            <a:spLocks noChangeArrowheads="1"/>
          </p:cNvSpPr>
          <p:nvPr/>
        </p:nvSpPr>
        <p:spPr bwMode="auto">
          <a:xfrm>
            <a:off x="4713420" y="2433051"/>
            <a:ext cx="77892" cy="79792"/>
          </a:xfrm>
          <a:custGeom>
            <a:avLst/>
            <a:gdLst>
              <a:gd name="T0" fmla="*/ 91 w 182"/>
              <a:gd name="T1" fmla="*/ 0 h 184"/>
              <a:gd name="T2" fmla="*/ 0 w 182"/>
              <a:gd name="T3" fmla="*/ 93 h 184"/>
              <a:gd name="T4" fmla="*/ 91 w 182"/>
              <a:gd name="T5" fmla="*/ 183 h 184"/>
              <a:gd name="T6" fmla="*/ 181 w 182"/>
              <a:gd name="T7" fmla="*/ 90 h 184"/>
              <a:gd name="T8" fmla="*/ 91 w 182"/>
              <a:gd name="T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4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3" y="183"/>
                  <a:pt x="91" y="183"/>
                </a:cubicBezTo>
                <a:cubicBezTo>
                  <a:pt x="142" y="183"/>
                  <a:pt x="181" y="141"/>
                  <a:pt x="181" y="90"/>
                </a:cubicBezTo>
                <a:cubicBezTo>
                  <a:pt x="181" y="39"/>
                  <a:pt x="142" y="0"/>
                  <a:pt x="9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76"/>
          <p:cNvSpPr>
            <a:spLocks noChangeArrowheads="1"/>
          </p:cNvSpPr>
          <p:nvPr/>
        </p:nvSpPr>
        <p:spPr bwMode="auto">
          <a:xfrm>
            <a:off x="4477843" y="2425452"/>
            <a:ext cx="96890" cy="96890"/>
          </a:xfrm>
          <a:custGeom>
            <a:avLst/>
            <a:gdLst>
              <a:gd name="T0" fmla="*/ 113 w 226"/>
              <a:gd name="T1" fmla="*/ 0 h 224"/>
              <a:gd name="T2" fmla="*/ 3 w 226"/>
              <a:gd name="T3" fmla="*/ 113 h 224"/>
              <a:gd name="T4" fmla="*/ 115 w 226"/>
              <a:gd name="T5" fmla="*/ 223 h 224"/>
              <a:gd name="T6" fmla="*/ 225 w 226"/>
              <a:gd name="T7" fmla="*/ 110 h 224"/>
              <a:gd name="T8" fmla="*/ 113 w 226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" h="224">
                <a:moveTo>
                  <a:pt x="113" y="0"/>
                </a:moveTo>
                <a:cubicBezTo>
                  <a:pt x="51" y="0"/>
                  <a:pt x="0" y="51"/>
                  <a:pt x="3" y="113"/>
                </a:cubicBezTo>
                <a:cubicBezTo>
                  <a:pt x="3" y="175"/>
                  <a:pt x="53" y="223"/>
                  <a:pt x="115" y="223"/>
                </a:cubicBezTo>
                <a:cubicBezTo>
                  <a:pt x="178" y="223"/>
                  <a:pt x="225" y="172"/>
                  <a:pt x="225" y="110"/>
                </a:cubicBezTo>
                <a:cubicBezTo>
                  <a:pt x="223" y="51"/>
                  <a:pt x="172" y="0"/>
                  <a:pt x="11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Freeform 77"/>
          <p:cNvSpPr>
            <a:spLocks noChangeArrowheads="1"/>
          </p:cNvSpPr>
          <p:nvPr/>
        </p:nvSpPr>
        <p:spPr bwMode="auto">
          <a:xfrm>
            <a:off x="4251765" y="2425452"/>
            <a:ext cx="100691" cy="100690"/>
          </a:xfrm>
          <a:custGeom>
            <a:avLst/>
            <a:gdLst>
              <a:gd name="T0" fmla="*/ 231 w 232"/>
              <a:gd name="T1" fmla="*/ 115 h 233"/>
              <a:gd name="T2" fmla="*/ 216 w 232"/>
              <a:gd name="T3" fmla="*/ 173 h 233"/>
              <a:gd name="T4" fmla="*/ 174 w 232"/>
              <a:gd name="T5" fmla="*/ 216 h 233"/>
              <a:gd name="T6" fmla="*/ 116 w 232"/>
              <a:gd name="T7" fmla="*/ 231 h 233"/>
              <a:gd name="T8" fmla="*/ 58 w 232"/>
              <a:gd name="T9" fmla="*/ 216 h 233"/>
              <a:gd name="T10" fmla="*/ 16 w 232"/>
              <a:gd name="T11" fmla="*/ 174 h 233"/>
              <a:gd name="T12" fmla="*/ 0 w 232"/>
              <a:gd name="T13" fmla="*/ 116 h 233"/>
              <a:gd name="T14" fmla="*/ 15 w 232"/>
              <a:gd name="T15" fmla="*/ 58 h 233"/>
              <a:gd name="T16" fmla="*/ 57 w 232"/>
              <a:gd name="T17" fmla="*/ 16 h 233"/>
              <a:gd name="T18" fmla="*/ 115 w 232"/>
              <a:gd name="T19" fmla="*/ 0 h 233"/>
              <a:gd name="T20" fmla="*/ 173 w 232"/>
              <a:gd name="T21" fmla="*/ 15 h 233"/>
              <a:gd name="T22" fmla="*/ 216 w 232"/>
              <a:gd name="T23" fmla="*/ 57 h 233"/>
              <a:gd name="T24" fmla="*/ 231 w 232"/>
              <a:gd name="T25" fmla="*/ 115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233">
                <a:moveTo>
                  <a:pt x="231" y="115"/>
                </a:moveTo>
                <a:cubicBezTo>
                  <a:pt x="231" y="136"/>
                  <a:pt x="227" y="155"/>
                  <a:pt x="216" y="173"/>
                </a:cubicBezTo>
                <a:cubicBezTo>
                  <a:pt x="206" y="192"/>
                  <a:pt x="192" y="206"/>
                  <a:pt x="174" y="216"/>
                </a:cubicBezTo>
                <a:cubicBezTo>
                  <a:pt x="156" y="227"/>
                  <a:pt x="138" y="231"/>
                  <a:pt x="116" y="231"/>
                </a:cubicBezTo>
                <a:cubicBezTo>
                  <a:pt x="95" y="232"/>
                  <a:pt x="77" y="227"/>
                  <a:pt x="58" y="216"/>
                </a:cubicBezTo>
                <a:cubicBezTo>
                  <a:pt x="40" y="206"/>
                  <a:pt x="27" y="192"/>
                  <a:pt x="16" y="174"/>
                </a:cubicBezTo>
                <a:cubicBezTo>
                  <a:pt x="6" y="156"/>
                  <a:pt x="0" y="138"/>
                  <a:pt x="0" y="116"/>
                </a:cubicBezTo>
                <a:cubicBezTo>
                  <a:pt x="0" y="95"/>
                  <a:pt x="5" y="77"/>
                  <a:pt x="15" y="58"/>
                </a:cubicBezTo>
                <a:cubicBezTo>
                  <a:pt x="26" y="40"/>
                  <a:pt x="39" y="27"/>
                  <a:pt x="57" y="16"/>
                </a:cubicBezTo>
                <a:cubicBezTo>
                  <a:pt x="76" y="5"/>
                  <a:pt x="94" y="0"/>
                  <a:pt x="115" y="0"/>
                </a:cubicBezTo>
                <a:cubicBezTo>
                  <a:pt x="136" y="0"/>
                  <a:pt x="155" y="5"/>
                  <a:pt x="173" y="15"/>
                </a:cubicBezTo>
                <a:cubicBezTo>
                  <a:pt x="192" y="26"/>
                  <a:pt x="206" y="39"/>
                  <a:pt x="216" y="57"/>
                </a:cubicBezTo>
                <a:cubicBezTo>
                  <a:pt x="227" y="76"/>
                  <a:pt x="231" y="94"/>
                  <a:pt x="231" y="115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Freeform 78"/>
          <p:cNvSpPr>
            <a:spLocks noChangeArrowheads="1"/>
          </p:cNvSpPr>
          <p:nvPr/>
        </p:nvSpPr>
        <p:spPr bwMode="auto">
          <a:xfrm>
            <a:off x="4038986" y="2438750"/>
            <a:ext cx="74093" cy="74093"/>
          </a:xfrm>
          <a:custGeom>
            <a:avLst/>
            <a:gdLst>
              <a:gd name="T0" fmla="*/ 85 w 173"/>
              <a:gd name="T1" fmla="*/ 0 h 170"/>
              <a:gd name="T2" fmla="*/ 0 w 173"/>
              <a:gd name="T3" fmla="*/ 85 h 170"/>
              <a:gd name="T4" fmla="*/ 87 w 173"/>
              <a:gd name="T5" fmla="*/ 169 h 170"/>
              <a:gd name="T6" fmla="*/ 172 w 173"/>
              <a:gd name="T7" fmla="*/ 85 h 170"/>
              <a:gd name="T8" fmla="*/ 85 w 173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0">
                <a:moveTo>
                  <a:pt x="85" y="0"/>
                </a:moveTo>
                <a:cubicBezTo>
                  <a:pt x="37" y="0"/>
                  <a:pt x="0" y="39"/>
                  <a:pt x="0" y="85"/>
                </a:cubicBezTo>
                <a:cubicBezTo>
                  <a:pt x="0" y="133"/>
                  <a:pt x="39" y="169"/>
                  <a:pt x="87" y="169"/>
                </a:cubicBezTo>
                <a:cubicBezTo>
                  <a:pt x="135" y="169"/>
                  <a:pt x="172" y="130"/>
                  <a:pt x="172" y="85"/>
                </a:cubicBezTo>
                <a:cubicBezTo>
                  <a:pt x="172" y="39"/>
                  <a:pt x="133" y="0"/>
                  <a:pt x="8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Freeform 79"/>
          <p:cNvSpPr>
            <a:spLocks noChangeArrowheads="1"/>
          </p:cNvSpPr>
          <p:nvPr/>
        </p:nvSpPr>
        <p:spPr bwMode="auto">
          <a:xfrm>
            <a:off x="3809109" y="2434950"/>
            <a:ext cx="85491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8 h 198"/>
              <a:gd name="T4" fmla="*/ 99 w 198"/>
              <a:gd name="T5" fmla="*/ 197 h 198"/>
              <a:gd name="T6" fmla="*/ 197 w 198"/>
              <a:gd name="T7" fmla="*/ 98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5" y="0"/>
                  <a:pt x="0" y="45"/>
                  <a:pt x="0" y="98"/>
                </a:cubicBezTo>
                <a:cubicBezTo>
                  <a:pt x="0" y="152"/>
                  <a:pt x="46" y="197"/>
                  <a:pt x="99" y="197"/>
                </a:cubicBezTo>
                <a:cubicBezTo>
                  <a:pt x="153" y="197"/>
                  <a:pt x="197" y="152"/>
                  <a:pt x="197" y="98"/>
                </a:cubicBezTo>
                <a:cubicBezTo>
                  <a:pt x="197" y="45"/>
                  <a:pt x="152" y="0"/>
                  <a:pt x="9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Freeform 80"/>
          <p:cNvSpPr>
            <a:spLocks noChangeArrowheads="1"/>
          </p:cNvSpPr>
          <p:nvPr/>
        </p:nvSpPr>
        <p:spPr bwMode="auto">
          <a:xfrm>
            <a:off x="3583031" y="2434950"/>
            <a:ext cx="87391" cy="87391"/>
          </a:xfrm>
          <a:custGeom>
            <a:avLst/>
            <a:gdLst>
              <a:gd name="T0" fmla="*/ 97 w 203"/>
              <a:gd name="T1" fmla="*/ 0 h 202"/>
              <a:gd name="T2" fmla="*/ 0 w 203"/>
              <a:gd name="T3" fmla="*/ 102 h 202"/>
              <a:gd name="T4" fmla="*/ 100 w 203"/>
              <a:gd name="T5" fmla="*/ 201 h 202"/>
              <a:gd name="T6" fmla="*/ 199 w 203"/>
              <a:gd name="T7" fmla="*/ 99 h 202"/>
              <a:gd name="T8" fmla="*/ 97 w 203"/>
              <a:gd name="T9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2">
                <a:moveTo>
                  <a:pt x="97" y="0"/>
                </a:moveTo>
                <a:cubicBezTo>
                  <a:pt x="45" y="0"/>
                  <a:pt x="0" y="46"/>
                  <a:pt x="0" y="102"/>
                </a:cubicBezTo>
                <a:cubicBezTo>
                  <a:pt x="0" y="159"/>
                  <a:pt x="44" y="201"/>
                  <a:pt x="100" y="201"/>
                </a:cubicBezTo>
                <a:cubicBezTo>
                  <a:pt x="157" y="201"/>
                  <a:pt x="202" y="156"/>
                  <a:pt x="199" y="99"/>
                </a:cubicBezTo>
                <a:cubicBezTo>
                  <a:pt x="196" y="46"/>
                  <a:pt x="151" y="0"/>
                  <a:pt x="9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Freeform 81"/>
          <p:cNvSpPr>
            <a:spLocks noChangeArrowheads="1"/>
          </p:cNvSpPr>
          <p:nvPr/>
        </p:nvSpPr>
        <p:spPr bwMode="auto">
          <a:xfrm>
            <a:off x="3364553" y="2442549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7 h 176"/>
              <a:gd name="T4" fmla="*/ 87 w 176"/>
              <a:gd name="T5" fmla="*/ 175 h 176"/>
              <a:gd name="T6" fmla="*/ 175 w 176"/>
              <a:gd name="T7" fmla="*/ 87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5"/>
                  <a:pt x="87" y="175"/>
                </a:cubicBezTo>
                <a:cubicBezTo>
                  <a:pt x="135" y="175"/>
                  <a:pt x="175" y="135"/>
                  <a:pt x="175" y="87"/>
                </a:cubicBezTo>
                <a:cubicBezTo>
                  <a:pt x="175" y="39"/>
                  <a:pt x="135" y="0"/>
                  <a:pt x="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Freeform 82"/>
          <p:cNvSpPr>
            <a:spLocks noChangeArrowheads="1"/>
          </p:cNvSpPr>
          <p:nvPr/>
        </p:nvSpPr>
        <p:spPr bwMode="auto">
          <a:xfrm>
            <a:off x="3146074" y="2450149"/>
            <a:ext cx="62694" cy="60794"/>
          </a:xfrm>
          <a:custGeom>
            <a:avLst/>
            <a:gdLst>
              <a:gd name="T0" fmla="*/ 70 w 145"/>
              <a:gd name="T1" fmla="*/ 0 h 142"/>
              <a:gd name="T2" fmla="*/ 0 w 145"/>
              <a:gd name="T3" fmla="*/ 71 h 142"/>
              <a:gd name="T4" fmla="*/ 73 w 145"/>
              <a:gd name="T5" fmla="*/ 141 h 142"/>
              <a:gd name="T6" fmla="*/ 144 w 145"/>
              <a:gd name="T7" fmla="*/ 71 h 142"/>
              <a:gd name="T8" fmla="*/ 70 w 145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4" y="141"/>
                  <a:pt x="73" y="141"/>
                </a:cubicBezTo>
                <a:cubicBezTo>
                  <a:pt x="113" y="141"/>
                  <a:pt x="144" y="110"/>
                  <a:pt x="144" y="71"/>
                </a:cubicBezTo>
                <a:cubicBezTo>
                  <a:pt x="141" y="31"/>
                  <a:pt x="107" y="0"/>
                  <a:pt x="7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Freeform 83"/>
          <p:cNvSpPr>
            <a:spLocks noChangeArrowheads="1"/>
          </p:cNvSpPr>
          <p:nvPr/>
        </p:nvSpPr>
        <p:spPr bwMode="auto">
          <a:xfrm>
            <a:off x="2950393" y="2480546"/>
            <a:ext cx="1899" cy="3800"/>
          </a:xfrm>
          <a:custGeom>
            <a:avLst/>
            <a:gdLst>
              <a:gd name="T0" fmla="*/ 0 w 4"/>
              <a:gd name="T1" fmla="*/ 0 h 7"/>
              <a:gd name="T2" fmla="*/ 0 w 4"/>
              <a:gd name="T3" fmla="*/ 0 h 7"/>
              <a:gd name="T4" fmla="*/ 0 w 4"/>
              <a:gd name="T5" fmla="*/ 3 h 7"/>
              <a:gd name="T6" fmla="*/ 0 w 4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0" y="0"/>
                </a:moveTo>
                <a:cubicBezTo>
                  <a:pt x="0" y="0"/>
                  <a:pt x="0" y="3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3" y="6"/>
                  <a:pt x="3" y="3"/>
                  <a:pt x="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Freeform 84"/>
          <p:cNvSpPr>
            <a:spLocks noChangeArrowheads="1"/>
          </p:cNvSpPr>
          <p:nvPr/>
        </p:nvSpPr>
        <p:spPr bwMode="auto">
          <a:xfrm>
            <a:off x="2274060" y="2484345"/>
            <a:ext cx="1899" cy="1900"/>
          </a:xfrm>
          <a:custGeom>
            <a:avLst/>
            <a:gdLst>
              <a:gd name="T0" fmla="*/ 3 w 4"/>
              <a:gd name="T1" fmla="*/ 0 h 4"/>
              <a:gd name="T2" fmla="*/ 3 w 4"/>
              <a:gd name="T3" fmla="*/ 0 h 4"/>
              <a:gd name="T4" fmla="*/ 3 w 4"/>
              <a:gd name="T5" fmla="*/ 3 h 4"/>
              <a:gd name="T6" fmla="*/ 3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  <a:cubicBezTo>
                  <a:pt x="0" y="3"/>
                  <a:pt x="3" y="3"/>
                  <a:pt x="3" y="3"/>
                </a:cubicBezTo>
                <a:cubicBezTo>
                  <a:pt x="3" y="3"/>
                  <a:pt x="3" y="3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85"/>
          <p:cNvSpPr>
            <a:spLocks noChangeArrowheads="1"/>
          </p:cNvSpPr>
          <p:nvPr/>
        </p:nvSpPr>
        <p:spPr bwMode="auto">
          <a:xfrm>
            <a:off x="2049882" y="2486246"/>
            <a:ext cx="1899" cy="1899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3 h 4"/>
              <a:gd name="T6" fmla="*/ 0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cubicBezTo>
                  <a:pt x="0" y="3"/>
                  <a:pt x="0" y="3"/>
                  <a:pt x="0" y="3"/>
                </a:cubicBezTo>
                <a:cubicBezTo>
                  <a:pt x="3" y="3"/>
                  <a:pt x="3" y="3"/>
                  <a:pt x="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86"/>
          <p:cNvSpPr>
            <a:spLocks noChangeArrowheads="1"/>
          </p:cNvSpPr>
          <p:nvPr/>
        </p:nvSpPr>
        <p:spPr bwMode="auto">
          <a:xfrm>
            <a:off x="1823804" y="2486246"/>
            <a:ext cx="1900" cy="1899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3 h 4"/>
              <a:gd name="T6" fmla="*/ 0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cubicBezTo>
                  <a:pt x="0" y="3"/>
                  <a:pt x="0" y="3"/>
                  <a:pt x="0" y="3"/>
                </a:cubicBezTo>
                <a:cubicBezTo>
                  <a:pt x="3" y="3"/>
                  <a:pt x="3" y="3"/>
                  <a:pt x="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Freeform 87"/>
          <p:cNvSpPr>
            <a:spLocks noChangeArrowheads="1"/>
          </p:cNvSpPr>
          <p:nvPr/>
        </p:nvSpPr>
        <p:spPr bwMode="auto">
          <a:xfrm>
            <a:off x="1584427" y="2472946"/>
            <a:ext cx="32297" cy="32297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Freeform 88"/>
          <p:cNvSpPr>
            <a:spLocks noChangeArrowheads="1"/>
          </p:cNvSpPr>
          <p:nvPr/>
        </p:nvSpPr>
        <p:spPr bwMode="auto">
          <a:xfrm>
            <a:off x="1356450" y="2472946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40 h 80"/>
              <a:gd name="T4" fmla="*/ 40 w 80"/>
              <a:gd name="T5" fmla="*/ 79 h 80"/>
              <a:gd name="T6" fmla="*/ 79 w 80"/>
              <a:gd name="T7" fmla="*/ 37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20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Freeform 89"/>
          <p:cNvSpPr>
            <a:spLocks noChangeArrowheads="1"/>
          </p:cNvSpPr>
          <p:nvPr/>
        </p:nvSpPr>
        <p:spPr bwMode="auto">
          <a:xfrm>
            <a:off x="1134172" y="2474847"/>
            <a:ext cx="32296" cy="32296"/>
          </a:xfrm>
          <a:custGeom>
            <a:avLst/>
            <a:gdLst>
              <a:gd name="T0" fmla="*/ 37 w 77"/>
              <a:gd name="T1" fmla="*/ 0 h 74"/>
              <a:gd name="T2" fmla="*/ 0 w 77"/>
              <a:gd name="T3" fmla="*/ 36 h 74"/>
              <a:gd name="T4" fmla="*/ 40 w 77"/>
              <a:gd name="T5" fmla="*/ 73 h 74"/>
              <a:gd name="T6" fmla="*/ 76 w 77"/>
              <a:gd name="T7" fmla="*/ 36 h 74"/>
              <a:gd name="T8" fmla="*/ 37 w 77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7" y="73"/>
                  <a:pt x="40" y="73"/>
                </a:cubicBezTo>
                <a:cubicBezTo>
                  <a:pt x="59" y="73"/>
                  <a:pt x="76" y="56"/>
                  <a:pt x="76" y="36"/>
                </a:cubicBezTo>
                <a:cubicBezTo>
                  <a:pt x="73" y="17"/>
                  <a:pt x="57" y="0"/>
                  <a:pt x="3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Freeform 90"/>
          <p:cNvSpPr>
            <a:spLocks noChangeArrowheads="1"/>
          </p:cNvSpPr>
          <p:nvPr/>
        </p:nvSpPr>
        <p:spPr bwMode="auto">
          <a:xfrm>
            <a:off x="908094" y="2476746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7" y="0"/>
                  <a:pt x="0" y="15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1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Freeform 91"/>
          <p:cNvSpPr>
            <a:spLocks noChangeArrowheads="1"/>
          </p:cNvSpPr>
          <p:nvPr/>
        </p:nvSpPr>
        <p:spPr bwMode="auto">
          <a:xfrm>
            <a:off x="685816" y="2480546"/>
            <a:ext cx="26597" cy="24698"/>
          </a:xfrm>
          <a:custGeom>
            <a:avLst/>
            <a:gdLst>
              <a:gd name="T0" fmla="*/ 28 w 60"/>
              <a:gd name="T1" fmla="*/ 0 h 57"/>
              <a:gd name="T2" fmla="*/ 0 w 60"/>
              <a:gd name="T3" fmla="*/ 28 h 57"/>
              <a:gd name="T4" fmla="*/ 31 w 60"/>
              <a:gd name="T5" fmla="*/ 56 h 57"/>
              <a:gd name="T6" fmla="*/ 59 w 60"/>
              <a:gd name="T7" fmla="*/ 28 h 57"/>
              <a:gd name="T8" fmla="*/ 28 w 6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31" y="56"/>
                </a:cubicBezTo>
                <a:cubicBezTo>
                  <a:pt x="48" y="56"/>
                  <a:pt x="59" y="42"/>
                  <a:pt x="59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Freeform 92"/>
          <p:cNvSpPr>
            <a:spLocks noChangeArrowheads="1"/>
          </p:cNvSpPr>
          <p:nvPr/>
        </p:nvSpPr>
        <p:spPr bwMode="auto">
          <a:xfrm>
            <a:off x="467337" y="2486246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1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8" y="0"/>
                  <a:pt x="0" y="6"/>
                  <a:pt x="0" y="17"/>
                </a:cubicBezTo>
                <a:cubicBezTo>
                  <a:pt x="0" y="25"/>
                  <a:pt x="5" y="34"/>
                  <a:pt x="17" y="34"/>
                </a:cubicBezTo>
                <a:cubicBezTo>
                  <a:pt x="25" y="34"/>
                  <a:pt x="31" y="25"/>
                  <a:pt x="31" y="17"/>
                </a:cubicBezTo>
                <a:cubicBezTo>
                  <a:pt x="34" y="8"/>
                  <a:pt x="25" y="0"/>
                  <a:pt x="1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Freeform 93"/>
          <p:cNvSpPr>
            <a:spLocks noChangeArrowheads="1"/>
          </p:cNvSpPr>
          <p:nvPr/>
        </p:nvSpPr>
        <p:spPr bwMode="auto">
          <a:xfrm>
            <a:off x="243159" y="2490045"/>
            <a:ext cx="9500" cy="9498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Freeform 94"/>
          <p:cNvSpPr>
            <a:spLocks noChangeArrowheads="1"/>
          </p:cNvSpPr>
          <p:nvPr/>
        </p:nvSpPr>
        <p:spPr bwMode="auto">
          <a:xfrm>
            <a:off x="18981" y="2491945"/>
            <a:ext cx="9500" cy="9500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Freeform 95"/>
          <p:cNvSpPr>
            <a:spLocks noChangeArrowheads="1"/>
          </p:cNvSpPr>
          <p:nvPr/>
        </p:nvSpPr>
        <p:spPr bwMode="auto">
          <a:xfrm>
            <a:off x="7175578" y="2184175"/>
            <a:ext cx="104489" cy="104490"/>
          </a:xfrm>
          <a:custGeom>
            <a:avLst/>
            <a:gdLst>
              <a:gd name="T0" fmla="*/ 122 w 244"/>
              <a:gd name="T1" fmla="*/ 0 h 241"/>
              <a:gd name="T2" fmla="*/ 3 w 244"/>
              <a:gd name="T3" fmla="*/ 122 h 241"/>
              <a:gd name="T4" fmla="*/ 124 w 244"/>
              <a:gd name="T5" fmla="*/ 240 h 241"/>
              <a:gd name="T6" fmla="*/ 243 w 244"/>
              <a:gd name="T7" fmla="*/ 119 h 241"/>
              <a:gd name="T8" fmla="*/ 122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22" y="0"/>
                </a:moveTo>
                <a:cubicBezTo>
                  <a:pt x="54" y="0"/>
                  <a:pt x="0" y="54"/>
                  <a:pt x="3" y="122"/>
                </a:cubicBezTo>
                <a:cubicBezTo>
                  <a:pt x="3" y="189"/>
                  <a:pt x="57" y="240"/>
                  <a:pt x="124" y="240"/>
                </a:cubicBezTo>
                <a:cubicBezTo>
                  <a:pt x="189" y="240"/>
                  <a:pt x="243" y="187"/>
                  <a:pt x="243" y="119"/>
                </a:cubicBezTo>
                <a:cubicBezTo>
                  <a:pt x="243" y="54"/>
                  <a:pt x="189" y="0"/>
                  <a:pt x="12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Freeform 96"/>
          <p:cNvSpPr>
            <a:spLocks noChangeArrowheads="1"/>
          </p:cNvSpPr>
          <p:nvPr/>
        </p:nvSpPr>
        <p:spPr bwMode="auto">
          <a:xfrm>
            <a:off x="6951400" y="2186075"/>
            <a:ext cx="104489" cy="104489"/>
          </a:xfrm>
          <a:custGeom>
            <a:avLst/>
            <a:gdLst>
              <a:gd name="T0" fmla="*/ 118 w 244"/>
              <a:gd name="T1" fmla="*/ 0 h 241"/>
              <a:gd name="T2" fmla="*/ 0 w 244"/>
              <a:gd name="T3" fmla="*/ 121 h 241"/>
              <a:gd name="T4" fmla="*/ 121 w 244"/>
              <a:gd name="T5" fmla="*/ 240 h 241"/>
              <a:gd name="T6" fmla="*/ 243 w 244"/>
              <a:gd name="T7" fmla="*/ 119 h 241"/>
              <a:gd name="T8" fmla="*/ 118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18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4" y="240"/>
                  <a:pt x="121" y="240"/>
                </a:cubicBezTo>
                <a:cubicBezTo>
                  <a:pt x="189" y="240"/>
                  <a:pt x="243" y="186"/>
                  <a:pt x="243" y="119"/>
                </a:cubicBezTo>
                <a:cubicBezTo>
                  <a:pt x="240" y="54"/>
                  <a:pt x="183" y="0"/>
                  <a:pt x="11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Freeform 97"/>
          <p:cNvSpPr>
            <a:spLocks noChangeArrowheads="1"/>
          </p:cNvSpPr>
          <p:nvPr/>
        </p:nvSpPr>
        <p:spPr bwMode="auto">
          <a:xfrm>
            <a:off x="6710123" y="2170877"/>
            <a:ext cx="134887" cy="134886"/>
          </a:xfrm>
          <a:custGeom>
            <a:avLst/>
            <a:gdLst>
              <a:gd name="T0" fmla="*/ 155 w 312"/>
              <a:gd name="T1" fmla="*/ 3 h 315"/>
              <a:gd name="T2" fmla="*/ 0 w 312"/>
              <a:gd name="T3" fmla="*/ 158 h 315"/>
              <a:gd name="T4" fmla="*/ 155 w 312"/>
              <a:gd name="T5" fmla="*/ 314 h 315"/>
              <a:gd name="T6" fmla="*/ 311 w 312"/>
              <a:gd name="T7" fmla="*/ 158 h 315"/>
              <a:gd name="T8" fmla="*/ 155 w 312"/>
              <a:gd name="T9" fmla="*/ 3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2" h="315">
                <a:moveTo>
                  <a:pt x="155" y="3"/>
                </a:moveTo>
                <a:cubicBezTo>
                  <a:pt x="71" y="3"/>
                  <a:pt x="0" y="74"/>
                  <a:pt x="0" y="158"/>
                </a:cubicBezTo>
                <a:cubicBezTo>
                  <a:pt x="0" y="243"/>
                  <a:pt x="71" y="314"/>
                  <a:pt x="155" y="314"/>
                </a:cubicBezTo>
                <a:cubicBezTo>
                  <a:pt x="240" y="314"/>
                  <a:pt x="311" y="243"/>
                  <a:pt x="311" y="158"/>
                </a:cubicBezTo>
                <a:cubicBezTo>
                  <a:pt x="311" y="71"/>
                  <a:pt x="240" y="0"/>
                  <a:pt x="155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Freeform 98"/>
          <p:cNvSpPr>
            <a:spLocks noChangeArrowheads="1"/>
          </p:cNvSpPr>
          <p:nvPr/>
        </p:nvSpPr>
        <p:spPr bwMode="auto">
          <a:xfrm>
            <a:off x="6480246" y="2167077"/>
            <a:ext cx="144386" cy="144386"/>
          </a:xfrm>
          <a:custGeom>
            <a:avLst/>
            <a:gdLst>
              <a:gd name="T0" fmla="*/ 166 w 334"/>
              <a:gd name="T1" fmla="*/ 0 h 334"/>
              <a:gd name="T2" fmla="*/ 0 w 334"/>
              <a:gd name="T3" fmla="*/ 166 h 334"/>
              <a:gd name="T4" fmla="*/ 166 w 334"/>
              <a:gd name="T5" fmla="*/ 333 h 334"/>
              <a:gd name="T6" fmla="*/ 333 w 334"/>
              <a:gd name="T7" fmla="*/ 166 h 334"/>
              <a:gd name="T8" fmla="*/ 166 w 334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4">
                <a:moveTo>
                  <a:pt x="166" y="0"/>
                </a:moveTo>
                <a:cubicBezTo>
                  <a:pt x="76" y="0"/>
                  <a:pt x="0" y="76"/>
                  <a:pt x="0" y="166"/>
                </a:cubicBezTo>
                <a:cubicBezTo>
                  <a:pt x="0" y="259"/>
                  <a:pt x="76" y="333"/>
                  <a:pt x="166" y="333"/>
                </a:cubicBezTo>
                <a:cubicBezTo>
                  <a:pt x="260" y="333"/>
                  <a:pt x="333" y="257"/>
                  <a:pt x="333" y="166"/>
                </a:cubicBezTo>
                <a:cubicBezTo>
                  <a:pt x="333" y="73"/>
                  <a:pt x="260" y="0"/>
                  <a:pt x="16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Freeform 99"/>
          <p:cNvSpPr>
            <a:spLocks noChangeArrowheads="1"/>
          </p:cNvSpPr>
          <p:nvPr/>
        </p:nvSpPr>
        <p:spPr bwMode="auto">
          <a:xfrm>
            <a:off x="6248469" y="2161377"/>
            <a:ext cx="155785" cy="155785"/>
          </a:xfrm>
          <a:custGeom>
            <a:avLst/>
            <a:gdLst>
              <a:gd name="T0" fmla="*/ 361 w 362"/>
              <a:gd name="T1" fmla="*/ 180 h 363"/>
              <a:gd name="T2" fmla="*/ 337 w 362"/>
              <a:gd name="T3" fmla="*/ 271 h 363"/>
              <a:gd name="T4" fmla="*/ 272 w 362"/>
              <a:gd name="T5" fmla="*/ 337 h 363"/>
              <a:gd name="T6" fmla="*/ 181 w 362"/>
              <a:gd name="T7" fmla="*/ 362 h 363"/>
              <a:gd name="T8" fmla="*/ 91 w 362"/>
              <a:gd name="T9" fmla="*/ 338 h 363"/>
              <a:gd name="T10" fmla="*/ 25 w 362"/>
              <a:gd name="T11" fmla="*/ 272 h 363"/>
              <a:gd name="T12" fmla="*/ 0 w 362"/>
              <a:gd name="T13" fmla="*/ 182 h 363"/>
              <a:gd name="T14" fmla="*/ 24 w 362"/>
              <a:gd name="T15" fmla="*/ 92 h 363"/>
              <a:gd name="T16" fmla="*/ 89 w 362"/>
              <a:gd name="T17" fmla="*/ 25 h 363"/>
              <a:gd name="T18" fmla="*/ 180 w 362"/>
              <a:gd name="T19" fmla="*/ 1 h 363"/>
              <a:gd name="T20" fmla="*/ 270 w 362"/>
              <a:gd name="T21" fmla="*/ 24 h 363"/>
              <a:gd name="T22" fmla="*/ 336 w 362"/>
              <a:gd name="T23" fmla="*/ 90 h 363"/>
              <a:gd name="T24" fmla="*/ 361 w 362"/>
              <a:gd name="T25" fmla="*/ 18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2" h="363">
                <a:moveTo>
                  <a:pt x="361" y="180"/>
                </a:moveTo>
                <a:cubicBezTo>
                  <a:pt x="361" y="214"/>
                  <a:pt x="354" y="242"/>
                  <a:pt x="337" y="271"/>
                </a:cubicBezTo>
                <a:cubicBezTo>
                  <a:pt x="321" y="300"/>
                  <a:pt x="301" y="320"/>
                  <a:pt x="272" y="337"/>
                </a:cubicBezTo>
                <a:cubicBezTo>
                  <a:pt x="244" y="354"/>
                  <a:pt x="215" y="362"/>
                  <a:pt x="181" y="362"/>
                </a:cubicBezTo>
                <a:cubicBezTo>
                  <a:pt x="148" y="362"/>
                  <a:pt x="120" y="355"/>
                  <a:pt x="91" y="338"/>
                </a:cubicBezTo>
                <a:cubicBezTo>
                  <a:pt x="62" y="322"/>
                  <a:pt x="42" y="301"/>
                  <a:pt x="25" y="272"/>
                </a:cubicBezTo>
                <a:cubicBezTo>
                  <a:pt x="9" y="244"/>
                  <a:pt x="0" y="215"/>
                  <a:pt x="0" y="182"/>
                </a:cubicBezTo>
                <a:cubicBezTo>
                  <a:pt x="0" y="149"/>
                  <a:pt x="8" y="121"/>
                  <a:pt x="24" y="92"/>
                </a:cubicBezTo>
                <a:cubicBezTo>
                  <a:pt x="41" y="63"/>
                  <a:pt x="61" y="42"/>
                  <a:pt x="89" y="25"/>
                </a:cubicBezTo>
                <a:cubicBezTo>
                  <a:pt x="118" y="8"/>
                  <a:pt x="146" y="1"/>
                  <a:pt x="180" y="1"/>
                </a:cubicBezTo>
                <a:cubicBezTo>
                  <a:pt x="213" y="0"/>
                  <a:pt x="241" y="8"/>
                  <a:pt x="270" y="24"/>
                </a:cubicBezTo>
                <a:cubicBezTo>
                  <a:pt x="299" y="41"/>
                  <a:pt x="320" y="61"/>
                  <a:pt x="336" y="90"/>
                </a:cubicBezTo>
                <a:cubicBezTo>
                  <a:pt x="353" y="119"/>
                  <a:pt x="361" y="147"/>
                  <a:pt x="361" y="18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Freeform 100"/>
          <p:cNvSpPr>
            <a:spLocks noChangeArrowheads="1"/>
          </p:cNvSpPr>
          <p:nvPr/>
        </p:nvSpPr>
        <p:spPr bwMode="auto">
          <a:xfrm>
            <a:off x="6045188" y="2184175"/>
            <a:ext cx="113989" cy="115889"/>
          </a:xfrm>
          <a:custGeom>
            <a:avLst/>
            <a:gdLst>
              <a:gd name="T0" fmla="*/ 132 w 266"/>
              <a:gd name="T1" fmla="*/ 3 h 269"/>
              <a:gd name="T2" fmla="*/ 0 w 266"/>
              <a:gd name="T3" fmla="*/ 136 h 269"/>
              <a:gd name="T4" fmla="*/ 132 w 266"/>
              <a:gd name="T5" fmla="*/ 268 h 269"/>
              <a:gd name="T6" fmla="*/ 262 w 266"/>
              <a:gd name="T7" fmla="*/ 136 h 269"/>
              <a:gd name="T8" fmla="*/ 132 w 266"/>
              <a:gd name="T9" fmla="*/ 3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9">
                <a:moveTo>
                  <a:pt x="132" y="3"/>
                </a:moveTo>
                <a:cubicBezTo>
                  <a:pt x="59" y="3"/>
                  <a:pt x="0" y="62"/>
                  <a:pt x="0" y="136"/>
                </a:cubicBezTo>
                <a:cubicBezTo>
                  <a:pt x="0" y="209"/>
                  <a:pt x="59" y="268"/>
                  <a:pt x="132" y="268"/>
                </a:cubicBezTo>
                <a:cubicBezTo>
                  <a:pt x="206" y="268"/>
                  <a:pt x="265" y="209"/>
                  <a:pt x="262" y="136"/>
                </a:cubicBezTo>
                <a:cubicBezTo>
                  <a:pt x="265" y="60"/>
                  <a:pt x="206" y="0"/>
                  <a:pt x="132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Freeform 101"/>
          <p:cNvSpPr>
            <a:spLocks noChangeArrowheads="1"/>
          </p:cNvSpPr>
          <p:nvPr/>
        </p:nvSpPr>
        <p:spPr bwMode="auto">
          <a:xfrm>
            <a:off x="5817211" y="2182276"/>
            <a:ext cx="119689" cy="119688"/>
          </a:xfrm>
          <a:custGeom>
            <a:avLst/>
            <a:gdLst>
              <a:gd name="T0" fmla="*/ 138 w 277"/>
              <a:gd name="T1" fmla="*/ 0 h 280"/>
              <a:gd name="T2" fmla="*/ 0 w 277"/>
              <a:gd name="T3" fmla="*/ 141 h 280"/>
              <a:gd name="T4" fmla="*/ 138 w 277"/>
              <a:gd name="T5" fmla="*/ 279 h 280"/>
              <a:gd name="T6" fmla="*/ 276 w 277"/>
              <a:gd name="T7" fmla="*/ 138 h 280"/>
              <a:gd name="T8" fmla="*/ 138 w 277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38" y="279"/>
                </a:cubicBezTo>
                <a:cubicBezTo>
                  <a:pt x="214" y="279"/>
                  <a:pt x="276" y="217"/>
                  <a:pt x="276" y="138"/>
                </a:cubicBezTo>
                <a:cubicBezTo>
                  <a:pt x="276" y="62"/>
                  <a:pt x="214" y="0"/>
                  <a:pt x="13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Freeform 102"/>
          <p:cNvSpPr>
            <a:spLocks noChangeArrowheads="1"/>
          </p:cNvSpPr>
          <p:nvPr/>
        </p:nvSpPr>
        <p:spPr bwMode="auto">
          <a:xfrm>
            <a:off x="5591134" y="2182276"/>
            <a:ext cx="121588" cy="123487"/>
          </a:xfrm>
          <a:custGeom>
            <a:avLst/>
            <a:gdLst>
              <a:gd name="T0" fmla="*/ 141 w 283"/>
              <a:gd name="T1" fmla="*/ 0 h 286"/>
              <a:gd name="T2" fmla="*/ 0 w 283"/>
              <a:gd name="T3" fmla="*/ 143 h 286"/>
              <a:gd name="T4" fmla="*/ 141 w 283"/>
              <a:gd name="T5" fmla="*/ 285 h 286"/>
              <a:gd name="T6" fmla="*/ 282 w 283"/>
              <a:gd name="T7" fmla="*/ 143 h 286"/>
              <a:gd name="T8" fmla="*/ 141 w 283"/>
              <a:gd name="T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0"/>
                </a:moveTo>
                <a:cubicBezTo>
                  <a:pt x="62" y="0"/>
                  <a:pt x="0" y="64"/>
                  <a:pt x="0" y="143"/>
                </a:cubicBezTo>
                <a:cubicBezTo>
                  <a:pt x="0" y="222"/>
                  <a:pt x="65" y="285"/>
                  <a:pt x="141" y="285"/>
                </a:cubicBezTo>
                <a:cubicBezTo>
                  <a:pt x="220" y="285"/>
                  <a:pt x="282" y="220"/>
                  <a:pt x="282" y="143"/>
                </a:cubicBezTo>
                <a:cubicBezTo>
                  <a:pt x="282" y="62"/>
                  <a:pt x="217" y="0"/>
                  <a:pt x="14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Freeform 103"/>
          <p:cNvSpPr>
            <a:spLocks noChangeArrowheads="1"/>
          </p:cNvSpPr>
          <p:nvPr/>
        </p:nvSpPr>
        <p:spPr bwMode="auto">
          <a:xfrm>
            <a:off x="5368855" y="2189875"/>
            <a:ext cx="112090" cy="112088"/>
          </a:xfrm>
          <a:custGeom>
            <a:avLst/>
            <a:gdLst>
              <a:gd name="T0" fmla="*/ 130 w 261"/>
              <a:gd name="T1" fmla="*/ 0 h 260"/>
              <a:gd name="T2" fmla="*/ 0 w 261"/>
              <a:gd name="T3" fmla="*/ 129 h 260"/>
              <a:gd name="T4" fmla="*/ 130 w 261"/>
              <a:gd name="T5" fmla="*/ 259 h 260"/>
              <a:gd name="T6" fmla="*/ 260 w 261"/>
              <a:gd name="T7" fmla="*/ 129 h 260"/>
              <a:gd name="T8" fmla="*/ 130 w 261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0">
                <a:moveTo>
                  <a:pt x="130" y="0"/>
                </a:moveTo>
                <a:cubicBezTo>
                  <a:pt x="60" y="0"/>
                  <a:pt x="0" y="59"/>
                  <a:pt x="0" y="129"/>
                </a:cubicBezTo>
                <a:cubicBezTo>
                  <a:pt x="0" y="203"/>
                  <a:pt x="60" y="259"/>
                  <a:pt x="130" y="259"/>
                </a:cubicBezTo>
                <a:cubicBezTo>
                  <a:pt x="204" y="259"/>
                  <a:pt x="260" y="200"/>
                  <a:pt x="260" y="129"/>
                </a:cubicBezTo>
                <a:cubicBezTo>
                  <a:pt x="260" y="59"/>
                  <a:pt x="204" y="0"/>
                  <a:pt x="13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" name="Freeform 104"/>
          <p:cNvSpPr>
            <a:spLocks noChangeArrowheads="1"/>
          </p:cNvSpPr>
          <p:nvPr/>
        </p:nvSpPr>
        <p:spPr bwMode="auto">
          <a:xfrm>
            <a:off x="5146577" y="2191774"/>
            <a:ext cx="106390" cy="106390"/>
          </a:xfrm>
          <a:custGeom>
            <a:avLst/>
            <a:gdLst>
              <a:gd name="T0" fmla="*/ 124 w 249"/>
              <a:gd name="T1" fmla="*/ 0 h 249"/>
              <a:gd name="T2" fmla="*/ 0 w 249"/>
              <a:gd name="T3" fmla="*/ 124 h 249"/>
              <a:gd name="T4" fmla="*/ 124 w 249"/>
              <a:gd name="T5" fmla="*/ 248 h 249"/>
              <a:gd name="T6" fmla="*/ 248 w 249"/>
              <a:gd name="T7" fmla="*/ 124 h 249"/>
              <a:gd name="T8" fmla="*/ 124 w 249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49">
                <a:moveTo>
                  <a:pt x="124" y="0"/>
                </a:moveTo>
                <a:cubicBezTo>
                  <a:pt x="56" y="0"/>
                  <a:pt x="0" y="57"/>
                  <a:pt x="0" y="124"/>
                </a:cubicBezTo>
                <a:cubicBezTo>
                  <a:pt x="0" y="192"/>
                  <a:pt x="56" y="248"/>
                  <a:pt x="124" y="248"/>
                </a:cubicBezTo>
                <a:cubicBezTo>
                  <a:pt x="192" y="248"/>
                  <a:pt x="248" y="192"/>
                  <a:pt x="248" y="124"/>
                </a:cubicBezTo>
                <a:cubicBezTo>
                  <a:pt x="248" y="54"/>
                  <a:pt x="195" y="0"/>
                  <a:pt x="12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Freeform 105"/>
          <p:cNvSpPr>
            <a:spLocks noChangeArrowheads="1"/>
          </p:cNvSpPr>
          <p:nvPr/>
        </p:nvSpPr>
        <p:spPr bwMode="auto">
          <a:xfrm>
            <a:off x="4928098" y="2199373"/>
            <a:ext cx="96891" cy="96891"/>
          </a:xfrm>
          <a:custGeom>
            <a:avLst/>
            <a:gdLst>
              <a:gd name="T0" fmla="*/ 110 w 224"/>
              <a:gd name="T1" fmla="*/ 0 h 224"/>
              <a:gd name="T2" fmla="*/ 0 w 224"/>
              <a:gd name="T3" fmla="*/ 113 h 224"/>
              <a:gd name="T4" fmla="*/ 113 w 224"/>
              <a:gd name="T5" fmla="*/ 223 h 224"/>
              <a:gd name="T6" fmla="*/ 223 w 224"/>
              <a:gd name="T7" fmla="*/ 110 h 224"/>
              <a:gd name="T8" fmla="*/ 110 w 22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" h="224">
                <a:moveTo>
                  <a:pt x="110" y="0"/>
                </a:moveTo>
                <a:cubicBezTo>
                  <a:pt x="48" y="0"/>
                  <a:pt x="0" y="51"/>
                  <a:pt x="0" y="113"/>
                </a:cubicBezTo>
                <a:cubicBezTo>
                  <a:pt x="0" y="175"/>
                  <a:pt x="51" y="223"/>
                  <a:pt x="113" y="223"/>
                </a:cubicBezTo>
                <a:cubicBezTo>
                  <a:pt x="175" y="223"/>
                  <a:pt x="223" y="172"/>
                  <a:pt x="223" y="110"/>
                </a:cubicBezTo>
                <a:cubicBezTo>
                  <a:pt x="223" y="51"/>
                  <a:pt x="172" y="0"/>
                  <a:pt x="11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Freeform 106"/>
          <p:cNvSpPr>
            <a:spLocks noChangeArrowheads="1"/>
          </p:cNvSpPr>
          <p:nvPr/>
        </p:nvSpPr>
        <p:spPr bwMode="auto">
          <a:xfrm>
            <a:off x="4709620" y="2208873"/>
            <a:ext cx="79792" cy="79792"/>
          </a:xfrm>
          <a:custGeom>
            <a:avLst/>
            <a:gdLst>
              <a:gd name="T0" fmla="*/ 93 w 187"/>
              <a:gd name="T1" fmla="*/ 0 h 187"/>
              <a:gd name="T2" fmla="*/ 0 w 187"/>
              <a:gd name="T3" fmla="*/ 93 h 187"/>
              <a:gd name="T4" fmla="*/ 93 w 187"/>
              <a:gd name="T5" fmla="*/ 186 h 187"/>
              <a:gd name="T6" fmla="*/ 186 w 187"/>
              <a:gd name="T7" fmla="*/ 93 h 187"/>
              <a:gd name="T8" fmla="*/ 93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93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3" y="186"/>
                </a:cubicBezTo>
                <a:cubicBezTo>
                  <a:pt x="144" y="186"/>
                  <a:pt x="186" y="144"/>
                  <a:pt x="186" y="93"/>
                </a:cubicBezTo>
                <a:cubicBezTo>
                  <a:pt x="186" y="39"/>
                  <a:pt x="144" y="0"/>
                  <a:pt x="9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" name="Freeform 107"/>
          <p:cNvSpPr>
            <a:spLocks noChangeArrowheads="1"/>
          </p:cNvSpPr>
          <p:nvPr/>
        </p:nvSpPr>
        <p:spPr bwMode="auto">
          <a:xfrm>
            <a:off x="4475943" y="2199373"/>
            <a:ext cx="100691" cy="98790"/>
          </a:xfrm>
          <a:custGeom>
            <a:avLst/>
            <a:gdLst>
              <a:gd name="T0" fmla="*/ 116 w 232"/>
              <a:gd name="T1" fmla="*/ 0 h 230"/>
              <a:gd name="T2" fmla="*/ 3 w 232"/>
              <a:gd name="T3" fmla="*/ 116 h 230"/>
              <a:gd name="T4" fmla="*/ 119 w 232"/>
              <a:gd name="T5" fmla="*/ 229 h 230"/>
              <a:gd name="T6" fmla="*/ 231 w 232"/>
              <a:gd name="T7" fmla="*/ 113 h 230"/>
              <a:gd name="T8" fmla="*/ 116 w 232"/>
              <a:gd name="T9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0">
                <a:moveTo>
                  <a:pt x="116" y="0"/>
                </a:moveTo>
                <a:cubicBezTo>
                  <a:pt x="51" y="0"/>
                  <a:pt x="0" y="51"/>
                  <a:pt x="3" y="116"/>
                </a:cubicBezTo>
                <a:cubicBezTo>
                  <a:pt x="3" y="178"/>
                  <a:pt x="54" y="229"/>
                  <a:pt x="119" y="229"/>
                </a:cubicBezTo>
                <a:cubicBezTo>
                  <a:pt x="181" y="229"/>
                  <a:pt x="231" y="178"/>
                  <a:pt x="231" y="113"/>
                </a:cubicBezTo>
                <a:cubicBezTo>
                  <a:pt x="229" y="51"/>
                  <a:pt x="178" y="0"/>
                  <a:pt x="11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Freeform 108"/>
          <p:cNvSpPr>
            <a:spLocks noChangeArrowheads="1"/>
          </p:cNvSpPr>
          <p:nvPr/>
        </p:nvSpPr>
        <p:spPr bwMode="auto">
          <a:xfrm>
            <a:off x="4249866" y="2201274"/>
            <a:ext cx="98790" cy="98790"/>
          </a:xfrm>
          <a:custGeom>
            <a:avLst/>
            <a:gdLst>
              <a:gd name="T0" fmla="*/ 113 w 230"/>
              <a:gd name="T1" fmla="*/ 0 h 229"/>
              <a:gd name="T2" fmla="*/ 0 w 230"/>
              <a:gd name="T3" fmla="*/ 116 h 229"/>
              <a:gd name="T4" fmla="*/ 116 w 230"/>
              <a:gd name="T5" fmla="*/ 228 h 229"/>
              <a:gd name="T6" fmla="*/ 229 w 230"/>
              <a:gd name="T7" fmla="*/ 113 h 229"/>
              <a:gd name="T8" fmla="*/ 113 w 230"/>
              <a:gd name="T9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229">
                <a:moveTo>
                  <a:pt x="113" y="0"/>
                </a:moveTo>
                <a:cubicBezTo>
                  <a:pt x="51" y="0"/>
                  <a:pt x="0" y="51"/>
                  <a:pt x="0" y="116"/>
                </a:cubicBezTo>
                <a:cubicBezTo>
                  <a:pt x="0" y="178"/>
                  <a:pt x="51" y="228"/>
                  <a:pt x="116" y="228"/>
                </a:cubicBezTo>
                <a:cubicBezTo>
                  <a:pt x="178" y="228"/>
                  <a:pt x="229" y="178"/>
                  <a:pt x="229" y="113"/>
                </a:cubicBezTo>
                <a:cubicBezTo>
                  <a:pt x="229" y="51"/>
                  <a:pt x="178" y="0"/>
                  <a:pt x="11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Freeform 109"/>
          <p:cNvSpPr>
            <a:spLocks noChangeArrowheads="1"/>
          </p:cNvSpPr>
          <p:nvPr/>
        </p:nvSpPr>
        <p:spPr bwMode="auto">
          <a:xfrm>
            <a:off x="4023787" y="2199373"/>
            <a:ext cx="102590" cy="102590"/>
          </a:xfrm>
          <a:custGeom>
            <a:avLst/>
            <a:gdLst>
              <a:gd name="T0" fmla="*/ 119 w 238"/>
              <a:gd name="T1" fmla="*/ 0 h 238"/>
              <a:gd name="T2" fmla="*/ 0 w 238"/>
              <a:gd name="T3" fmla="*/ 119 h 238"/>
              <a:gd name="T4" fmla="*/ 119 w 238"/>
              <a:gd name="T5" fmla="*/ 237 h 238"/>
              <a:gd name="T6" fmla="*/ 237 w 238"/>
              <a:gd name="T7" fmla="*/ 119 h 238"/>
              <a:gd name="T8" fmla="*/ 119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9" y="0"/>
                </a:moveTo>
                <a:cubicBezTo>
                  <a:pt x="54" y="0"/>
                  <a:pt x="0" y="55"/>
                  <a:pt x="0" y="119"/>
                </a:cubicBezTo>
                <a:cubicBezTo>
                  <a:pt x="0" y="184"/>
                  <a:pt x="54" y="237"/>
                  <a:pt x="119" y="237"/>
                </a:cubicBezTo>
                <a:cubicBezTo>
                  <a:pt x="184" y="237"/>
                  <a:pt x="237" y="184"/>
                  <a:pt x="237" y="119"/>
                </a:cubicBezTo>
                <a:cubicBezTo>
                  <a:pt x="237" y="55"/>
                  <a:pt x="187" y="0"/>
                  <a:pt x="11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122" name="Freeform 110"/>
          <p:cNvSpPr>
            <a:spLocks noChangeArrowheads="1"/>
          </p:cNvSpPr>
          <p:nvPr/>
        </p:nvSpPr>
        <p:spPr bwMode="auto">
          <a:xfrm>
            <a:off x="3795810" y="2199373"/>
            <a:ext cx="108290" cy="108290"/>
          </a:xfrm>
          <a:custGeom>
            <a:avLst/>
            <a:gdLst>
              <a:gd name="T0" fmla="*/ 124 w 252"/>
              <a:gd name="T1" fmla="*/ 0 h 250"/>
              <a:gd name="T2" fmla="*/ 0 w 252"/>
              <a:gd name="T3" fmla="*/ 124 h 250"/>
              <a:gd name="T4" fmla="*/ 127 w 252"/>
              <a:gd name="T5" fmla="*/ 249 h 250"/>
              <a:gd name="T6" fmla="*/ 251 w 252"/>
              <a:gd name="T7" fmla="*/ 124 h 250"/>
              <a:gd name="T8" fmla="*/ 124 w 252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0">
                <a:moveTo>
                  <a:pt x="124" y="0"/>
                </a:moveTo>
                <a:cubicBezTo>
                  <a:pt x="53" y="0"/>
                  <a:pt x="0" y="57"/>
                  <a:pt x="0" y="124"/>
                </a:cubicBezTo>
                <a:cubicBezTo>
                  <a:pt x="0" y="192"/>
                  <a:pt x="56" y="249"/>
                  <a:pt x="127" y="249"/>
                </a:cubicBezTo>
                <a:cubicBezTo>
                  <a:pt x="194" y="249"/>
                  <a:pt x="251" y="192"/>
                  <a:pt x="251" y="124"/>
                </a:cubicBezTo>
                <a:cubicBezTo>
                  <a:pt x="248" y="57"/>
                  <a:pt x="191" y="0"/>
                  <a:pt x="12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Freeform 111"/>
          <p:cNvSpPr>
            <a:spLocks noChangeArrowheads="1"/>
          </p:cNvSpPr>
          <p:nvPr/>
        </p:nvSpPr>
        <p:spPr bwMode="auto">
          <a:xfrm>
            <a:off x="3581131" y="2208873"/>
            <a:ext cx="87391" cy="87391"/>
          </a:xfrm>
          <a:custGeom>
            <a:avLst/>
            <a:gdLst>
              <a:gd name="T0" fmla="*/ 101 w 203"/>
              <a:gd name="T1" fmla="*/ 0 h 204"/>
              <a:gd name="T2" fmla="*/ 0 w 203"/>
              <a:gd name="T3" fmla="*/ 101 h 204"/>
              <a:gd name="T4" fmla="*/ 101 w 203"/>
              <a:gd name="T5" fmla="*/ 203 h 204"/>
              <a:gd name="T6" fmla="*/ 202 w 203"/>
              <a:gd name="T7" fmla="*/ 101 h 204"/>
              <a:gd name="T8" fmla="*/ 101 w 203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4">
                <a:moveTo>
                  <a:pt x="101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8"/>
                  <a:pt x="45" y="203"/>
                  <a:pt x="101" y="203"/>
                </a:cubicBezTo>
                <a:cubicBezTo>
                  <a:pt x="158" y="203"/>
                  <a:pt x="202" y="158"/>
                  <a:pt x="202" y="101"/>
                </a:cubicBezTo>
                <a:cubicBezTo>
                  <a:pt x="202" y="45"/>
                  <a:pt x="157" y="0"/>
                  <a:pt x="10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Freeform 112"/>
          <p:cNvSpPr>
            <a:spLocks noChangeArrowheads="1"/>
          </p:cNvSpPr>
          <p:nvPr/>
        </p:nvSpPr>
        <p:spPr bwMode="auto">
          <a:xfrm>
            <a:off x="3362652" y="2216472"/>
            <a:ext cx="75993" cy="75993"/>
          </a:xfrm>
          <a:custGeom>
            <a:avLst/>
            <a:gdLst>
              <a:gd name="T0" fmla="*/ 88 w 176"/>
              <a:gd name="T1" fmla="*/ 0 h 175"/>
              <a:gd name="T2" fmla="*/ 0 w 176"/>
              <a:gd name="T3" fmla="*/ 87 h 175"/>
              <a:gd name="T4" fmla="*/ 88 w 176"/>
              <a:gd name="T5" fmla="*/ 174 h 175"/>
              <a:gd name="T6" fmla="*/ 172 w 176"/>
              <a:gd name="T7" fmla="*/ 87 h 175"/>
              <a:gd name="T8" fmla="*/ 88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8" y="0"/>
                </a:moveTo>
                <a:cubicBezTo>
                  <a:pt x="40" y="0"/>
                  <a:pt x="0" y="39"/>
                  <a:pt x="0" y="87"/>
                </a:cubicBezTo>
                <a:cubicBezTo>
                  <a:pt x="0" y="135"/>
                  <a:pt x="40" y="174"/>
                  <a:pt x="88" y="174"/>
                </a:cubicBezTo>
                <a:cubicBezTo>
                  <a:pt x="135" y="174"/>
                  <a:pt x="175" y="135"/>
                  <a:pt x="172" y="87"/>
                </a:cubicBezTo>
                <a:cubicBezTo>
                  <a:pt x="172" y="39"/>
                  <a:pt x="135" y="0"/>
                  <a:pt x="8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Freeform 113"/>
          <p:cNvSpPr>
            <a:spLocks noChangeArrowheads="1"/>
          </p:cNvSpPr>
          <p:nvPr/>
        </p:nvSpPr>
        <p:spPr bwMode="auto">
          <a:xfrm>
            <a:off x="3144174" y="2225971"/>
            <a:ext cx="62693" cy="60794"/>
          </a:xfrm>
          <a:custGeom>
            <a:avLst/>
            <a:gdLst>
              <a:gd name="T0" fmla="*/ 70 w 145"/>
              <a:gd name="T1" fmla="*/ 0 h 142"/>
              <a:gd name="T2" fmla="*/ 0 w 145"/>
              <a:gd name="T3" fmla="*/ 71 h 142"/>
              <a:gd name="T4" fmla="*/ 73 w 145"/>
              <a:gd name="T5" fmla="*/ 141 h 142"/>
              <a:gd name="T6" fmla="*/ 144 w 145"/>
              <a:gd name="T7" fmla="*/ 71 h 142"/>
              <a:gd name="T8" fmla="*/ 70 w 145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4" y="141"/>
                  <a:pt x="73" y="141"/>
                </a:cubicBezTo>
                <a:cubicBezTo>
                  <a:pt x="113" y="141"/>
                  <a:pt x="144" y="110"/>
                  <a:pt x="144" y="71"/>
                </a:cubicBezTo>
                <a:cubicBezTo>
                  <a:pt x="141" y="31"/>
                  <a:pt x="107" y="0"/>
                  <a:pt x="7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Freeform 114"/>
          <p:cNvSpPr>
            <a:spLocks noChangeArrowheads="1"/>
          </p:cNvSpPr>
          <p:nvPr/>
        </p:nvSpPr>
        <p:spPr bwMode="auto">
          <a:xfrm>
            <a:off x="2927596" y="2233570"/>
            <a:ext cx="45596" cy="45596"/>
          </a:xfrm>
          <a:custGeom>
            <a:avLst/>
            <a:gdLst>
              <a:gd name="T0" fmla="*/ 51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1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1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5"/>
                  <a:pt x="79" y="0"/>
                  <a:pt x="5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Freeform 115"/>
          <p:cNvSpPr>
            <a:spLocks noChangeArrowheads="1"/>
          </p:cNvSpPr>
          <p:nvPr/>
        </p:nvSpPr>
        <p:spPr bwMode="auto">
          <a:xfrm>
            <a:off x="2709117" y="2243070"/>
            <a:ext cx="32297" cy="32296"/>
          </a:xfrm>
          <a:custGeom>
            <a:avLst/>
            <a:gdLst>
              <a:gd name="T0" fmla="*/ 36 w 74"/>
              <a:gd name="T1" fmla="*/ 0 h 74"/>
              <a:gd name="T2" fmla="*/ 0 w 74"/>
              <a:gd name="T3" fmla="*/ 36 h 74"/>
              <a:gd name="T4" fmla="*/ 36 w 74"/>
              <a:gd name="T5" fmla="*/ 73 h 74"/>
              <a:gd name="T6" fmla="*/ 73 w 74"/>
              <a:gd name="T7" fmla="*/ 36 h 74"/>
              <a:gd name="T8" fmla="*/ 36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6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6" y="73"/>
                  <a:pt x="36" y="73"/>
                </a:cubicBezTo>
                <a:cubicBezTo>
                  <a:pt x="55" y="73"/>
                  <a:pt x="73" y="56"/>
                  <a:pt x="73" y="36"/>
                </a:cubicBezTo>
                <a:cubicBezTo>
                  <a:pt x="73" y="17"/>
                  <a:pt x="56" y="0"/>
                  <a:pt x="3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Freeform 116"/>
          <p:cNvSpPr>
            <a:spLocks noChangeArrowheads="1"/>
          </p:cNvSpPr>
          <p:nvPr/>
        </p:nvSpPr>
        <p:spPr bwMode="auto">
          <a:xfrm>
            <a:off x="2492538" y="2252568"/>
            <a:ext cx="13299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3" y="0"/>
                  <a:pt x="1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Freeform 117"/>
          <p:cNvSpPr>
            <a:spLocks noChangeArrowheads="1"/>
          </p:cNvSpPr>
          <p:nvPr/>
        </p:nvSpPr>
        <p:spPr bwMode="auto">
          <a:xfrm>
            <a:off x="2036583" y="2248768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59" y="11"/>
                  <a:pt x="45" y="0"/>
                  <a:pt x="3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Freeform 118"/>
          <p:cNvSpPr>
            <a:spLocks noChangeArrowheads="1"/>
          </p:cNvSpPr>
          <p:nvPr/>
        </p:nvSpPr>
        <p:spPr bwMode="auto">
          <a:xfrm>
            <a:off x="1801006" y="2239270"/>
            <a:ext cx="43696" cy="43695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" name="Freeform 119"/>
          <p:cNvSpPr>
            <a:spLocks noChangeArrowheads="1"/>
          </p:cNvSpPr>
          <p:nvPr/>
        </p:nvSpPr>
        <p:spPr bwMode="auto">
          <a:xfrm>
            <a:off x="1576828" y="2241169"/>
            <a:ext cx="43696" cy="43696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Freeform 120"/>
          <p:cNvSpPr>
            <a:spLocks noChangeArrowheads="1"/>
          </p:cNvSpPr>
          <p:nvPr/>
        </p:nvSpPr>
        <p:spPr bwMode="auto">
          <a:xfrm>
            <a:off x="1346951" y="2237370"/>
            <a:ext cx="53195" cy="55095"/>
          </a:xfrm>
          <a:custGeom>
            <a:avLst/>
            <a:gdLst>
              <a:gd name="T0" fmla="*/ 62 w 125"/>
              <a:gd name="T1" fmla="*/ 0 h 126"/>
              <a:gd name="T2" fmla="*/ 0 w 125"/>
              <a:gd name="T3" fmla="*/ 63 h 126"/>
              <a:gd name="T4" fmla="*/ 62 w 125"/>
              <a:gd name="T5" fmla="*/ 125 h 126"/>
              <a:gd name="T6" fmla="*/ 124 w 125"/>
              <a:gd name="T7" fmla="*/ 63 h 126"/>
              <a:gd name="T8" fmla="*/ 62 w 125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62" y="0"/>
                </a:moveTo>
                <a:cubicBezTo>
                  <a:pt x="28" y="0"/>
                  <a:pt x="0" y="30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6" y="125"/>
                  <a:pt x="124" y="97"/>
                  <a:pt x="124" y="63"/>
                </a:cubicBezTo>
                <a:cubicBezTo>
                  <a:pt x="124" y="30"/>
                  <a:pt x="96" y="0"/>
                  <a:pt x="6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" name="Freeform 121"/>
          <p:cNvSpPr>
            <a:spLocks noChangeArrowheads="1"/>
          </p:cNvSpPr>
          <p:nvPr/>
        </p:nvSpPr>
        <p:spPr bwMode="auto">
          <a:xfrm>
            <a:off x="1128472" y="2244969"/>
            <a:ext cx="39897" cy="39897"/>
          </a:xfrm>
          <a:custGeom>
            <a:avLst/>
            <a:gdLst>
              <a:gd name="T0" fmla="*/ 45 w 91"/>
              <a:gd name="T1" fmla="*/ 0 h 92"/>
              <a:gd name="T2" fmla="*/ 0 w 91"/>
              <a:gd name="T3" fmla="*/ 45 h 92"/>
              <a:gd name="T4" fmla="*/ 45 w 91"/>
              <a:gd name="T5" fmla="*/ 91 h 92"/>
              <a:gd name="T6" fmla="*/ 90 w 91"/>
              <a:gd name="T7" fmla="*/ 45 h 92"/>
              <a:gd name="T8" fmla="*/ 45 w 9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1"/>
                  <a:pt x="45" y="91"/>
                </a:cubicBezTo>
                <a:cubicBezTo>
                  <a:pt x="70" y="91"/>
                  <a:pt x="90" y="71"/>
                  <a:pt x="90" y="45"/>
                </a:cubicBezTo>
                <a:cubicBezTo>
                  <a:pt x="90" y="20"/>
                  <a:pt x="70" y="0"/>
                  <a:pt x="4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" name="Freeform 122"/>
          <p:cNvSpPr>
            <a:spLocks noChangeArrowheads="1"/>
          </p:cNvSpPr>
          <p:nvPr/>
        </p:nvSpPr>
        <p:spPr bwMode="auto">
          <a:xfrm>
            <a:off x="906194" y="2250669"/>
            <a:ext cx="34197" cy="34197"/>
          </a:xfrm>
          <a:custGeom>
            <a:avLst/>
            <a:gdLst>
              <a:gd name="T0" fmla="*/ 39 w 80"/>
              <a:gd name="T1" fmla="*/ 0 h 80"/>
              <a:gd name="T2" fmla="*/ 0 w 80"/>
              <a:gd name="T3" fmla="*/ 39 h 80"/>
              <a:gd name="T4" fmla="*/ 39 w 80"/>
              <a:gd name="T5" fmla="*/ 79 h 80"/>
              <a:gd name="T6" fmla="*/ 79 w 80"/>
              <a:gd name="T7" fmla="*/ 39 h 80"/>
              <a:gd name="T8" fmla="*/ 39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39" y="0"/>
                </a:moveTo>
                <a:cubicBezTo>
                  <a:pt x="16" y="0"/>
                  <a:pt x="0" y="17"/>
                  <a:pt x="0" y="39"/>
                </a:cubicBezTo>
                <a:cubicBezTo>
                  <a:pt x="0" y="62"/>
                  <a:pt x="16" y="79"/>
                  <a:pt x="39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3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" name="Freeform 123"/>
          <p:cNvSpPr>
            <a:spLocks noChangeArrowheads="1"/>
          </p:cNvSpPr>
          <p:nvPr/>
        </p:nvSpPr>
        <p:spPr bwMode="auto">
          <a:xfrm>
            <a:off x="682016" y="2252568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4" y="0"/>
                  <a:pt x="0" y="14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4"/>
                  <a:pt x="68" y="34"/>
                </a:cubicBezTo>
                <a:cubicBezTo>
                  <a:pt x="68" y="14"/>
                  <a:pt x="54" y="0"/>
                  <a:pt x="3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" name="Freeform 124"/>
          <p:cNvSpPr>
            <a:spLocks noChangeArrowheads="1"/>
          </p:cNvSpPr>
          <p:nvPr/>
        </p:nvSpPr>
        <p:spPr bwMode="auto">
          <a:xfrm>
            <a:off x="465438" y="226206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6" y="0"/>
                  <a:pt x="0" y="9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5" y="34"/>
                  <a:pt x="34" y="25"/>
                  <a:pt x="34" y="17"/>
                </a:cubicBezTo>
                <a:cubicBezTo>
                  <a:pt x="34" y="6"/>
                  <a:pt x="28" y="0"/>
                  <a:pt x="1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" name="Freeform 125"/>
          <p:cNvSpPr>
            <a:spLocks noChangeArrowheads="1"/>
          </p:cNvSpPr>
          <p:nvPr/>
        </p:nvSpPr>
        <p:spPr bwMode="auto">
          <a:xfrm>
            <a:off x="229861" y="2252568"/>
            <a:ext cx="34197" cy="36097"/>
          </a:xfrm>
          <a:custGeom>
            <a:avLst/>
            <a:gdLst>
              <a:gd name="T0" fmla="*/ 40 w 80"/>
              <a:gd name="T1" fmla="*/ 0 h 83"/>
              <a:gd name="T2" fmla="*/ 0 w 80"/>
              <a:gd name="T3" fmla="*/ 43 h 83"/>
              <a:gd name="T4" fmla="*/ 40 w 80"/>
              <a:gd name="T5" fmla="*/ 82 h 83"/>
              <a:gd name="T6" fmla="*/ 79 w 80"/>
              <a:gd name="T7" fmla="*/ 43 h 83"/>
              <a:gd name="T8" fmla="*/ 40 w 80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3">
                <a:moveTo>
                  <a:pt x="40" y="0"/>
                </a:moveTo>
                <a:cubicBezTo>
                  <a:pt x="17" y="0"/>
                  <a:pt x="0" y="21"/>
                  <a:pt x="0" y="43"/>
                </a:cubicBezTo>
                <a:cubicBezTo>
                  <a:pt x="0" y="66"/>
                  <a:pt x="17" y="82"/>
                  <a:pt x="40" y="82"/>
                </a:cubicBezTo>
                <a:cubicBezTo>
                  <a:pt x="62" y="82"/>
                  <a:pt x="79" y="62"/>
                  <a:pt x="79" y="43"/>
                </a:cubicBezTo>
                <a:cubicBezTo>
                  <a:pt x="79" y="20"/>
                  <a:pt x="62" y="0"/>
                  <a:pt x="4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" name="Freeform 126"/>
          <p:cNvSpPr>
            <a:spLocks noChangeArrowheads="1"/>
          </p:cNvSpPr>
          <p:nvPr/>
        </p:nvSpPr>
        <p:spPr bwMode="auto">
          <a:xfrm>
            <a:off x="7582" y="2256368"/>
            <a:ext cx="32297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7 h 74"/>
              <a:gd name="T4" fmla="*/ 37 w 74"/>
              <a:gd name="T5" fmla="*/ 73 h 74"/>
              <a:gd name="T6" fmla="*/ 73 w 74"/>
              <a:gd name="T7" fmla="*/ 37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6" y="73"/>
                  <a:pt x="73" y="56"/>
                  <a:pt x="73" y="37"/>
                </a:cubicBezTo>
                <a:cubicBezTo>
                  <a:pt x="71" y="14"/>
                  <a:pt x="56" y="0"/>
                  <a:pt x="3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Freeform 127"/>
          <p:cNvSpPr>
            <a:spLocks noChangeArrowheads="1"/>
          </p:cNvSpPr>
          <p:nvPr/>
        </p:nvSpPr>
        <p:spPr bwMode="auto">
          <a:xfrm>
            <a:off x="7175578" y="1959997"/>
            <a:ext cx="100689" cy="100691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1 h 232"/>
              <a:gd name="T6" fmla="*/ 231 w 232"/>
              <a:gd name="T7" fmla="*/ 116 h 232"/>
              <a:gd name="T8" fmla="*/ 116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1" y="0"/>
                  <a:pt x="0" y="54"/>
                  <a:pt x="0" y="116"/>
                </a:cubicBezTo>
                <a:cubicBezTo>
                  <a:pt x="0" y="181"/>
                  <a:pt x="54" y="231"/>
                  <a:pt x="116" y="231"/>
                </a:cubicBezTo>
                <a:cubicBezTo>
                  <a:pt x="181" y="231"/>
                  <a:pt x="231" y="178"/>
                  <a:pt x="231" y="116"/>
                </a:cubicBezTo>
                <a:cubicBezTo>
                  <a:pt x="231" y="54"/>
                  <a:pt x="181" y="0"/>
                  <a:pt x="11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0" name="Freeform 128"/>
          <p:cNvSpPr>
            <a:spLocks noChangeArrowheads="1"/>
          </p:cNvSpPr>
          <p:nvPr/>
        </p:nvSpPr>
        <p:spPr bwMode="auto">
          <a:xfrm>
            <a:off x="6951400" y="1961897"/>
            <a:ext cx="100689" cy="100690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1 h 232"/>
              <a:gd name="T6" fmla="*/ 231 w 232"/>
              <a:gd name="T7" fmla="*/ 116 h 232"/>
              <a:gd name="T8" fmla="*/ 116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1" y="0"/>
                  <a:pt x="0" y="54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1" y="178"/>
                  <a:pt x="231" y="116"/>
                </a:cubicBezTo>
                <a:cubicBezTo>
                  <a:pt x="231" y="54"/>
                  <a:pt x="181" y="0"/>
                  <a:pt x="11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Freeform 129"/>
          <p:cNvSpPr>
            <a:spLocks noChangeArrowheads="1"/>
          </p:cNvSpPr>
          <p:nvPr/>
        </p:nvSpPr>
        <p:spPr bwMode="auto">
          <a:xfrm>
            <a:off x="6712023" y="1948598"/>
            <a:ext cx="129187" cy="129187"/>
          </a:xfrm>
          <a:custGeom>
            <a:avLst/>
            <a:gdLst>
              <a:gd name="T0" fmla="*/ 150 w 300"/>
              <a:gd name="T1" fmla="*/ 0 h 300"/>
              <a:gd name="T2" fmla="*/ 0 w 300"/>
              <a:gd name="T3" fmla="*/ 149 h 300"/>
              <a:gd name="T4" fmla="*/ 150 w 300"/>
              <a:gd name="T5" fmla="*/ 299 h 300"/>
              <a:gd name="T6" fmla="*/ 299 w 300"/>
              <a:gd name="T7" fmla="*/ 149 h 300"/>
              <a:gd name="T8" fmla="*/ 150 w 3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" h="300">
                <a:moveTo>
                  <a:pt x="150" y="0"/>
                </a:moveTo>
                <a:cubicBezTo>
                  <a:pt x="68" y="0"/>
                  <a:pt x="0" y="68"/>
                  <a:pt x="0" y="149"/>
                </a:cubicBezTo>
                <a:cubicBezTo>
                  <a:pt x="0" y="231"/>
                  <a:pt x="69" y="299"/>
                  <a:pt x="150" y="299"/>
                </a:cubicBezTo>
                <a:cubicBezTo>
                  <a:pt x="232" y="299"/>
                  <a:pt x="299" y="231"/>
                  <a:pt x="299" y="149"/>
                </a:cubicBezTo>
                <a:cubicBezTo>
                  <a:pt x="299" y="68"/>
                  <a:pt x="231" y="0"/>
                  <a:pt x="15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Freeform 130"/>
          <p:cNvSpPr>
            <a:spLocks noChangeArrowheads="1"/>
          </p:cNvSpPr>
          <p:nvPr/>
        </p:nvSpPr>
        <p:spPr bwMode="auto">
          <a:xfrm>
            <a:off x="6482145" y="1944798"/>
            <a:ext cx="136787" cy="138687"/>
          </a:xfrm>
          <a:custGeom>
            <a:avLst/>
            <a:gdLst>
              <a:gd name="T0" fmla="*/ 158 w 319"/>
              <a:gd name="T1" fmla="*/ 0 h 320"/>
              <a:gd name="T2" fmla="*/ 0 w 319"/>
              <a:gd name="T3" fmla="*/ 161 h 320"/>
              <a:gd name="T4" fmla="*/ 160 w 319"/>
              <a:gd name="T5" fmla="*/ 319 h 320"/>
              <a:gd name="T6" fmla="*/ 318 w 319"/>
              <a:gd name="T7" fmla="*/ 158 h 320"/>
              <a:gd name="T8" fmla="*/ 158 w 319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320">
                <a:moveTo>
                  <a:pt x="158" y="0"/>
                </a:moveTo>
                <a:cubicBezTo>
                  <a:pt x="70" y="0"/>
                  <a:pt x="0" y="71"/>
                  <a:pt x="0" y="161"/>
                </a:cubicBezTo>
                <a:cubicBezTo>
                  <a:pt x="0" y="249"/>
                  <a:pt x="70" y="319"/>
                  <a:pt x="160" y="319"/>
                </a:cubicBezTo>
                <a:cubicBezTo>
                  <a:pt x="248" y="319"/>
                  <a:pt x="318" y="246"/>
                  <a:pt x="318" y="158"/>
                </a:cubicBezTo>
                <a:cubicBezTo>
                  <a:pt x="318" y="71"/>
                  <a:pt x="248" y="0"/>
                  <a:pt x="15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" name="Freeform 131"/>
          <p:cNvSpPr>
            <a:spLocks noChangeArrowheads="1"/>
          </p:cNvSpPr>
          <p:nvPr/>
        </p:nvSpPr>
        <p:spPr bwMode="auto">
          <a:xfrm>
            <a:off x="6254168" y="1942899"/>
            <a:ext cx="142487" cy="144386"/>
          </a:xfrm>
          <a:custGeom>
            <a:avLst/>
            <a:gdLst>
              <a:gd name="T0" fmla="*/ 164 w 331"/>
              <a:gd name="T1" fmla="*/ 2 h 334"/>
              <a:gd name="T2" fmla="*/ 0 w 331"/>
              <a:gd name="T3" fmla="*/ 169 h 334"/>
              <a:gd name="T4" fmla="*/ 166 w 331"/>
              <a:gd name="T5" fmla="*/ 333 h 334"/>
              <a:gd name="T6" fmla="*/ 330 w 331"/>
              <a:gd name="T7" fmla="*/ 166 h 334"/>
              <a:gd name="T8" fmla="*/ 164 w 331"/>
              <a:gd name="T9" fmla="*/ 2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334">
                <a:moveTo>
                  <a:pt x="164" y="2"/>
                </a:moveTo>
                <a:cubicBezTo>
                  <a:pt x="73" y="2"/>
                  <a:pt x="0" y="79"/>
                  <a:pt x="0" y="169"/>
                </a:cubicBezTo>
                <a:cubicBezTo>
                  <a:pt x="0" y="259"/>
                  <a:pt x="76" y="333"/>
                  <a:pt x="166" y="333"/>
                </a:cubicBezTo>
                <a:cubicBezTo>
                  <a:pt x="257" y="333"/>
                  <a:pt x="330" y="259"/>
                  <a:pt x="330" y="166"/>
                </a:cubicBezTo>
                <a:cubicBezTo>
                  <a:pt x="330" y="73"/>
                  <a:pt x="257" y="0"/>
                  <a:pt x="164" y="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" name="Freeform 132"/>
          <p:cNvSpPr>
            <a:spLocks noChangeArrowheads="1"/>
          </p:cNvSpPr>
          <p:nvPr/>
        </p:nvSpPr>
        <p:spPr bwMode="auto">
          <a:xfrm>
            <a:off x="6033790" y="1948598"/>
            <a:ext cx="134887" cy="136787"/>
          </a:xfrm>
          <a:custGeom>
            <a:avLst/>
            <a:gdLst>
              <a:gd name="T0" fmla="*/ 155 w 314"/>
              <a:gd name="T1" fmla="*/ 3 h 317"/>
              <a:gd name="T2" fmla="*/ 0 w 314"/>
              <a:gd name="T3" fmla="*/ 161 h 317"/>
              <a:gd name="T4" fmla="*/ 158 w 314"/>
              <a:gd name="T5" fmla="*/ 316 h 317"/>
              <a:gd name="T6" fmla="*/ 313 w 314"/>
              <a:gd name="T7" fmla="*/ 158 h 317"/>
              <a:gd name="T8" fmla="*/ 155 w 314"/>
              <a:gd name="T9" fmla="*/ 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317">
                <a:moveTo>
                  <a:pt x="155" y="3"/>
                </a:moveTo>
                <a:cubicBezTo>
                  <a:pt x="68" y="3"/>
                  <a:pt x="0" y="74"/>
                  <a:pt x="0" y="161"/>
                </a:cubicBezTo>
                <a:cubicBezTo>
                  <a:pt x="0" y="249"/>
                  <a:pt x="71" y="316"/>
                  <a:pt x="158" y="316"/>
                </a:cubicBezTo>
                <a:cubicBezTo>
                  <a:pt x="246" y="316"/>
                  <a:pt x="313" y="246"/>
                  <a:pt x="313" y="158"/>
                </a:cubicBezTo>
                <a:cubicBezTo>
                  <a:pt x="313" y="71"/>
                  <a:pt x="243" y="0"/>
                  <a:pt x="155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Freeform 133"/>
          <p:cNvSpPr>
            <a:spLocks noChangeArrowheads="1"/>
          </p:cNvSpPr>
          <p:nvPr/>
        </p:nvSpPr>
        <p:spPr bwMode="auto">
          <a:xfrm>
            <a:off x="5817211" y="1958098"/>
            <a:ext cx="117788" cy="117788"/>
          </a:xfrm>
          <a:custGeom>
            <a:avLst/>
            <a:gdLst>
              <a:gd name="T0" fmla="*/ 135 w 275"/>
              <a:gd name="T1" fmla="*/ 0 h 272"/>
              <a:gd name="T2" fmla="*/ 3 w 275"/>
              <a:gd name="T3" fmla="*/ 136 h 272"/>
              <a:gd name="T4" fmla="*/ 138 w 275"/>
              <a:gd name="T5" fmla="*/ 271 h 272"/>
              <a:gd name="T6" fmla="*/ 274 w 275"/>
              <a:gd name="T7" fmla="*/ 136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62" y="0"/>
                  <a:pt x="0" y="62"/>
                  <a:pt x="3" y="136"/>
                </a:cubicBezTo>
                <a:cubicBezTo>
                  <a:pt x="3" y="209"/>
                  <a:pt x="65" y="271"/>
                  <a:pt x="138" y="271"/>
                </a:cubicBezTo>
                <a:cubicBezTo>
                  <a:pt x="214" y="271"/>
                  <a:pt x="274" y="209"/>
                  <a:pt x="274" y="136"/>
                </a:cubicBezTo>
                <a:cubicBezTo>
                  <a:pt x="271" y="60"/>
                  <a:pt x="209" y="0"/>
                  <a:pt x="13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Freeform 134"/>
          <p:cNvSpPr>
            <a:spLocks noChangeArrowheads="1"/>
          </p:cNvSpPr>
          <p:nvPr/>
        </p:nvSpPr>
        <p:spPr bwMode="auto">
          <a:xfrm>
            <a:off x="5598733" y="1965697"/>
            <a:ext cx="104489" cy="104489"/>
          </a:xfrm>
          <a:custGeom>
            <a:avLst/>
            <a:gdLst>
              <a:gd name="T0" fmla="*/ 121 w 244"/>
              <a:gd name="T1" fmla="*/ 0 h 241"/>
              <a:gd name="T2" fmla="*/ 3 w 244"/>
              <a:gd name="T3" fmla="*/ 122 h 241"/>
              <a:gd name="T4" fmla="*/ 124 w 244"/>
              <a:gd name="T5" fmla="*/ 240 h 241"/>
              <a:gd name="T6" fmla="*/ 243 w 244"/>
              <a:gd name="T7" fmla="*/ 119 h 241"/>
              <a:gd name="T8" fmla="*/ 121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21" y="0"/>
                </a:moveTo>
                <a:cubicBezTo>
                  <a:pt x="54" y="0"/>
                  <a:pt x="0" y="54"/>
                  <a:pt x="3" y="122"/>
                </a:cubicBezTo>
                <a:cubicBezTo>
                  <a:pt x="3" y="189"/>
                  <a:pt x="56" y="240"/>
                  <a:pt x="124" y="240"/>
                </a:cubicBezTo>
                <a:cubicBezTo>
                  <a:pt x="192" y="240"/>
                  <a:pt x="243" y="186"/>
                  <a:pt x="243" y="119"/>
                </a:cubicBezTo>
                <a:cubicBezTo>
                  <a:pt x="240" y="54"/>
                  <a:pt x="186" y="0"/>
                  <a:pt x="12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Freeform 135"/>
          <p:cNvSpPr>
            <a:spLocks noChangeArrowheads="1"/>
          </p:cNvSpPr>
          <p:nvPr/>
        </p:nvSpPr>
        <p:spPr bwMode="auto">
          <a:xfrm>
            <a:off x="5368855" y="1963796"/>
            <a:ext cx="113989" cy="112090"/>
          </a:xfrm>
          <a:custGeom>
            <a:avLst/>
            <a:gdLst>
              <a:gd name="T0" fmla="*/ 129 w 263"/>
              <a:gd name="T1" fmla="*/ 0 h 260"/>
              <a:gd name="T2" fmla="*/ 2 w 263"/>
              <a:gd name="T3" fmla="*/ 129 h 260"/>
              <a:gd name="T4" fmla="*/ 132 w 263"/>
              <a:gd name="T5" fmla="*/ 256 h 260"/>
              <a:gd name="T6" fmla="*/ 262 w 263"/>
              <a:gd name="T7" fmla="*/ 127 h 260"/>
              <a:gd name="T8" fmla="*/ 129 w 263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260">
                <a:moveTo>
                  <a:pt x="129" y="0"/>
                </a:moveTo>
                <a:cubicBezTo>
                  <a:pt x="59" y="0"/>
                  <a:pt x="0" y="59"/>
                  <a:pt x="2" y="129"/>
                </a:cubicBezTo>
                <a:cubicBezTo>
                  <a:pt x="2" y="200"/>
                  <a:pt x="62" y="259"/>
                  <a:pt x="132" y="256"/>
                </a:cubicBezTo>
                <a:cubicBezTo>
                  <a:pt x="203" y="256"/>
                  <a:pt x="262" y="197"/>
                  <a:pt x="262" y="127"/>
                </a:cubicBezTo>
                <a:cubicBezTo>
                  <a:pt x="259" y="56"/>
                  <a:pt x="203" y="0"/>
                  <a:pt x="12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Freeform 136"/>
          <p:cNvSpPr>
            <a:spLocks noChangeArrowheads="1"/>
          </p:cNvSpPr>
          <p:nvPr/>
        </p:nvSpPr>
        <p:spPr bwMode="auto">
          <a:xfrm>
            <a:off x="5146577" y="1967596"/>
            <a:ext cx="106390" cy="106390"/>
          </a:xfrm>
          <a:custGeom>
            <a:avLst/>
            <a:gdLst>
              <a:gd name="T0" fmla="*/ 121 w 246"/>
              <a:gd name="T1" fmla="*/ 3 h 247"/>
              <a:gd name="T2" fmla="*/ 0 w 246"/>
              <a:gd name="T3" fmla="*/ 124 h 247"/>
              <a:gd name="T4" fmla="*/ 121 w 246"/>
              <a:gd name="T5" fmla="*/ 246 h 247"/>
              <a:gd name="T6" fmla="*/ 243 w 246"/>
              <a:gd name="T7" fmla="*/ 124 h 247"/>
              <a:gd name="T8" fmla="*/ 121 w 246"/>
              <a:gd name="T9" fmla="*/ 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7">
                <a:moveTo>
                  <a:pt x="121" y="3"/>
                </a:moveTo>
                <a:cubicBezTo>
                  <a:pt x="54" y="3"/>
                  <a:pt x="0" y="59"/>
                  <a:pt x="0" y="124"/>
                </a:cubicBezTo>
                <a:cubicBezTo>
                  <a:pt x="0" y="192"/>
                  <a:pt x="54" y="246"/>
                  <a:pt x="121" y="246"/>
                </a:cubicBezTo>
                <a:cubicBezTo>
                  <a:pt x="189" y="246"/>
                  <a:pt x="243" y="189"/>
                  <a:pt x="243" y="124"/>
                </a:cubicBezTo>
                <a:cubicBezTo>
                  <a:pt x="245" y="56"/>
                  <a:pt x="189" y="0"/>
                  <a:pt x="121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Freeform 137"/>
          <p:cNvSpPr>
            <a:spLocks noChangeArrowheads="1"/>
          </p:cNvSpPr>
          <p:nvPr/>
        </p:nvSpPr>
        <p:spPr bwMode="auto">
          <a:xfrm>
            <a:off x="4926199" y="1973296"/>
            <a:ext cx="94991" cy="94991"/>
          </a:xfrm>
          <a:custGeom>
            <a:avLst/>
            <a:gdLst>
              <a:gd name="T0" fmla="*/ 110 w 221"/>
              <a:gd name="T1" fmla="*/ 0 h 221"/>
              <a:gd name="T2" fmla="*/ 0 w 221"/>
              <a:gd name="T3" fmla="*/ 110 h 221"/>
              <a:gd name="T4" fmla="*/ 110 w 221"/>
              <a:gd name="T5" fmla="*/ 220 h 221"/>
              <a:gd name="T6" fmla="*/ 220 w 221"/>
              <a:gd name="T7" fmla="*/ 110 h 221"/>
              <a:gd name="T8" fmla="*/ 110 w 221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21">
                <a:moveTo>
                  <a:pt x="110" y="0"/>
                </a:moveTo>
                <a:cubicBezTo>
                  <a:pt x="51" y="0"/>
                  <a:pt x="0" y="51"/>
                  <a:pt x="0" y="110"/>
                </a:cubicBezTo>
                <a:cubicBezTo>
                  <a:pt x="0" y="172"/>
                  <a:pt x="51" y="220"/>
                  <a:pt x="110" y="220"/>
                </a:cubicBezTo>
                <a:cubicBezTo>
                  <a:pt x="172" y="220"/>
                  <a:pt x="220" y="169"/>
                  <a:pt x="220" y="110"/>
                </a:cubicBezTo>
                <a:cubicBezTo>
                  <a:pt x="220" y="51"/>
                  <a:pt x="172" y="0"/>
                  <a:pt x="11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" name="Freeform 138"/>
          <p:cNvSpPr>
            <a:spLocks noChangeArrowheads="1"/>
          </p:cNvSpPr>
          <p:nvPr/>
        </p:nvSpPr>
        <p:spPr bwMode="auto">
          <a:xfrm>
            <a:off x="4711520" y="1984695"/>
            <a:ext cx="75993" cy="75993"/>
          </a:xfrm>
          <a:custGeom>
            <a:avLst/>
            <a:gdLst>
              <a:gd name="T0" fmla="*/ 87 w 178"/>
              <a:gd name="T1" fmla="*/ 0 h 178"/>
              <a:gd name="T2" fmla="*/ 0 w 178"/>
              <a:gd name="T3" fmla="*/ 90 h 178"/>
              <a:gd name="T4" fmla="*/ 90 w 178"/>
              <a:gd name="T5" fmla="*/ 177 h 178"/>
              <a:gd name="T6" fmla="*/ 177 w 178"/>
              <a:gd name="T7" fmla="*/ 90 h 178"/>
              <a:gd name="T8" fmla="*/ 87 w 178"/>
              <a:gd name="T9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78">
                <a:moveTo>
                  <a:pt x="87" y="0"/>
                </a:moveTo>
                <a:cubicBezTo>
                  <a:pt x="39" y="0"/>
                  <a:pt x="0" y="39"/>
                  <a:pt x="0" y="90"/>
                </a:cubicBezTo>
                <a:cubicBezTo>
                  <a:pt x="0" y="138"/>
                  <a:pt x="39" y="177"/>
                  <a:pt x="90" y="177"/>
                </a:cubicBezTo>
                <a:cubicBezTo>
                  <a:pt x="138" y="177"/>
                  <a:pt x="177" y="138"/>
                  <a:pt x="177" y="90"/>
                </a:cubicBezTo>
                <a:cubicBezTo>
                  <a:pt x="175" y="39"/>
                  <a:pt x="135" y="0"/>
                  <a:pt x="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" name="Freeform 139"/>
          <p:cNvSpPr>
            <a:spLocks noChangeArrowheads="1"/>
          </p:cNvSpPr>
          <p:nvPr/>
        </p:nvSpPr>
        <p:spPr bwMode="auto">
          <a:xfrm>
            <a:off x="4475943" y="1977096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1"/>
                  <a:pt x="3" y="113"/>
                </a:cubicBezTo>
                <a:cubicBezTo>
                  <a:pt x="3" y="175"/>
                  <a:pt x="54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3" y="48"/>
                  <a:pt x="175" y="0"/>
                  <a:pt x="11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" name="Freeform 140"/>
          <p:cNvSpPr>
            <a:spLocks noChangeArrowheads="1"/>
          </p:cNvSpPr>
          <p:nvPr/>
        </p:nvSpPr>
        <p:spPr bwMode="auto">
          <a:xfrm>
            <a:off x="4249866" y="1977096"/>
            <a:ext cx="96890" cy="96890"/>
          </a:xfrm>
          <a:custGeom>
            <a:avLst/>
            <a:gdLst>
              <a:gd name="T0" fmla="*/ 113 w 227"/>
              <a:gd name="T1" fmla="*/ 0 h 227"/>
              <a:gd name="T2" fmla="*/ 0 w 227"/>
              <a:gd name="T3" fmla="*/ 113 h 227"/>
              <a:gd name="T4" fmla="*/ 113 w 227"/>
              <a:gd name="T5" fmla="*/ 226 h 227"/>
              <a:gd name="T6" fmla="*/ 226 w 227"/>
              <a:gd name="T7" fmla="*/ 113 h 227"/>
              <a:gd name="T8" fmla="*/ 113 w 227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7">
                <a:moveTo>
                  <a:pt x="113" y="0"/>
                </a:moveTo>
                <a:cubicBezTo>
                  <a:pt x="51" y="0"/>
                  <a:pt x="0" y="51"/>
                  <a:pt x="0" y="113"/>
                </a:cubicBezTo>
                <a:cubicBezTo>
                  <a:pt x="0" y="175"/>
                  <a:pt x="51" y="226"/>
                  <a:pt x="113" y="226"/>
                </a:cubicBezTo>
                <a:cubicBezTo>
                  <a:pt x="175" y="226"/>
                  <a:pt x="226" y="175"/>
                  <a:pt x="226" y="113"/>
                </a:cubicBezTo>
                <a:cubicBezTo>
                  <a:pt x="226" y="51"/>
                  <a:pt x="175" y="0"/>
                  <a:pt x="11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" name="Freeform 141"/>
          <p:cNvSpPr>
            <a:spLocks noChangeArrowheads="1"/>
          </p:cNvSpPr>
          <p:nvPr/>
        </p:nvSpPr>
        <p:spPr bwMode="auto">
          <a:xfrm>
            <a:off x="4023787" y="1977096"/>
            <a:ext cx="100691" cy="100690"/>
          </a:xfrm>
          <a:custGeom>
            <a:avLst/>
            <a:gdLst>
              <a:gd name="T0" fmla="*/ 232 w 233"/>
              <a:gd name="T1" fmla="*/ 115 h 232"/>
              <a:gd name="T2" fmla="*/ 216 w 233"/>
              <a:gd name="T3" fmla="*/ 173 h 232"/>
              <a:gd name="T4" fmla="*/ 174 w 233"/>
              <a:gd name="T5" fmla="*/ 215 h 232"/>
              <a:gd name="T6" fmla="*/ 116 w 233"/>
              <a:gd name="T7" fmla="*/ 231 h 232"/>
              <a:gd name="T8" fmla="*/ 59 w 233"/>
              <a:gd name="T9" fmla="*/ 216 h 232"/>
              <a:gd name="T10" fmla="*/ 16 w 233"/>
              <a:gd name="T11" fmla="*/ 174 h 232"/>
              <a:gd name="T12" fmla="*/ 0 w 233"/>
              <a:gd name="T13" fmla="*/ 116 h 232"/>
              <a:gd name="T14" fmla="*/ 15 w 233"/>
              <a:gd name="T15" fmla="*/ 58 h 232"/>
              <a:gd name="T16" fmla="*/ 58 w 233"/>
              <a:gd name="T17" fmla="*/ 16 h 232"/>
              <a:gd name="T18" fmla="*/ 115 w 233"/>
              <a:gd name="T19" fmla="*/ 0 h 232"/>
              <a:gd name="T20" fmla="*/ 173 w 233"/>
              <a:gd name="T21" fmla="*/ 15 h 232"/>
              <a:gd name="T22" fmla="*/ 216 w 233"/>
              <a:gd name="T23" fmla="*/ 57 h 232"/>
              <a:gd name="T24" fmla="*/ 232 w 233"/>
              <a:gd name="T25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3" h="232">
                <a:moveTo>
                  <a:pt x="232" y="115"/>
                </a:moveTo>
                <a:cubicBezTo>
                  <a:pt x="232" y="136"/>
                  <a:pt x="227" y="155"/>
                  <a:pt x="216" y="173"/>
                </a:cubicBezTo>
                <a:cubicBezTo>
                  <a:pt x="206" y="192"/>
                  <a:pt x="193" y="205"/>
                  <a:pt x="174" y="215"/>
                </a:cubicBezTo>
                <a:cubicBezTo>
                  <a:pt x="156" y="226"/>
                  <a:pt x="138" y="231"/>
                  <a:pt x="116" y="231"/>
                </a:cubicBezTo>
                <a:cubicBezTo>
                  <a:pt x="95" y="231"/>
                  <a:pt x="78" y="227"/>
                  <a:pt x="59" y="216"/>
                </a:cubicBezTo>
                <a:cubicBezTo>
                  <a:pt x="41" y="205"/>
                  <a:pt x="27" y="193"/>
                  <a:pt x="16" y="174"/>
                </a:cubicBezTo>
                <a:cubicBezTo>
                  <a:pt x="5" y="156"/>
                  <a:pt x="0" y="137"/>
                  <a:pt x="0" y="116"/>
                </a:cubicBezTo>
                <a:cubicBezTo>
                  <a:pt x="0" y="95"/>
                  <a:pt x="5" y="77"/>
                  <a:pt x="15" y="58"/>
                </a:cubicBezTo>
                <a:cubicBezTo>
                  <a:pt x="26" y="40"/>
                  <a:pt x="40" y="27"/>
                  <a:pt x="58" y="16"/>
                </a:cubicBezTo>
                <a:cubicBezTo>
                  <a:pt x="77" y="6"/>
                  <a:pt x="94" y="0"/>
                  <a:pt x="115" y="0"/>
                </a:cubicBezTo>
                <a:cubicBezTo>
                  <a:pt x="137" y="0"/>
                  <a:pt x="155" y="4"/>
                  <a:pt x="173" y="15"/>
                </a:cubicBezTo>
                <a:cubicBezTo>
                  <a:pt x="192" y="26"/>
                  <a:pt x="205" y="39"/>
                  <a:pt x="216" y="57"/>
                </a:cubicBezTo>
                <a:cubicBezTo>
                  <a:pt x="227" y="76"/>
                  <a:pt x="232" y="94"/>
                  <a:pt x="232" y="115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Freeform 142"/>
          <p:cNvSpPr>
            <a:spLocks noChangeArrowheads="1"/>
          </p:cNvSpPr>
          <p:nvPr/>
        </p:nvSpPr>
        <p:spPr bwMode="auto">
          <a:xfrm>
            <a:off x="3797710" y="1977096"/>
            <a:ext cx="100689" cy="98790"/>
          </a:xfrm>
          <a:custGeom>
            <a:avLst/>
            <a:gdLst>
              <a:gd name="T0" fmla="*/ 116 w 233"/>
              <a:gd name="T1" fmla="*/ 0 h 229"/>
              <a:gd name="T2" fmla="*/ 0 w 233"/>
              <a:gd name="T3" fmla="*/ 115 h 229"/>
              <a:gd name="T4" fmla="*/ 116 w 233"/>
              <a:gd name="T5" fmla="*/ 228 h 229"/>
              <a:gd name="T6" fmla="*/ 229 w 233"/>
              <a:gd name="T7" fmla="*/ 112 h 229"/>
              <a:gd name="T8" fmla="*/ 116 w 233"/>
              <a:gd name="T9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29">
                <a:moveTo>
                  <a:pt x="116" y="0"/>
                </a:moveTo>
                <a:cubicBezTo>
                  <a:pt x="51" y="0"/>
                  <a:pt x="0" y="50"/>
                  <a:pt x="0" y="115"/>
                </a:cubicBezTo>
                <a:cubicBezTo>
                  <a:pt x="0" y="177"/>
                  <a:pt x="51" y="228"/>
                  <a:pt x="116" y="228"/>
                </a:cubicBezTo>
                <a:cubicBezTo>
                  <a:pt x="178" y="228"/>
                  <a:pt x="229" y="177"/>
                  <a:pt x="229" y="112"/>
                </a:cubicBezTo>
                <a:cubicBezTo>
                  <a:pt x="232" y="50"/>
                  <a:pt x="178" y="0"/>
                  <a:pt x="11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" name="Freeform 143"/>
          <p:cNvSpPr>
            <a:spLocks noChangeArrowheads="1"/>
          </p:cNvSpPr>
          <p:nvPr/>
        </p:nvSpPr>
        <p:spPr bwMode="auto">
          <a:xfrm>
            <a:off x="3583031" y="1986594"/>
            <a:ext cx="79792" cy="83592"/>
          </a:xfrm>
          <a:custGeom>
            <a:avLst/>
            <a:gdLst>
              <a:gd name="T0" fmla="*/ 92 w 186"/>
              <a:gd name="T1" fmla="*/ 3 h 193"/>
              <a:gd name="T2" fmla="*/ 0 w 186"/>
              <a:gd name="T3" fmla="*/ 99 h 193"/>
              <a:gd name="T4" fmla="*/ 92 w 186"/>
              <a:gd name="T5" fmla="*/ 192 h 193"/>
              <a:gd name="T6" fmla="*/ 185 w 186"/>
              <a:gd name="T7" fmla="*/ 96 h 193"/>
              <a:gd name="T8" fmla="*/ 92 w 186"/>
              <a:gd name="T9" fmla="*/ 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93">
                <a:moveTo>
                  <a:pt x="92" y="3"/>
                </a:moveTo>
                <a:cubicBezTo>
                  <a:pt x="42" y="3"/>
                  <a:pt x="0" y="45"/>
                  <a:pt x="0" y="99"/>
                </a:cubicBezTo>
                <a:cubicBezTo>
                  <a:pt x="0" y="150"/>
                  <a:pt x="42" y="192"/>
                  <a:pt x="92" y="192"/>
                </a:cubicBezTo>
                <a:cubicBezTo>
                  <a:pt x="143" y="192"/>
                  <a:pt x="185" y="150"/>
                  <a:pt x="185" y="96"/>
                </a:cubicBezTo>
                <a:cubicBezTo>
                  <a:pt x="185" y="42"/>
                  <a:pt x="143" y="0"/>
                  <a:pt x="92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" name="Freeform 144"/>
          <p:cNvSpPr>
            <a:spLocks noChangeArrowheads="1"/>
          </p:cNvSpPr>
          <p:nvPr/>
        </p:nvSpPr>
        <p:spPr bwMode="auto">
          <a:xfrm>
            <a:off x="3364553" y="1992294"/>
            <a:ext cx="70292" cy="72193"/>
          </a:xfrm>
          <a:custGeom>
            <a:avLst/>
            <a:gdLst>
              <a:gd name="T0" fmla="*/ 82 w 165"/>
              <a:gd name="T1" fmla="*/ 3 h 168"/>
              <a:gd name="T2" fmla="*/ 0 w 165"/>
              <a:gd name="T3" fmla="*/ 85 h 168"/>
              <a:gd name="T4" fmla="*/ 82 w 165"/>
              <a:gd name="T5" fmla="*/ 167 h 168"/>
              <a:gd name="T6" fmla="*/ 164 w 165"/>
              <a:gd name="T7" fmla="*/ 85 h 168"/>
              <a:gd name="T8" fmla="*/ 82 w 165"/>
              <a:gd name="T9" fmla="*/ 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8">
                <a:moveTo>
                  <a:pt x="82" y="3"/>
                </a:moveTo>
                <a:cubicBezTo>
                  <a:pt x="37" y="3"/>
                  <a:pt x="0" y="40"/>
                  <a:pt x="0" y="85"/>
                </a:cubicBezTo>
                <a:cubicBezTo>
                  <a:pt x="0" y="130"/>
                  <a:pt x="37" y="167"/>
                  <a:pt x="82" y="167"/>
                </a:cubicBezTo>
                <a:cubicBezTo>
                  <a:pt x="127" y="167"/>
                  <a:pt x="164" y="130"/>
                  <a:pt x="164" y="85"/>
                </a:cubicBezTo>
                <a:cubicBezTo>
                  <a:pt x="164" y="40"/>
                  <a:pt x="127" y="0"/>
                  <a:pt x="82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" name="Freeform 145"/>
          <p:cNvSpPr>
            <a:spLocks noChangeArrowheads="1"/>
          </p:cNvSpPr>
          <p:nvPr/>
        </p:nvSpPr>
        <p:spPr bwMode="auto">
          <a:xfrm>
            <a:off x="3147974" y="2005592"/>
            <a:ext cx="51294" cy="51296"/>
          </a:xfrm>
          <a:custGeom>
            <a:avLst/>
            <a:gdLst>
              <a:gd name="T0" fmla="*/ 60 w 117"/>
              <a:gd name="T1" fmla="*/ 0 h 117"/>
              <a:gd name="T2" fmla="*/ 0 w 117"/>
              <a:gd name="T3" fmla="*/ 60 h 117"/>
              <a:gd name="T4" fmla="*/ 60 w 117"/>
              <a:gd name="T5" fmla="*/ 116 h 117"/>
              <a:gd name="T6" fmla="*/ 116 w 117"/>
              <a:gd name="T7" fmla="*/ 57 h 117"/>
              <a:gd name="T8" fmla="*/ 60 w 117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7">
                <a:moveTo>
                  <a:pt x="60" y="0"/>
                </a:moveTo>
                <a:cubicBezTo>
                  <a:pt x="26" y="0"/>
                  <a:pt x="0" y="26"/>
                  <a:pt x="0" y="60"/>
                </a:cubicBezTo>
                <a:cubicBezTo>
                  <a:pt x="0" y="91"/>
                  <a:pt x="26" y="116"/>
                  <a:pt x="60" y="116"/>
                </a:cubicBezTo>
                <a:cubicBezTo>
                  <a:pt x="91" y="116"/>
                  <a:pt x="116" y="91"/>
                  <a:pt x="116" y="57"/>
                </a:cubicBezTo>
                <a:cubicBezTo>
                  <a:pt x="116" y="26"/>
                  <a:pt x="91" y="0"/>
                  <a:pt x="6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" name="Freeform 146"/>
          <p:cNvSpPr>
            <a:spLocks noChangeArrowheads="1"/>
          </p:cNvSpPr>
          <p:nvPr/>
        </p:nvSpPr>
        <p:spPr bwMode="auto">
          <a:xfrm>
            <a:off x="2916197" y="1999894"/>
            <a:ext cx="64594" cy="64594"/>
          </a:xfrm>
          <a:custGeom>
            <a:avLst/>
            <a:gdLst>
              <a:gd name="T0" fmla="*/ 74 w 151"/>
              <a:gd name="T1" fmla="*/ 0 h 148"/>
              <a:gd name="T2" fmla="*/ 0 w 151"/>
              <a:gd name="T3" fmla="*/ 74 h 148"/>
              <a:gd name="T4" fmla="*/ 74 w 151"/>
              <a:gd name="T5" fmla="*/ 147 h 148"/>
              <a:gd name="T6" fmla="*/ 147 w 151"/>
              <a:gd name="T7" fmla="*/ 74 h 148"/>
              <a:gd name="T8" fmla="*/ 74 w 151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8">
                <a:moveTo>
                  <a:pt x="74" y="0"/>
                </a:moveTo>
                <a:cubicBezTo>
                  <a:pt x="31" y="0"/>
                  <a:pt x="0" y="35"/>
                  <a:pt x="0" y="74"/>
                </a:cubicBezTo>
                <a:cubicBezTo>
                  <a:pt x="0" y="114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50" y="34"/>
                  <a:pt x="116" y="0"/>
                  <a:pt x="7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" name="Freeform 147"/>
          <p:cNvSpPr>
            <a:spLocks noChangeArrowheads="1"/>
          </p:cNvSpPr>
          <p:nvPr/>
        </p:nvSpPr>
        <p:spPr bwMode="auto">
          <a:xfrm>
            <a:off x="2697718" y="2007493"/>
            <a:ext cx="49395" cy="51294"/>
          </a:xfrm>
          <a:custGeom>
            <a:avLst/>
            <a:gdLst>
              <a:gd name="T0" fmla="*/ 57 w 114"/>
              <a:gd name="T1" fmla="*/ 3 h 117"/>
              <a:gd name="T2" fmla="*/ 0 w 114"/>
              <a:gd name="T3" fmla="*/ 59 h 117"/>
              <a:gd name="T4" fmla="*/ 57 w 114"/>
              <a:gd name="T5" fmla="*/ 116 h 117"/>
              <a:gd name="T6" fmla="*/ 113 w 114"/>
              <a:gd name="T7" fmla="*/ 59 h 117"/>
              <a:gd name="T8" fmla="*/ 57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7" y="3"/>
                </a:moveTo>
                <a:cubicBezTo>
                  <a:pt x="26" y="3"/>
                  <a:pt x="0" y="28"/>
                  <a:pt x="0" y="59"/>
                </a:cubicBezTo>
                <a:cubicBezTo>
                  <a:pt x="0" y="90"/>
                  <a:pt x="26" y="116"/>
                  <a:pt x="57" y="116"/>
                </a:cubicBezTo>
                <a:cubicBezTo>
                  <a:pt x="88" y="116"/>
                  <a:pt x="113" y="90"/>
                  <a:pt x="113" y="59"/>
                </a:cubicBezTo>
                <a:cubicBezTo>
                  <a:pt x="113" y="26"/>
                  <a:pt x="88" y="0"/>
                  <a:pt x="57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" name="Freeform 148"/>
          <p:cNvSpPr>
            <a:spLocks noChangeArrowheads="1"/>
          </p:cNvSpPr>
          <p:nvPr/>
        </p:nvSpPr>
        <p:spPr bwMode="auto">
          <a:xfrm>
            <a:off x="2481139" y="2016991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39 h 80"/>
              <a:gd name="T4" fmla="*/ 40 w 80"/>
              <a:gd name="T5" fmla="*/ 79 h 80"/>
              <a:gd name="T6" fmla="*/ 79 w 80"/>
              <a:gd name="T7" fmla="*/ 39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20" y="0"/>
                  <a:pt x="0" y="17"/>
                  <a:pt x="0" y="39"/>
                </a:cubicBezTo>
                <a:cubicBezTo>
                  <a:pt x="0" y="62"/>
                  <a:pt x="17" y="79"/>
                  <a:pt x="40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" name="Freeform 149"/>
          <p:cNvSpPr>
            <a:spLocks noChangeArrowheads="1"/>
          </p:cNvSpPr>
          <p:nvPr/>
        </p:nvSpPr>
        <p:spPr bwMode="auto">
          <a:xfrm>
            <a:off x="2249362" y="2011292"/>
            <a:ext cx="47496" cy="47495"/>
          </a:xfrm>
          <a:custGeom>
            <a:avLst/>
            <a:gdLst>
              <a:gd name="T0" fmla="*/ 56 w 111"/>
              <a:gd name="T1" fmla="*/ 0 h 111"/>
              <a:gd name="T2" fmla="*/ 0 w 111"/>
              <a:gd name="T3" fmla="*/ 56 h 111"/>
              <a:gd name="T4" fmla="*/ 56 w 111"/>
              <a:gd name="T5" fmla="*/ 110 h 111"/>
              <a:gd name="T6" fmla="*/ 110 w 111"/>
              <a:gd name="T7" fmla="*/ 53 h 111"/>
              <a:gd name="T8" fmla="*/ 56 w 111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1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0"/>
                  <a:pt x="56" y="110"/>
                </a:cubicBezTo>
                <a:cubicBezTo>
                  <a:pt x="87" y="110"/>
                  <a:pt x="110" y="84"/>
                  <a:pt x="110" y="53"/>
                </a:cubicBezTo>
                <a:cubicBezTo>
                  <a:pt x="110" y="25"/>
                  <a:pt x="87" y="0"/>
                  <a:pt x="5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" name="Freeform 150"/>
          <p:cNvSpPr>
            <a:spLocks noChangeArrowheads="1"/>
          </p:cNvSpPr>
          <p:nvPr/>
        </p:nvSpPr>
        <p:spPr bwMode="auto">
          <a:xfrm>
            <a:off x="2023285" y="2011292"/>
            <a:ext cx="51294" cy="49395"/>
          </a:xfrm>
          <a:custGeom>
            <a:avLst/>
            <a:gdLst>
              <a:gd name="T0" fmla="*/ 56 w 117"/>
              <a:gd name="T1" fmla="*/ 0 h 116"/>
              <a:gd name="T2" fmla="*/ 0 w 117"/>
              <a:gd name="T3" fmla="*/ 59 h 116"/>
              <a:gd name="T4" fmla="*/ 59 w 117"/>
              <a:gd name="T5" fmla="*/ 115 h 116"/>
              <a:gd name="T6" fmla="*/ 116 w 117"/>
              <a:gd name="T7" fmla="*/ 56 h 116"/>
              <a:gd name="T8" fmla="*/ 56 w 117"/>
              <a:gd name="T9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6">
                <a:moveTo>
                  <a:pt x="56" y="0"/>
                </a:moveTo>
                <a:cubicBezTo>
                  <a:pt x="25" y="0"/>
                  <a:pt x="0" y="25"/>
                  <a:pt x="0" y="59"/>
                </a:cubicBezTo>
                <a:cubicBezTo>
                  <a:pt x="0" y="90"/>
                  <a:pt x="25" y="115"/>
                  <a:pt x="59" y="115"/>
                </a:cubicBezTo>
                <a:cubicBezTo>
                  <a:pt x="93" y="115"/>
                  <a:pt x="116" y="90"/>
                  <a:pt x="116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" name="Freeform 151"/>
          <p:cNvSpPr>
            <a:spLocks noChangeArrowheads="1"/>
          </p:cNvSpPr>
          <p:nvPr/>
        </p:nvSpPr>
        <p:spPr bwMode="auto">
          <a:xfrm>
            <a:off x="1783908" y="1999894"/>
            <a:ext cx="77892" cy="77892"/>
          </a:xfrm>
          <a:custGeom>
            <a:avLst/>
            <a:gdLst>
              <a:gd name="T0" fmla="*/ 87 w 179"/>
              <a:gd name="T1" fmla="*/ 0 h 179"/>
              <a:gd name="T2" fmla="*/ 0 w 179"/>
              <a:gd name="T3" fmla="*/ 91 h 179"/>
              <a:gd name="T4" fmla="*/ 87 w 179"/>
              <a:gd name="T5" fmla="*/ 178 h 179"/>
              <a:gd name="T6" fmla="*/ 175 w 179"/>
              <a:gd name="T7" fmla="*/ 91 h 179"/>
              <a:gd name="T8" fmla="*/ 87 w 179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8" y="40"/>
                  <a:pt x="138" y="0"/>
                  <a:pt x="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" name="Freeform 152"/>
          <p:cNvSpPr>
            <a:spLocks noChangeArrowheads="1"/>
          </p:cNvSpPr>
          <p:nvPr/>
        </p:nvSpPr>
        <p:spPr bwMode="auto">
          <a:xfrm>
            <a:off x="1559730" y="1999894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8 h 176"/>
              <a:gd name="T4" fmla="*/ 87 w 176"/>
              <a:gd name="T5" fmla="*/ 175 h 176"/>
              <a:gd name="T6" fmla="*/ 172 w 176"/>
              <a:gd name="T7" fmla="*/ 88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40"/>
                  <a:pt x="0" y="88"/>
                </a:cubicBezTo>
                <a:cubicBezTo>
                  <a:pt x="0" y="136"/>
                  <a:pt x="39" y="175"/>
                  <a:pt x="87" y="175"/>
                </a:cubicBezTo>
                <a:cubicBezTo>
                  <a:pt x="135" y="175"/>
                  <a:pt x="175" y="136"/>
                  <a:pt x="172" y="88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" name="Freeform 153"/>
          <p:cNvSpPr>
            <a:spLocks noChangeArrowheads="1"/>
          </p:cNvSpPr>
          <p:nvPr/>
        </p:nvSpPr>
        <p:spPr bwMode="auto">
          <a:xfrm>
            <a:off x="1339352" y="2005592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Freeform 154"/>
          <p:cNvSpPr>
            <a:spLocks noChangeArrowheads="1"/>
          </p:cNvSpPr>
          <p:nvPr/>
        </p:nvSpPr>
        <p:spPr bwMode="auto">
          <a:xfrm>
            <a:off x="1124672" y="2016991"/>
            <a:ext cx="45596" cy="45596"/>
          </a:xfrm>
          <a:custGeom>
            <a:avLst/>
            <a:gdLst>
              <a:gd name="T0" fmla="*/ 53 w 105"/>
              <a:gd name="T1" fmla="*/ 0 h 105"/>
              <a:gd name="T2" fmla="*/ 0 w 105"/>
              <a:gd name="T3" fmla="*/ 53 h 105"/>
              <a:gd name="T4" fmla="*/ 53 w 105"/>
              <a:gd name="T5" fmla="*/ 104 h 105"/>
              <a:gd name="T6" fmla="*/ 104 w 105"/>
              <a:gd name="T7" fmla="*/ 50 h 105"/>
              <a:gd name="T8" fmla="*/ 53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3" y="0"/>
                </a:moveTo>
                <a:cubicBezTo>
                  <a:pt x="25" y="0"/>
                  <a:pt x="0" y="22"/>
                  <a:pt x="0" y="53"/>
                </a:cubicBezTo>
                <a:cubicBezTo>
                  <a:pt x="0" y="82"/>
                  <a:pt x="22" y="104"/>
                  <a:pt x="53" y="104"/>
                </a:cubicBezTo>
                <a:cubicBezTo>
                  <a:pt x="81" y="104"/>
                  <a:pt x="104" y="82"/>
                  <a:pt x="104" y="50"/>
                </a:cubicBezTo>
                <a:cubicBezTo>
                  <a:pt x="104" y="25"/>
                  <a:pt x="81" y="0"/>
                  <a:pt x="5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" name="Freeform 155"/>
          <p:cNvSpPr>
            <a:spLocks noChangeArrowheads="1"/>
          </p:cNvSpPr>
          <p:nvPr/>
        </p:nvSpPr>
        <p:spPr bwMode="auto">
          <a:xfrm>
            <a:off x="902395" y="2022691"/>
            <a:ext cx="39895" cy="39895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0"/>
                  <a:pt x="45" y="90"/>
                </a:cubicBezTo>
                <a:cubicBezTo>
                  <a:pt x="70" y="90"/>
                  <a:pt x="90" y="71"/>
                  <a:pt x="90" y="45"/>
                </a:cubicBezTo>
                <a:cubicBezTo>
                  <a:pt x="90" y="20"/>
                  <a:pt x="68" y="0"/>
                  <a:pt x="4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" name="Freeform 156"/>
          <p:cNvSpPr>
            <a:spLocks noChangeArrowheads="1"/>
          </p:cNvSpPr>
          <p:nvPr/>
        </p:nvSpPr>
        <p:spPr bwMode="auto">
          <a:xfrm>
            <a:off x="666818" y="2013192"/>
            <a:ext cx="58894" cy="58895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3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3" y="105"/>
                  <a:pt x="133" y="68"/>
                </a:cubicBezTo>
                <a:cubicBezTo>
                  <a:pt x="136" y="28"/>
                  <a:pt x="105" y="0"/>
                  <a:pt x="6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" name="Freeform 157"/>
          <p:cNvSpPr>
            <a:spLocks noChangeArrowheads="1"/>
          </p:cNvSpPr>
          <p:nvPr/>
        </p:nvSpPr>
        <p:spPr bwMode="auto">
          <a:xfrm>
            <a:off x="433140" y="2005592"/>
            <a:ext cx="75993" cy="77893"/>
          </a:xfrm>
          <a:custGeom>
            <a:avLst/>
            <a:gdLst>
              <a:gd name="T0" fmla="*/ 87 w 176"/>
              <a:gd name="T1" fmla="*/ 0 h 179"/>
              <a:gd name="T2" fmla="*/ 0 w 176"/>
              <a:gd name="T3" fmla="*/ 91 h 179"/>
              <a:gd name="T4" fmla="*/ 87 w 176"/>
              <a:gd name="T5" fmla="*/ 178 h 179"/>
              <a:gd name="T6" fmla="*/ 175 w 176"/>
              <a:gd name="T7" fmla="*/ 91 h 179"/>
              <a:gd name="T8" fmla="*/ 87 w 176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" name="Freeform 158"/>
          <p:cNvSpPr>
            <a:spLocks noChangeArrowheads="1"/>
          </p:cNvSpPr>
          <p:nvPr/>
        </p:nvSpPr>
        <p:spPr bwMode="auto">
          <a:xfrm>
            <a:off x="216562" y="2015092"/>
            <a:ext cx="58895" cy="58894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6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2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ubicBezTo>
                  <a:pt x="136" y="32"/>
                  <a:pt x="105" y="0"/>
                  <a:pt x="6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" name="Freeform 159"/>
          <p:cNvSpPr>
            <a:spLocks noChangeArrowheads="1"/>
          </p:cNvSpPr>
          <p:nvPr/>
        </p:nvSpPr>
        <p:spPr bwMode="auto">
          <a:xfrm>
            <a:off x="-17" y="2022691"/>
            <a:ext cx="43696" cy="45596"/>
          </a:xfrm>
          <a:custGeom>
            <a:avLst/>
            <a:gdLst>
              <a:gd name="T0" fmla="*/ 51 w 103"/>
              <a:gd name="T1" fmla="*/ 0 h 105"/>
              <a:gd name="T2" fmla="*/ 0 w 103"/>
              <a:gd name="T3" fmla="*/ 53 h 105"/>
              <a:gd name="T4" fmla="*/ 51 w 103"/>
              <a:gd name="T5" fmla="*/ 104 h 105"/>
              <a:gd name="T6" fmla="*/ 102 w 103"/>
              <a:gd name="T7" fmla="*/ 51 h 105"/>
              <a:gd name="T8" fmla="*/ 51 w 103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1" y="104"/>
                </a:cubicBezTo>
                <a:cubicBezTo>
                  <a:pt x="79" y="104"/>
                  <a:pt x="102" y="82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" name="Freeform 160"/>
          <p:cNvSpPr>
            <a:spLocks noChangeArrowheads="1"/>
          </p:cNvSpPr>
          <p:nvPr/>
        </p:nvSpPr>
        <p:spPr bwMode="auto">
          <a:xfrm>
            <a:off x="7179378" y="1739619"/>
            <a:ext cx="93090" cy="93091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8 h 216"/>
              <a:gd name="T4" fmla="*/ 107 w 215"/>
              <a:gd name="T5" fmla="*/ 215 h 216"/>
              <a:gd name="T6" fmla="*/ 214 w 215"/>
              <a:gd name="T7" fmla="*/ 108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8"/>
                  <a:pt x="214" y="108"/>
                </a:cubicBezTo>
                <a:cubicBezTo>
                  <a:pt x="214" y="49"/>
                  <a:pt x="166" y="0"/>
                  <a:pt x="10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Freeform 161"/>
          <p:cNvSpPr>
            <a:spLocks noChangeArrowheads="1"/>
          </p:cNvSpPr>
          <p:nvPr/>
        </p:nvSpPr>
        <p:spPr bwMode="auto">
          <a:xfrm>
            <a:off x="6953299" y="1739619"/>
            <a:ext cx="93091" cy="93091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8 h 216"/>
              <a:gd name="T4" fmla="*/ 107 w 215"/>
              <a:gd name="T5" fmla="*/ 215 h 216"/>
              <a:gd name="T6" fmla="*/ 214 w 215"/>
              <a:gd name="T7" fmla="*/ 108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8"/>
                  <a:pt x="214" y="108"/>
                </a:cubicBezTo>
                <a:cubicBezTo>
                  <a:pt x="214" y="49"/>
                  <a:pt x="166" y="0"/>
                  <a:pt x="10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Freeform 162"/>
          <p:cNvSpPr>
            <a:spLocks noChangeArrowheads="1"/>
          </p:cNvSpPr>
          <p:nvPr/>
        </p:nvSpPr>
        <p:spPr bwMode="auto">
          <a:xfrm>
            <a:off x="6715823" y="1728220"/>
            <a:ext cx="119688" cy="119689"/>
          </a:xfrm>
          <a:custGeom>
            <a:avLst/>
            <a:gdLst>
              <a:gd name="T0" fmla="*/ 139 w 278"/>
              <a:gd name="T1" fmla="*/ 0 h 280"/>
              <a:gd name="T2" fmla="*/ 0 w 278"/>
              <a:gd name="T3" fmla="*/ 141 h 280"/>
              <a:gd name="T4" fmla="*/ 139 w 278"/>
              <a:gd name="T5" fmla="*/ 279 h 280"/>
              <a:gd name="T6" fmla="*/ 277 w 278"/>
              <a:gd name="T7" fmla="*/ 138 h 280"/>
              <a:gd name="T8" fmla="*/ 139 w 278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280">
                <a:moveTo>
                  <a:pt x="139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39" y="279"/>
                </a:cubicBezTo>
                <a:cubicBezTo>
                  <a:pt x="215" y="279"/>
                  <a:pt x="277" y="217"/>
                  <a:pt x="277" y="138"/>
                </a:cubicBezTo>
                <a:cubicBezTo>
                  <a:pt x="277" y="62"/>
                  <a:pt x="215" y="0"/>
                  <a:pt x="13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" name="Freeform 163"/>
          <p:cNvSpPr>
            <a:spLocks noChangeArrowheads="1"/>
          </p:cNvSpPr>
          <p:nvPr/>
        </p:nvSpPr>
        <p:spPr bwMode="auto">
          <a:xfrm>
            <a:off x="6485945" y="1726320"/>
            <a:ext cx="127288" cy="127287"/>
          </a:xfrm>
          <a:custGeom>
            <a:avLst/>
            <a:gdLst>
              <a:gd name="T0" fmla="*/ 147 w 294"/>
              <a:gd name="T1" fmla="*/ 0 h 295"/>
              <a:gd name="T2" fmla="*/ 0 w 294"/>
              <a:gd name="T3" fmla="*/ 147 h 295"/>
              <a:gd name="T4" fmla="*/ 147 w 294"/>
              <a:gd name="T5" fmla="*/ 294 h 295"/>
              <a:gd name="T6" fmla="*/ 293 w 294"/>
              <a:gd name="T7" fmla="*/ 147 h 295"/>
              <a:gd name="T8" fmla="*/ 147 w 294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5">
                <a:moveTo>
                  <a:pt x="147" y="0"/>
                </a:moveTo>
                <a:cubicBezTo>
                  <a:pt x="65" y="0"/>
                  <a:pt x="0" y="65"/>
                  <a:pt x="0" y="147"/>
                </a:cubicBezTo>
                <a:cubicBezTo>
                  <a:pt x="0" y="229"/>
                  <a:pt x="65" y="294"/>
                  <a:pt x="147" y="294"/>
                </a:cubicBezTo>
                <a:cubicBezTo>
                  <a:pt x="228" y="294"/>
                  <a:pt x="293" y="229"/>
                  <a:pt x="293" y="147"/>
                </a:cubicBezTo>
                <a:cubicBezTo>
                  <a:pt x="293" y="65"/>
                  <a:pt x="226" y="0"/>
                  <a:pt x="14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" name="Freeform 164"/>
          <p:cNvSpPr>
            <a:spLocks noChangeArrowheads="1"/>
          </p:cNvSpPr>
          <p:nvPr/>
        </p:nvSpPr>
        <p:spPr bwMode="auto">
          <a:xfrm>
            <a:off x="6259868" y="1726320"/>
            <a:ext cx="127287" cy="129187"/>
          </a:xfrm>
          <a:custGeom>
            <a:avLst/>
            <a:gdLst>
              <a:gd name="T0" fmla="*/ 147 w 297"/>
              <a:gd name="T1" fmla="*/ 3 h 301"/>
              <a:gd name="T2" fmla="*/ 0 w 297"/>
              <a:gd name="T3" fmla="*/ 153 h 301"/>
              <a:gd name="T4" fmla="*/ 150 w 297"/>
              <a:gd name="T5" fmla="*/ 300 h 301"/>
              <a:gd name="T6" fmla="*/ 296 w 297"/>
              <a:gd name="T7" fmla="*/ 150 h 301"/>
              <a:gd name="T8" fmla="*/ 147 w 297"/>
              <a:gd name="T9" fmla="*/ 3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301">
                <a:moveTo>
                  <a:pt x="147" y="3"/>
                </a:moveTo>
                <a:cubicBezTo>
                  <a:pt x="65" y="3"/>
                  <a:pt x="0" y="71"/>
                  <a:pt x="0" y="153"/>
                </a:cubicBezTo>
                <a:cubicBezTo>
                  <a:pt x="0" y="235"/>
                  <a:pt x="69" y="300"/>
                  <a:pt x="150" y="300"/>
                </a:cubicBezTo>
                <a:cubicBezTo>
                  <a:pt x="232" y="300"/>
                  <a:pt x="296" y="232"/>
                  <a:pt x="296" y="150"/>
                </a:cubicBezTo>
                <a:cubicBezTo>
                  <a:pt x="296" y="68"/>
                  <a:pt x="229" y="0"/>
                  <a:pt x="147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" name="Freeform 165"/>
          <p:cNvSpPr>
            <a:spLocks noChangeArrowheads="1"/>
          </p:cNvSpPr>
          <p:nvPr/>
        </p:nvSpPr>
        <p:spPr bwMode="auto">
          <a:xfrm>
            <a:off x="6037589" y="1730120"/>
            <a:ext cx="123488" cy="123487"/>
          </a:xfrm>
          <a:custGeom>
            <a:avLst/>
            <a:gdLst>
              <a:gd name="T0" fmla="*/ 142 w 287"/>
              <a:gd name="T1" fmla="*/ 3 h 286"/>
              <a:gd name="T2" fmla="*/ 0 w 287"/>
              <a:gd name="T3" fmla="*/ 144 h 286"/>
              <a:gd name="T4" fmla="*/ 142 w 287"/>
              <a:gd name="T5" fmla="*/ 285 h 286"/>
              <a:gd name="T6" fmla="*/ 283 w 287"/>
              <a:gd name="T7" fmla="*/ 141 h 286"/>
              <a:gd name="T8" fmla="*/ 142 w 287"/>
              <a:gd name="T9" fmla="*/ 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6">
                <a:moveTo>
                  <a:pt x="142" y="3"/>
                </a:moveTo>
                <a:cubicBezTo>
                  <a:pt x="63" y="3"/>
                  <a:pt x="0" y="68"/>
                  <a:pt x="0" y="144"/>
                </a:cubicBezTo>
                <a:cubicBezTo>
                  <a:pt x="0" y="223"/>
                  <a:pt x="65" y="285"/>
                  <a:pt x="142" y="285"/>
                </a:cubicBezTo>
                <a:cubicBezTo>
                  <a:pt x="221" y="285"/>
                  <a:pt x="283" y="220"/>
                  <a:pt x="283" y="141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" name="Freeform 166"/>
          <p:cNvSpPr>
            <a:spLocks noChangeArrowheads="1"/>
          </p:cNvSpPr>
          <p:nvPr/>
        </p:nvSpPr>
        <p:spPr bwMode="auto">
          <a:xfrm>
            <a:off x="5821010" y="1737719"/>
            <a:ext cx="110189" cy="110189"/>
          </a:xfrm>
          <a:custGeom>
            <a:avLst/>
            <a:gdLst>
              <a:gd name="T0" fmla="*/ 125 w 255"/>
              <a:gd name="T1" fmla="*/ 0 h 255"/>
              <a:gd name="T2" fmla="*/ 0 w 255"/>
              <a:gd name="T3" fmla="*/ 127 h 255"/>
              <a:gd name="T4" fmla="*/ 127 w 255"/>
              <a:gd name="T5" fmla="*/ 254 h 255"/>
              <a:gd name="T6" fmla="*/ 254 w 255"/>
              <a:gd name="T7" fmla="*/ 127 h 255"/>
              <a:gd name="T8" fmla="*/ 125 w 255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255">
                <a:moveTo>
                  <a:pt x="125" y="0"/>
                </a:moveTo>
                <a:cubicBezTo>
                  <a:pt x="54" y="0"/>
                  <a:pt x="0" y="57"/>
                  <a:pt x="0" y="127"/>
                </a:cubicBezTo>
                <a:cubicBezTo>
                  <a:pt x="0" y="198"/>
                  <a:pt x="57" y="254"/>
                  <a:pt x="127" y="254"/>
                </a:cubicBezTo>
                <a:cubicBezTo>
                  <a:pt x="198" y="254"/>
                  <a:pt x="254" y="197"/>
                  <a:pt x="254" y="127"/>
                </a:cubicBezTo>
                <a:cubicBezTo>
                  <a:pt x="251" y="56"/>
                  <a:pt x="195" y="0"/>
                  <a:pt x="12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" name="Freeform 167"/>
          <p:cNvSpPr>
            <a:spLocks noChangeArrowheads="1"/>
          </p:cNvSpPr>
          <p:nvPr/>
        </p:nvSpPr>
        <p:spPr bwMode="auto">
          <a:xfrm>
            <a:off x="5591134" y="1735819"/>
            <a:ext cx="113989" cy="113989"/>
          </a:xfrm>
          <a:custGeom>
            <a:avLst/>
            <a:gdLst>
              <a:gd name="T0" fmla="*/ 132 w 266"/>
              <a:gd name="T1" fmla="*/ 0 h 266"/>
              <a:gd name="T2" fmla="*/ 0 w 266"/>
              <a:gd name="T3" fmla="*/ 133 h 266"/>
              <a:gd name="T4" fmla="*/ 132 w 266"/>
              <a:gd name="T5" fmla="*/ 265 h 266"/>
              <a:gd name="T6" fmla="*/ 265 w 266"/>
              <a:gd name="T7" fmla="*/ 130 h 266"/>
              <a:gd name="T8" fmla="*/ 132 w 266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6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7"/>
                  <a:pt x="59" y="265"/>
                  <a:pt x="132" y="265"/>
                </a:cubicBezTo>
                <a:cubicBezTo>
                  <a:pt x="206" y="265"/>
                  <a:pt x="265" y="206"/>
                  <a:pt x="265" y="130"/>
                </a:cubicBezTo>
                <a:cubicBezTo>
                  <a:pt x="265" y="59"/>
                  <a:pt x="206" y="0"/>
                  <a:pt x="13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" name="Freeform 168"/>
          <p:cNvSpPr>
            <a:spLocks noChangeArrowheads="1"/>
          </p:cNvSpPr>
          <p:nvPr/>
        </p:nvSpPr>
        <p:spPr bwMode="auto">
          <a:xfrm>
            <a:off x="5372655" y="1741519"/>
            <a:ext cx="104490" cy="104489"/>
          </a:xfrm>
          <a:custGeom>
            <a:avLst/>
            <a:gdLst>
              <a:gd name="T0" fmla="*/ 121 w 244"/>
              <a:gd name="T1" fmla="*/ 0 h 244"/>
              <a:gd name="T2" fmla="*/ 0 w 244"/>
              <a:gd name="T3" fmla="*/ 121 h 244"/>
              <a:gd name="T4" fmla="*/ 121 w 244"/>
              <a:gd name="T5" fmla="*/ 243 h 244"/>
              <a:gd name="T6" fmla="*/ 243 w 244"/>
              <a:gd name="T7" fmla="*/ 121 h 244"/>
              <a:gd name="T8" fmla="*/ 121 w 24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4">
                <a:moveTo>
                  <a:pt x="121" y="0"/>
                </a:moveTo>
                <a:cubicBezTo>
                  <a:pt x="54" y="0"/>
                  <a:pt x="0" y="57"/>
                  <a:pt x="0" y="121"/>
                </a:cubicBezTo>
                <a:cubicBezTo>
                  <a:pt x="0" y="189"/>
                  <a:pt x="56" y="243"/>
                  <a:pt x="121" y="243"/>
                </a:cubicBezTo>
                <a:cubicBezTo>
                  <a:pt x="189" y="243"/>
                  <a:pt x="243" y="189"/>
                  <a:pt x="243" y="121"/>
                </a:cubicBezTo>
                <a:cubicBezTo>
                  <a:pt x="243" y="57"/>
                  <a:pt x="189" y="0"/>
                  <a:pt x="12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" name="Freeform 169"/>
          <p:cNvSpPr>
            <a:spLocks noChangeArrowheads="1"/>
          </p:cNvSpPr>
          <p:nvPr/>
        </p:nvSpPr>
        <p:spPr bwMode="auto">
          <a:xfrm>
            <a:off x="5163675" y="1758617"/>
            <a:ext cx="74093" cy="74093"/>
          </a:xfrm>
          <a:custGeom>
            <a:avLst/>
            <a:gdLst>
              <a:gd name="T0" fmla="*/ 84 w 170"/>
              <a:gd name="T1" fmla="*/ 0 h 171"/>
              <a:gd name="T2" fmla="*/ 0 w 170"/>
              <a:gd name="T3" fmla="*/ 85 h 171"/>
              <a:gd name="T4" fmla="*/ 84 w 170"/>
              <a:gd name="T5" fmla="*/ 170 h 171"/>
              <a:gd name="T6" fmla="*/ 169 w 170"/>
              <a:gd name="T7" fmla="*/ 85 h 171"/>
              <a:gd name="T8" fmla="*/ 84 w 17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1">
                <a:moveTo>
                  <a:pt x="84" y="0"/>
                </a:moveTo>
                <a:cubicBezTo>
                  <a:pt x="39" y="0"/>
                  <a:pt x="0" y="37"/>
                  <a:pt x="0" y="85"/>
                </a:cubicBezTo>
                <a:cubicBezTo>
                  <a:pt x="0" y="133"/>
                  <a:pt x="36" y="170"/>
                  <a:pt x="84" y="170"/>
                </a:cubicBezTo>
                <a:cubicBezTo>
                  <a:pt x="129" y="170"/>
                  <a:pt x="169" y="130"/>
                  <a:pt x="169" y="85"/>
                </a:cubicBezTo>
                <a:cubicBezTo>
                  <a:pt x="166" y="37"/>
                  <a:pt x="129" y="0"/>
                  <a:pt x="8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" name="Freeform 170"/>
          <p:cNvSpPr>
            <a:spLocks noChangeArrowheads="1"/>
          </p:cNvSpPr>
          <p:nvPr/>
        </p:nvSpPr>
        <p:spPr bwMode="auto">
          <a:xfrm>
            <a:off x="4933798" y="1756717"/>
            <a:ext cx="77892" cy="77892"/>
          </a:xfrm>
          <a:custGeom>
            <a:avLst/>
            <a:gdLst>
              <a:gd name="T0" fmla="*/ 90 w 182"/>
              <a:gd name="T1" fmla="*/ 0 h 181"/>
              <a:gd name="T2" fmla="*/ 0 w 182"/>
              <a:gd name="T3" fmla="*/ 90 h 181"/>
              <a:gd name="T4" fmla="*/ 90 w 182"/>
              <a:gd name="T5" fmla="*/ 180 h 181"/>
              <a:gd name="T6" fmla="*/ 181 w 182"/>
              <a:gd name="T7" fmla="*/ 90 h 181"/>
              <a:gd name="T8" fmla="*/ 90 w 182"/>
              <a:gd name="T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1">
                <a:moveTo>
                  <a:pt x="90" y="0"/>
                </a:moveTo>
                <a:cubicBezTo>
                  <a:pt x="42" y="0"/>
                  <a:pt x="0" y="39"/>
                  <a:pt x="0" y="90"/>
                </a:cubicBezTo>
                <a:cubicBezTo>
                  <a:pt x="0" y="141"/>
                  <a:pt x="40" y="180"/>
                  <a:pt x="90" y="180"/>
                </a:cubicBezTo>
                <a:cubicBezTo>
                  <a:pt x="141" y="180"/>
                  <a:pt x="181" y="141"/>
                  <a:pt x="181" y="90"/>
                </a:cubicBezTo>
                <a:cubicBezTo>
                  <a:pt x="181" y="42"/>
                  <a:pt x="141" y="0"/>
                  <a:pt x="9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" name="Freeform 171"/>
          <p:cNvSpPr>
            <a:spLocks noChangeArrowheads="1"/>
          </p:cNvSpPr>
          <p:nvPr/>
        </p:nvSpPr>
        <p:spPr bwMode="auto">
          <a:xfrm>
            <a:off x="4713420" y="1762416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" name="Freeform 172"/>
          <p:cNvSpPr>
            <a:spLocks noChangeArrowheads="1"/>
          </p:cNvSpPr>
          <p:nvPr/>
        </p:nvSpPr>
        <p:spPr bwMode="auto">
          <a:xfrm>
            <a:off x="4477843" y="1752918"/>
            <a:ext cx="91191" cy="94991"/>
          </a:xfrm>
          <a:custGeom>
            <a:avLst/>
            <a:gdLst>
              <a:gd name="T0" fmla="*/ 104 w 212"/>
              <a:gd name="T1" fmla="*/ 3 h 219"/>
              <a:gd name="T2" fmla="*/ 0 w 212"/>
              <a:gd name="T3" fmla="*/ 111 h 219"/>
              <a:gd name="T4" fmla="*/ 107 w 212"/>
              <a:gd name="T5" fmla="*/ 215 h 219"/>
              <a:gd name="T6" fmla="*/ 211 w 212"/>
              <a:gd name="T7" fmla="*/ 108 h 219"/>
              <a:gd name="T8" fmla="*/ 104 w 212"/>
              <a:gd name="T9" fmla="*/ 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9">
                <a:moveTo>
                  <a:pt x="104" y="3"/>
                </a:moveTo>
                <a:cubicBezTo>
                  <a:pt x="45" y="3"/>
                  <a:pt x="0" y="51"/>
                  <a:pt x="0" y="111"/>
                </a:cubicBezTo>
                <a:cubicBezTo>
                  <a:pt x="0" y="170"/>
                  <a:pt x="48" y="218"/>
                  <a:pt x="107" y="215"/>
                </a:cubicBezTo>
                <a:cubicBezTo>
                  <a:pt x="166" y="215"/>
                  <a:pt x="211" y="167"/>
                  <a:pt x="211" y="108"/>
                </a:cubicBezTo>
                <a:cubicBezTo>
                  <a:pt x="209" y="48"/>
                  <a:pt x="163" y="0"/>
                  <a:pt x="104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" name="Freeform 173"/>
          <p:cNvSpPr>
            <a:spLocks noChangeArrowheads="1"/>
          </p:cNvSpPr>
          <p:nvPr/>
        </p:nvSpPr>
        <p:spPr bwMode="auto">
          <a:xfrm>
            <a:off x="4253665" y="1752918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08" y="48"/>
                  <a:pt x="160" y="0"/>
                  <a:pt x="10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" name="Freeform 174"/>
          <p:cNvSpPr>
            <a:spLocks noChangeArrowheads="1"/>
          </p:cNvSpPr>
          <p:nvPr/>
        </p:nvSpPr>
        <p:spPr bwMode="auto">
          <a:xfrm>
            <a:off x="4037087" y="1764317"/>
            <a:ext cx="74092" cy="74092"/>
          </a:xfrm>
          <a:custGeom>
            <a:avLst/>
            <a:gdLst>
              <a:gd name="T0" fmla="*/ 85 w 171"/>
              <a:gd name="T1" fmla="*/ 0 h 170"/>
              <a:gd name="T2" fmla="*/ 0 w 171"/>
              <a:gd name="T3" fmla="*/ 84 h 170"/>
              <a:gd name="T4" fmla="*/ 85 w 171"/>
              <a:gd name="T5" fmla="*/ 169 h 170"/>
              <a:gd name="T6" fmla="*/ 170 w 171"/>
              <a:gd name="T7" fmla="*/ 84 h 170"/>
              <a:gd name="T8" fmla="*/ 85 w 171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170">
                <a:moveTo>
                  <a:pt x="85" y="0"/>
                </a:moveTo>
                <a:cubicBezTo>
                  <a:pt x="37" y="0"/>
                  <a:pt x="0" y="36"/>
                  <a:pt x="0" y="84"/>
                </a:cubicBezTo>
                <a:cubicBezTo>
                  <a:pt x="0" y="132"/>
                  <a:pt x="37" y="169"/>
                  <a:pt x="85" y="169"/>
                </a:cubicBezTo>
                <a:cubicBezTo>
                  <a:pt x="130" y="169"/>
                  <a:pt x="170" y="130"/>
                  <a:pt x="170" y="84"/>
                </a:cubicBezTo>
                <a:cubicBezTo>
                  <a:pt x="167" y="36"/>
                  <a:pt x="130" y="0"/>
                  <a:pt x="8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Freeform 175"/>
          <p:cNvSpPr>
            <a:spLocks noChangeArrowheads="1"/>
          </p:cNvSpPr>
          <p:nvPr/>
        </p:nvSpPr>
        <p:spPr bwMode="auto">
          <a:xfrm>
            <a:off x="3811008" y="1764317"/>
            <a:ext cx="74093" cy="74092"/>
          </a:xfrm>
          <a:custGeom>
            <a:avLst/>
            <a:gdLst>
              <a:gd name="T0" fmla="*/ 85 w 174"/>
              <a:gd name="T1" fmla="*/ 3 h 173"/>
              <a:gd name="T2" fmla="*/ 0 w 174"/>
              <a:gd name="T3" fmla="*/ 87 h 173"/>
              <a:gd name="T4" fmla="*/ 85 w 174"/>
              <a:gd name="T5" fmla="*/ 172 h 173"/>
              <a:gd name="T6" fmla="*/ 170 w 174"/>
              <a:gd name="T7" fmla="*/ 84 h 173"/>
              <a:gd name="T8" fmla="*/ 85 w 174"/>
              <a:gd name="T9" fmla="*/ 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173">
                <a:moveTo>
                  <a:pt x="85" y="3"/>
                </a:moveTo>
                <a:cubicBezTo>
                  <a:pt x="37" y="3"/>
                  <a:pt x="0" y="42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4"/>
                </a:cubicBezTo>
                <a:cubicBezTo>
                  <a:pt x="173" y="39"/>
                  <a:pt x="133" y="0"/>
                  <a:pt x="85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" name="Freeform 176"/>
          <p:cNvSpPr>
            <a:spLocks noChangeArrowheads="1"/>
          </p:cNvSpPr>
          <p:nvPr/>
        </p:nvSpPr>
        <p:spPr bwMode="auto">
          <a:xfrm>
            <a:off x="3586830" y="1766216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4 h 170"/>
              <a:gd name="T4" fmla="*/ 84 w 170"/>
              <a:gd name="T5" fmla="*/ 169 h 170"/>
              <a:gd name="T6" fmla="*/ 169 w 170"/>
              <a:gd name="T7" fmla="*/ 81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7" y="0"/>
                  <a:pt x="0" y="39"/>
                  <a:pt x="0" y="84"/>
                </a:cubicBezTo>
                <a:cubicBezTo>
                  <a:pt x="0" y="132"/>
                  <a:pt x="40" y="169"/>
                  <a:pt x="84" y="169"/>
                </a:cubicBezTo>
                <a:cubicBezTo>
                  <a:pt x="132" y="169"/>
                  <a:pt x="169" y="129"/>
                  <a:pt x="169" y="81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" name="Freeform 177"/>
          <p:cNvSpPr>
            <a:spLocks noChangeArrowheads="1"/>
          </p:cNvSpPr>
          <p:nvPr/>
        </p:nvSpPr>
        <p:spPr bwMode="auto">
          <a:xfrm>
            <a:off x="3351253" y="1758617"/>
            <a:ext cx="93091" cy="91191"/>
          </a:xfrm>
          <a:custGeom>
            <a:avLst/>
            <a:gdLst>
              <a:gd name="T0" fmla="*/ 107 w 218"/>
              <a:gd name="T1" fmla="*/ 0 h 212"/>
              <a:gd name="T2" fmla="*/ 2 w 218"/>
              <a:gd name="T3" fmla="*/ 107 h 212"/>
              <a:gd name="T4" fmla="*/ 110 w 218"/>
              <a:gd name="T5" fmla="*/ 211 h 212"/>
              <a:gd name="T6" fmla="*/ 214 w 218"/>
              <a:gd name="T7" fmla="*/ 104 h 212"/>
              <a:gd name="T8" fmla="*/ 107 w 218"/>
              <a:gd name="T9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212">
                <a:moveTo>
                  <a:pt x="107" y="0"/>
                </a:moveTo>
                <a:cubicBezTo>
                  <a:pt x="48" y="0"/>
                  <a:pt x="0" y="48"/>
                  <a:pt x="2" y="107"/>
                </a:cubicBezTo>
                <a:cubicBezTo>
                  <a:pt x="2" y="166"/>
                  <a:pt x="50" y="211"/>
                  <a:pt x="110" y="211"/>
                </a:cubicBezTo>
                <a:cubicBezTo>
                  <a:pt x="169" y="211"/>
                  <a:pt x="217" y="163"/>
                  <a:pt x="214" y="104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" name="Freeform 178"/>
          <p:cNvSpPr>
            <a:spLocks noChangeArrowheads="1"/>
          </p:cNvSpPr>
          <p:nvPr/>
        </p:nvSpPr>
        <p:spPr bwMode="auto">
          <a:xfrm>
            <a:off x="3132775" y="1764317"/>
            <a:ext cx="81691" cy="79792"/>
          </a:xfrm>
          <a:custGeom>
            <a:avLst/>
            <a:gdLst>
              <a:gd name="T0" fmla="*/ 93 w 190"/>
              <a:gd name="T1" fmla="*/ 0 h 187"/>
              <a:gd name="T2" fmla="*/ 0 w 190"/>
              <a:gd name="T3" fmla="*/ 93 h 187"/>
              <a:gd name="T4" fmla="*/ 96 w 190"/>
              <a:gd name="T5" fmla="*/ 186 h 187"/>
              <a:gd name="T6" fmla="*/ 189 w 190"/>
              <a:gd name="T7" fmla="*/ 90 h 187"/>
              <a:gd name="T8" fmla="*/ 93 w 190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87">
                <a:moveTo>
                  <a:pt x="93" y="0"/>
                </a:moveTo>
                <a:cubicBezTo>
                  <a:pt x="39" y="0"/>
                  <a:pt x="0" y="42"/>
                  <a:pt x="0" y="93"/>
                </a:cubicBezTo>
                <a:cubicBezTo>
                  <a:pt x="0" y="146"/>
                  <a:pt x="42" y="186"/>
                  <a:pt x="96" y="186"/>
                </a:cubicBezTo>
                <a:cubicBezTo>
                  <a:pt x="146" y="186"/>
                  <a:pt x="189" y="144"/>
                  <a:pt x="189" y="90"/>
                </a:cubicBezTo>
                <a:cubicBezTo>
                  <a:pt x="186" y="42"/>
                  <a:pt x="144" y="0"/>
                  <a:pt x="9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" name="Freeform 179"/>
          <p:cNvSpPr>
            <a:spLocks noChangeArrowheads="1"/>
          </p:cNvSpPr>
          <p:nvPr/>
        </p:nvSpPr>
        <p:spPr bwMode="auto">
          <a:xfrm>
            <a:off x="2916197" y="1773815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4 h 148"/>
              <a:gd name="T4" fmla="*/ 74 w 148"/>
              <a:gd name="T5" fmla="*/ 147 h 148"/>
              <a:gd name="T6" fmla="*/ 147 w 148"/>
              <a:gd name="T7" fmla="*/ 74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1" y="0"/>
                  <a:pt x="0" y="34"/>
                  <a:pt x="0" y="74"/>
                </a:cubicBezTo>
                <a:cubicBezTo>
                  <a:pt x="0" y="116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47" y="34"/>
                  <a:pt x="113" y="0"/>
                  <a:pt x="7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" name="Freeform 180"/>
          <p:cNvSpPr>
            <a:spLocks noChangeArrowheads="1"/>
          </p:cNvSpPr>
          <p:nvPr/>
        </p:nvSpPr>
        <p:spPr bwMode="auto">
          <a:xfrm>
            <a:off x="2690118" y="1777615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3 h 148"/>
              <a:gd name="T4" fmla="*/ 74 w 148"/>
              <a:gd name="T5" fmla="*/ 147 h 148"/>
              <a:gd name="T6" fmla="*/ 144 w 148"/>
              <a:gd name="T7" fmla="*/ 73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4" y="0"/>
                  <a:pt x="0" y="34"/>
                  <a:pt x="0" y="73"/>
                </a:cubicBezTo>
                <a:cubicBezTo>
                  <a:pt x="0" y="113"/>
                  <a:pt x="34" y="147"/>
                  <a:pt x="74" y="147"/>
                </a:cubicBezTo>
                <a:cubicBezTo>
                  <a:pt x="113" y="147"/>
                  <a:pt x="147" y="113"/>
                  <a:pt x="144" y="73"/>
                </a:cubicBezTo>
                <a:cubicBezTo>
                  <a:pt x="147" y="31"/>
                  <a:pt x="113" y="0"/>
                  <a:pt x="7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" name="Freeform 181"/>
          <p:cNvSpPr>
            <a:spLocks noChangeArrowheads="1"/>
          </p:cNvSpPr>
          <p:nvPr/>
        </p:nvSpPr>
        <p:spPr bwMode="auto">
          <a:xfrm>
            <a:off x="2465940" y="1777615"/>
            <a:ext cx="64594" cy="64594"/>
          </a:xfrm>
          <a:custGeom>
            <a:avLst/>
            <a:gdLst>
              <a:gd name="T0" fmla="*/ 74 w 151"/>
              <a:gd name="T1" fmla="*/ 3 h 151"/>
              <a:gd name="T2" fmla="*/ 3 w 151"/>
              <a:gd name="T3" fmla="*/ 76 h 151"/>
              <a:gd name="T4" fmla="*/ 77 w 151"/>
              <a:gd name="T5" fmla="*/ 150 h 151"/>
              <a:gd name="T6" fmla="*/ 147 w 151"/>
              <a:gd name="T7" fmla="*/ 76 h 151"/>
              <a:gd name="T8" fmla="*/ 74 w 151"/>
              <a:gd name="T9" fmla="*/ 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51">
                <a:moveTo>
                  <a:pt x="74" y="3"/>
                </a:moveTo>
                <a:cubicBezTo>
                  <a:pt x="34" y="3"/>
                  <a:pt x="0" y="37"/>
                  <a:pt x="3" y="76"/>
                </a:cubicBezTo>
                <a:cubicBezTo>
                  <a:pt x="3" y="116"/>
                  <a:pt x="34" y="150"/>
                  <a:pt x="77" y="150"/>
                </a:cubicBezTo>
                <a:cubicBezTo>
                  <a:pt x="116" y="150"/>
                  <a:pt x="150" y="116"/>
                  <a:pt x="147" y="76"/>
                </a:cubicBezTo>
                <a:cubicBezTo>
                  <a:pt x="147" y="34"/>
                  <a:pt x="113" y="0"/>
                  <a:pt x="74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" name="Freeform 182"/>
          <p:cNvSpPr>
            <a:spLocks noChangeArrowheads="1"/>
          </p:cNvSpPr>
          <p:nvPr/>
        </p:nvSpPr>
        <p:spPr bwMode="auto">
          <a:xfrm>
            <a:off x="2243663" y="1781414"/>
            <a:ext cx="56994" cy="56994"/>
          </a:xfrm>
          <a:custGeom>
            <a:avLst/>
            <a:gdLst>
              <a:gd name="T0" fmla="*/ 65 w 133"/>
              <a:gd name="T1" fmla="*/ 0 h 131"/>
              <a:gd name="T2" fmla="*/ 0 w 133"/>
              <a:gd name="T3" fmla="*/ 65 h 131"/>
              <a:gd name="T4" fmla="*/ 67 w 133"/>
              <a:gd name="T5" fmla="*/ 130 h 131"/>
              <a:gd name="T6" fmla="*/ 132 w 133"/>
              <a:gd name="T7" fmla="*/ 65 h 131"/>
              <a:gd name="T8" fmla="*/ 65 w 133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30" y="130"/>
                  <a:pt x="67" y="130"/>
                </a:cubicBezTo>
                <a:cubicBezTo>
                  <a:pt x="103" y="130"/>
                  <a:pt x="132" y="102"/>
                  <a:pt x="132" y="65"/>
                </a:cubicBezTo>
                <a:cubicBezTo>
                  <a:pt x="132" y="28"/>
                  <a:pt x="101" y="0"/>
                  <a:pt x="6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" name="Freeform 183"/>
          <p:cNvSpPr>
            <a:spLocks noChangeArrowheads="1"/>
          </p:cNvSpPr>
          <p:nvPr/>
        </p:nvSpPr>
        <p:spPr bwMode="auto">
          <a:xfrm>
            <a:off x="2002386" y="1766216"/>
            <a:ext cx="91191" cy="91191"/>
          </a:xfrm>
          <a:custGeom>
            <a:avLst/>
            <a:gdLst>
              <a:gd name="T0" fmla="*/ 209 w 210"/>
              <a:gd name="T1" fmla="*/ 104 h 210"/>
              <a:gd name="T2" fmla="*/ 195 w 210"/>
              <a:gd name="T3" fmla="*/ 156 h 210"/>
              <a:gd name="T4" fmla="*/ 157 w 210"/>
              <a:gd name="T5" fmla="*/ 194 h 210"/>
              <a:gd name="T6" fmla="*/ 105 w 210"/>
              <a:gd name="T7" fmla="*/ 208 h 210"/>
              <a:gd name="T8" fmla="*/ 53 w 210"/>
              <a:gd name="T9" fmla="*/ 195 h 210"/>
              <a:gd name="T10" fmla="*/ 14 w 210"/>
              <a:gd name="T11" fmla="*/ 157 h 210"/>
              <a:gd name="T12" fmla="*/ 0 w 210"/>
              <a:gd name="T13" fmla="*/ 105 h 210"/>
              <a:gd name="T14" fmla="*/ 14 w 210"/>
              <a:gd name="T15" fmla="*/ 52 h 210"/>
              <a:gd name="T16" fmla="*/ 52 w 210"/>
              <a:gd name="T17" fmla="*/ 14 h 210"/>
              <a:gd name="T18" fmla="*/ 104 w 210"/>
              <a:gd name="T19" fmla="*/ 0 h 210"/>
              <a:gd name="T20" fmla="*/ 156 w 210"/>
              <a:gd name="T21" fmla="*/ 13 h 210"/>
              <a:gd name="T22" fmla="*/ 195 w 210"/>
              <a:gd name="T23" fmla="*/ 51 h 210"/>
              <a:gd name="T24" fmla="*/ 209 w 210"/>
              <a:gd name="T25" fmla="*/ 10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0" h="210">
                <a:moveTo>
                  <a:pt x="209" y="104"/>
                </a:moveTo>
                <a:cubicBezTo>
                  <a:pt x="209" y="123"/>
                  <a:pt x="204" y="140"/>
                  <a:pt x="195" y="156"/>
                </a:cubicBezTo>
                <a:cubicBezTo>
                  <a:pt x="185" y="173"/>
                  <a:pt x="173" y="185"/>
                  <a:pt x="157" y="194"/>
                </a:cubicBezTo>
                <a:cubicBezTo>
                  <a:pt x="140" y="204"/>
                  <a:pt x="124" y="208"/>
                  <a:pt x="105" y="208"/>
                </a:cubicBezTo>
                <a:cubicBezTo>
                  <a:pt x="86" y="209"/>
                  <a:pt x="70" y="205"/>
                  <a:pt x="53" y="195"/>
                </a:cubicBezTo>
                <a:cubicBezTo>
                  <a:pt x="36" y="186"/>
                  <a:pt x="23" y="174"/>
                  <a:pt x="14" y="157"/>
                </a:cubicBezTo>
                <a:cubicBezTo>
                  <a:pt x="4" y="141"/>
                  <a:pt x="0" y="125"/>
                  <a:pt x="0" y="105"/>
                </a:cubicBezTo>
                <a:cubicBezTo>
                  <a:pt x="0" y="86"/>
                  <a:pt x="4" y="69"/>
                  <a:pt x="14" y="52"/>
                </a:cubicBezTo>
                <a:cubicBezTo>
                  <a:pt x="23" y="36"/>
                  <a:pt x="35" y="24"/>
                  <a:pt x="52" y="14"/>
                </a:cubicBezTo>
                <a:cubicBezTo>
                  <a:pt x="69" y="4"/>
                  <a:pt x="85" y="0"/>
                  <a:pt x="104" y="0"/>
                </a:cubicBezTo>
                <a:cubicBezTo>
                  <a:pt x="123" y="0"/>
                  <a:pt x="139" y="4"/>
                  <a:pt x="156" y="13"/>
                </a:cubicBezTo>
                <a:cubicBezTo>
                  <a:pt x="172" y="23"/>
                  <a:pt x="185" y="35"/>
                  <a:pt x="195" y="51"/>
                </a:cubicBezTo>
                <a:cubicBezTo>
                  <a:pt x="204" y="68"/>
                  <a:pt x="209" y="84"/>
                  <a:pt x="209" y="104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" name="Freeform 184"/>
          <p:cNvSpPr>
            <a:spLocks noChangeArrowheads="1"/>
          </p:cNvSpPr>
          <p:nvPr/>
        </p:nvSpPr>
        <p:spPr bwMode="auto">
          <a:xfrm>
            <a:off x="1776309" y="1766216"/>
            <a:ext cx="91191" cy="91191"/>
          </a:xfrm>
          <a:custGeom>
            <a:avLst/>
            <a:gdLst>
              <a:gd name="T0" fmla="*/ 105 w 213"/>
              <a:gd name="T1" fmla="*/ 0 h 210"/>
              <a:gd name="T2" fmla="*/ 0 w 213"/>
              <a:gd name="T3" fmla="*/ 105 h 210"/>
              <a:gd name="T4" fmla="*/ 105 w 213"/>
              <a:gd name="T5" fmla="*/ 209 h 210"/>
              <a:gd name="T6" fmla="*/ 209 w 213"/>
              <a:gd name="T7" fmla="*/ 105 h 210"/>
              <a:gd name="T8" fmla="*/ 105 w 213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210">
                <a:moveTo>
                  <a:pt x="105" y="0"/>
                </a:moveTo>
                <a:cubicBezTo>
                  <a:pt x="48" y="0"/>
                  <a:pt x="0" y="49"/>
                  <a:pt x="0" y="105"/>
                </a:cubicBezTo>
                <a:cubicBezTo>
                  <a:pt x="0" y="162"/>
                  <a:pt x="48" y="209"/>
                  <a:pt x="105" y="209"/>
                </a:cubicBezTo>
                <a:cubicBezTo>
                  <a:pt x="164" y="209"/>
                  <a:pt x="209" y="161"/>
                  <a:pt x="209" y="105"/>
                </a:cubicBezTo>
                <a:cubicBezTo>
                  <a:pt x="212" y="46"/>
                  <a:pt x="164" y="0"/>
                  <a:pt x="10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" name="Freeform 185"/>
          <p:cNvSpPr>
            <a:spLocks noChangeArrowheads="1"/>
          </p:cNvSpPr>
          <p:nvPr/>
        </p:nvSpPr>
        <p:spPr bwMode="auto">
          <a:xfrm>
            <a:off x="1554030" y="1770016"/>
            <a:ext cx="85492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9 h 198"/>
              <a:gd name="T4" fmla="*/ 99 w 198"/>
              <a:gd name="T5" fmla="*/ 197 h 198"/>
              <a:gd name="T6" fmla="*/ 197 w 198"/>
              <a:gd name="T7" fmla="*/ 99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5" y="197"/>
                  <a:pt x="99" y="197"/>
                </a:cubicBezTo>
                <a:cubicBezTo>
                  <a:pt x="152" y="197"/>
                  <a:pt x="197" y="152"/>
                  <a:pt x="197" y="99"/>
                </a:cubicBezTo>
                <a:cubicBezTo>
                  <a:pt x="197" y="42"/>
                  <a:pt x="155" y="0"/>
                  <a:pt x="9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" name="Freeform 186"/>
          <p:cNvSpPr>
            <a:spLocks noChangeArrowheads="1"/>
          </p:cNvSpPr>
          <p:nvPr/>
        </p:nvSpPr>
        <p:spPr bwMode="auto">
          <a:xfrm>
            <a:off x="1333652" y="1777615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2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39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2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9" name="Freeform 187"/>
          <p:cNvSpPr>
            <a:spLocks noChangeArrowheads="1"/>
          </p:cNvSpPr>
          <p:nvPr/>
        </p:nvSpPr>
        <p:spPr bwMode="auto">
          <a:xfrm>
            <a:off x="1120873" y="1790914"/>
            <a:ext cx="49395" cy="51294"/>
          </a:xfrm>
          <a:custGeom>
            <a:avLst/>
            <a:gdLst>
              <a:gd name="T0" fmla="*/ 56 w 114"/>
              <a:gd name="T1" fmla="*/ 3 h 117"/>
              <a:gd name="T2" fmla="*/ 0 w 114"/>
              <a:gd name="T3" fmla="*/ 59 h 117"/>
              <a:gd name="T4" fmla="*/ 56 w 114"/>
              <a:gd name="T5" fmla="*/ 116 h 117"/>
              <a:gd name="T6" fmla="*/ 113 w 114"/>
              <a:gd name="T7" fmla="*/ 59 h 117"/>
              <a:gd name="T8" fmla="*/ 56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6" y="3"/>
                </a:moveTo>
                <a:cubicBezTo>
                  <a:pt x="25" y="3"/>
                  <a:pt x="0" y="28"/>
                  <a:pt x="0" y="59"/>
                </a:cubicBezTo>
                <a:cubicBezTo>
                  <a:pt x="0" y="90"/>
                  <a:pt x="25" y="116"/>
                  <a:pt x="56" y="116"/>
                </a:cubicBezTo>
                <a:cubicBezTo>
                  <a:pt x="87" y="116"/>
                  <a:pt x="113" y="90"/>
                  <a:pt x="113" y="59"/>
                </a:cubicBezTo>
                <a:cubicBezTo>
                  <a:pt x="113" y="25"/>
                  <a:pt x="87" y="0"/>
                  <a:pt x="56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0" name="Freeform 188"/>
          <p:cNvSpPr>
            <a:spLocks noChangeArrowheads="1"/>
          </p:cNvSpPr>
          <p:nvPr/>
        </p:nvSpPr>
        <p:spPr bwMode="auto">
          <a:xfrm>
            <a:off x="864399" y="1758617"/>
            <a:ext cx="112088" cy="112090"/>
          </a:xfrm>
          <a:custGeom>
            <a:avLst/>
            <a:gdLst>
              <a:gd name="T0" fmla="*/ 130 w 261"/>
              <a:gd name="T1" fmla="*/ 0 h 261"/>
              <a:gd name="T2" fmla="*/ 0 w 261"/>
              <a:gd name="T3" fmla="*/ 130 h 261"/>
              <a:gd name="T4" fmla="*/ 130 w 261"/>
              <a:gd name="T5" fmla="*/ 260 h 261"/>
              <a:gd name="T6" fmla="*/ 260 w 261"/>
              <a:gd name="T7" fmla="*/ 127 h 261"/>
              <a:gd name="T8" fmla="*/ 130 w 261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1">
                <a:moveTo>
                  <a:pt x="130" y="0"/>
                </a:moveTo>
                <a:cubicBezTo>
                  <a:pt x="57" y="0"/>
                  <a:pt x="0" y="60"/>
                  <a:pt x="0" y="130"/>
                </a:cubicBezTo>
                <a:cubicBezTo>
                  <a:pt x="0" y="204"/>
                  <a:pt x="60" y="260"/>
                  <a:pt x="130" y="260"/>
                </a:cubicBezTo>
                <a:cubicBezTo>
                  <a:pt x="204" y="260"/>
                  <a:pt x="260" y="201"/>
                  <a:pt x="260" y="127"/>
                </a:cubicBezTo>
                <a:cubicBezTo>
                  <a:pt x="260" y="60"/>
                  <a:pt x="201" y="0"/>
                  <a:pt x="13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" name="Freeform 189"/>
          <p:cNvSpPr>
            <a:spLocks noChangeArrowheads="1"/>
          </p:cNvSpPr>
          <p:nvPr/>
        </p:nvSpPr>
        <p:spPr bwMode="auto">
          <a:xfrm>
            <a:off x="640221" y="1762416"/>
            <a:ext cx="112088" cy="110189"/>
          </a:xfrm>
          <a:custGeom>
            <a:avLst/>
            <a:gdLst>
              <a:gd name="T0" fmla="*/ 127 w 258"/>
              <a:gd name="T1" fmla="*/ 0 h 255"/>
              <a:gd name="T2" fmla="*/ 0 w 258"/>
              <a:gd name="T3" fmla="*/ 127 h 255"/>
              <a:gd name="T4" fmla="*/ 127 w 258"/>
              <a:gd name="T5" fmla="*/ 254 h 255"/>
              <a:gd name="T6" fmla="*/ 254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7" y="0"/>
                  <a:pt x="0" y="57"/>
                  <a:pt x="0" y="127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7" y="254"/>
                  <a:pt x="254" y="198"/>
                  <a:pt x="254" y="127"/>
                </a:cubicBezTo>
                <a:cubicBezTo>
                  <a:pt x="257" y="57"/>
                  <a:pt x="198" y="0"/>
                  <a:pt x="12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" name="Freeform 190"/>
          <p:cNvSpPr>
            <a:spLocks noChangeArrowheads="1"/>
          </p:cNvSpPr>
          <p:nvPr/>
        </p:nvSpPr>
        <p:spPr bwMode="auto">
          <a:xfrm>
            <a:off x="425541" y="1771916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11" y="46"/>
                  <a:pt x="164" y="0"/>
                  <a:pt x="10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" name="Freeform 191"/>
          <p:cNvSpPr>
            <a:spLocks noChangeArrowheads="1"/>
          </p:cNvSpPr>
          <p:nvPr/>
        </p:nvSpPr>
        <p:spPr bwMode="auto">
          <a:xfrm>
            <a:off x="208962" y="1783315"/>
            <a:ext cx="70294" cy="70292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Freeform 192"/>
          <p:cNvSpPr>
            <a:spLocks noChangeArrowheads="1"/>
          </p:cNvSpPr>
          <p:nvPr/>
        </p:nvSpPr>
        <p:spPr bwMode="auto">
          <a:xfrm>
            <a:off x="-5716" y="1792813"/>
            <a:ext cx="55094" cy="55095"/>
          </a:xfrm>
          <a:custGeom>
            <a:avLst/>
            <a:gdLst>
              <a:gd name="T0" fmla="*/ 62 w 128"/>
              <a:gd name="T1" fmla="*/ 0 h 130"/>
              <a:gd name="T2" fmla="*/ 0 w 128"/>
              <a:gd name="T3" fmla="*/ 65 h 130"/>
              <a:gd name="T4" fmla="*/ 65 w 128"/>
              <a:gd name="T5" fmla="*/ 129 h 130"/>
              <a:gd name="T6" fmla="*/ 127 w 128"/>
              <a:gd name="T7" fmla="*/ 65 h 130"/>
              <a:gd name="T8" fmla="*/ 62 w 128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0">
                <a:moveTo>
                  <a:pt x="62" y="0"/>
                </a:moveTo>
                <a:cubicBezTo>
                  <a:pt x="25" y="0"/>
                  <a:pt x="0" y="29"/>
                  <a:pt x="0" y="65"/>
                </a:cubicBezTo>
                <a:cubicBezTo>
                  <a:pt x="0" y="102"/>
                  <a:pt x="28" y="129"/>
                  <a:pt x="65" y="129"/>
                </a:cubicBezTo>
                <a:cubicBezTo>
                  <a:pt x="99" y="129"/>
                  <a:pt x="127" y="102"/>
                  <a:pt x="127" y="65"/>
                </a:cubicBezTo>
                <a:cubicBezTo>
                  <a:pt x="127" y="29"/>
                  <a:pt x="96" y="0"/>
                  <a:pt x="6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" name="Freeform 193"/>
          <p:cNvSpPr>
            <a:spLocks noChangeArrowheads="1"/>
          </p:cNvSpPr>
          <p:nvPr/>
        </p:nvSpPr>
        <p:spPr bwMode="auto">
          <a:xfrm>
            <a:off x="7183177" y="1519240"/>
            <a:ext cx="79792" cy="81693"/>
          </a:xfrm>
          <a:custGeom>
            <a:avLst/>
            <a:gdLst>
              <a:gd name="T0" fmla="*/ 93 w 187"/>
              <a:gd name="T1" fmla="*/ 0 h 188"/>
              <a:gd name="T2" fmla="*/ 0 w 187"/>
              <a:gd name="T3" fmla="*/ 94 h 188"/>
              <a:gd name="T4" fmla="*/ 93 w 187"/>
              <a:gd name="T5" fmla="*/ 187 h 188"/>
              <a:gd name="T6" fmla="*/ 186 w 187"/>
              <a:gd name="T7" fmla="*/ 94 h 188"/>
              <a:gd name="T8" fmla="*/ 93 w 187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8">
                <a:moveTo>
                  <a:pt x="93" y="0"/>
                </a:moveTo>
                <a:cubicBezTo>
                  <a:pt x="42" y="0"/>
                  <a:pt x="0" y="44"/>
                  <a:pt x="0" y="94"/>
                </a:cubicBezTo>
                <a:cubicBezTo>
                  <a:pt x="0" y="145"/>
                  <a:pt x="42" y="187"/>
                  <a:pt x="93" y="187"/>
                </a:cubicBezTo>
                <a:cubicBezTo>
                  <a:pt x="144" y="187"/>
                  <a:pt x="186" y="145"/>
                  <a:pt x="186" y="94"/>
                </a:cubicBezTo>
                <a:cubicBezTo>
                  <a:pt x="186" y="44"/>
                  <a:pt x="147" y="0"/>
                  <a:pt x="9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" name="Freeform 194"/>
          <p:cNvSpPr>
            <a:spLocks noChangeArrowheads="1"/>
          </p:cNvSpPr>
          <p:nvPr/>
        </p:nvSpPr>
        <p:spPr bwMode="auto">
          <a:xfrm>
            <a:off x="6958999" y="1521141"/>
            <a:ext cx="79792" cy="81691"/>
          </a:xfrm>
          <a:custGeom>
            <a:avLst/>
            <a:gdLst>
              <a:gd name="T0" fmla="*/ 93 w 187"/>
              <a:gd name="T1" fmla="*/ 0 h 188"/>
              <a:gd name="T2" fmla="*/ 0 w 187"/>
              <a:gd name="T3" fmla="*/ 93 h 188"/>
              <a:gd name="T4" fmla="*/ 93 w 187"/>
              <a:gd name="T5" fmla="*/ 187 h 188"/>
              <a:gd name="T6" fmla="*/ 186 w 187"/>
              <a:gd name="T7" fmla="*/ 93 h 188"/>
              <a:gd name="T8" fmla="*/ 93 w 187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8">
                <a:moveTo>
                  <a:pt x="93" y="0"/>
                </a:moveTo>
                <a:cubicBezTo>
                  <a:pt x="42" y="0"/>
                  <a:pt x="0" y="43"/>
                  <a:pt x="0" y="93"/>
                </a:cubicBezTo>
                <a:cubicBezTo>
                  <a:pt x="0" y="144"/>
                  <a:pt x="42" y="187"/>
                  <a:pt x="93" y="187"/>
                </a:cubicBezTo>
                <a:cubicBezTo>
                  <a:pt x="144" y="187"/>
                  <a:pt x="186" y="144"/>
                  <a:pt x="186" y="93"/>
                </a:cubicBezTo>
                <a:cubicBezTo>
                  <a:pt x="186" y="43"/>
                  <a:pt x="144" y="0"/>
                  <a:pt x="9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" name="Freeform 195"/>
          <p:cNvSpPr>
            <a:spLocks noChangeArrowheads="1"/>
          </p:cNvSpPr>
          <p:nvPr/>
        </p:nvSpPr>
        <p:spPr bwMode="auto">
          <a:xfrm>
            <a:off x="6721522" y="1509742"/>
            <a:ext cx="104490" cy="104489"/>
          </a:xfrm>
          <a:custGeom>
            <a:avLst/>
            <a:gdLst>
              <a:gd name="T0" fmla="*/ 119 w 241"/>
              <a:gd name="T1" fmla="*/ 0 h 244"/>
              <a:gd name="T2" fmla="*/ 0 w 241"/>
              <a:gd name="T3" fmla="*/ 121 h 244"/>
              <a:gd name="T4" fmla="*/ 122 w 241"/>
              <a:gd name="T5" fmla="*/ 243 h 244"/>
              <a:gd name="T6" fmla="*/ 240 w 241"/>
              <a:gd name="T7" fmla="*/ 121 h 244"/>
              <a:gd name="T8" fmla="*/ 119 w 241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4">
                <a:moveTo>
                  <a:pt x="119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5" y="243"/>
                  <a:pt x="122" y="243"/>
                </a:cubicBezTo>
                <a:cubicBezTo>
                  <a:pt x="190" y="243"/>
                  <a:pt x="240" y="189"/>
                  <a:pt x="240" y="121"/>
                </a:cubicBezTo>
                <a:cubicBezTo>
                  <a:pt x="240" y="54"/>
                  <a:pt x="187" y="0"/>
                  <a:pt x="11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" name="Freeform 196"/>
          <p:cNvSpPr>
            <a:spLocks noChangeArrowheads="1"/>
          </p:cNvSpPr>
          <p:nvPr/>
        </p:nvSpPr>
        <p:spPr bwMode="auto">
          <a:xfrm>
            <a:off x="6493544" y="1509742"/>
            <a:ext cx="112090" cy="110189"/>
          </a:xfrm>
          <a:custGeom>
            <a:avLst/>
            <a:gdLst>
              <a:gd name="T0" fmla="*/ 127 w 258"/>
              <a:gd name="T1" fmla="*/ 0 h 255"/>
              <a:gd name="T2" fmla="*/ 3 w 258"/>
              <a:gd name="T3" fmla="*/ 127 h 255"/>
              <a:gd name="T4" fmla="*/ 130 w 258"/>
              <a:gd name="T5" fmla="*/ 254 h 255"/>
              <a:gd name="T6" fmla="*/ 257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6" y="0"/>
                  <a:pt x="0" y="57"/>
                  <a:pt x="3" y="127"/>
                </a:cubicBezTo>
                <a:cubicBezTo>
                  <a:pt x="3" y="198"/>
                  <a:pt x="60" y="254"/>
                  <a:pt x="130" y="254"/>
                </a:cubicBezTo>
                <a:cubicBezTo>
                  <a:pt x="201" y="254"/>
                  <a:pt x="257" y="198"/>
                  <a:pt x="257" y="127"/>
                </a:cubicBezTo>
                <a:cubicBezTo>
                  <a:pt x="254" y="57"/>
                  <a:pt x="197" y="0"/>
                  <a:pt x="12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" name="Freeform 197"/>
          <p:cNvSpPr>
            <a:spLocks noChangeArrowheads="1"/>
          </p:cNvSpPr>
          <p:nvPr/>
        </p:nvSpPr>
        <p:spPr bwMode="auto">
          <a:xfrm>
            <a:off x="6271267" y="1509742"/>
            <a:ext cx="108289" cy="110189"/>
          </a:xfrm>
          <a:custGeom>
            <a:avLst/>
            <a:gdLst>
              <a:gd name="T0" fmla="*/ 124 w 252"/>
              <a:gd name="T1" fmla="*/ 0 h 255"/>
              <a:gd name="T2" fmla="*/ 0 w 252"/>
              <a:gd name="T3" fmla="*/ 127 h 255"/>
              <a:gd name="T4" fmla="*/ 127 w 252"/>
              <a:gd name="T5" fmla="*/ 254 h 255"/>
              <a:gd name="T6" fmla="*/ 251 w 252"/>
              <a:gd name="T7" fmla="*/ 127 h 255"/>
              <a:gd name="T8" fmla="*/ 124 w 252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0"/>
                </a:moveTo>
                <a:cubicBezTo>
                  <a:pt x="53" y="0"/>
                  <a:pt x="0" y="57"/>
                  <a:pt x="0" y="127"/>
                </a:cubicBezTo>
                <a:cubicBezTo>
                  <a:pt x="0" y="198"/>
                  <a:pt x="57" y="254"/>
                  <a:pt x="127" y="254"/>
                </a:cubicBezTo>
                <a:cubicBezTo>
                  <a:pt x="198" y="254"/>
                  <a:pt x="251" y="197"/>
                  <a:pt x="251" y="127"/>
                </a:cubicBezTo>
                <a:cubicBezTo>
                  <a:pt x="248" y="56"/>
                  <a:pt x="191" y="0"/>
                  <a:pt x="12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" name="Freeform 198"/>
          <p:cNvSpPr>
            <a:spLocks noChangeArrowheads="1"/>
          </p:cNvSpPr>
          <p:nvPr/>
        </p:nvSpPr>
        <p:spPr bwMode="auto">
          <a:xfrm>
            <a:off x="6045188" y="1513541"/>
            <a:ext cx="106390" cy="104489"/>
          </a:xfrm>
          <a:custGeom>
            <a:avLst/>
            <a:gdLst>
              <a:gd name="T0" fmla="*/ 122 w 247"/>
              <a:gd name="T1" fmla="*/ 0 h 243"/>
              <a:gd name="T2" fmla="*/ 0 w 247"/>
              <a:gd name="T3" fmla="*/ 121 h 243"/>
              <a:gd name="T4" fmla="*/ 122 w 247"/>
              <a:gd name="T5" fmla="*/ 242 h 243"/>
              <a:gd name="T6" fmla="*/ 243 w 247"/>
              <a:gd name="T7" fmla="*/ 121 h 243"/>
              <a:gd name="T8" fmla="*/ 122 w 247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243">
                <a:moveTo>
                  <a:pt x="122" y="0"/>
                </a:moveTo>
                <a:cubicBezTo>
                  <a:pt x="54" y="0"/>
                  <a:pt x="0" y="56"/>
                  <a:pt x="0" y="121"/>
                </a:cubicBezTo>
                <a:cubicBezTo>
                  <a:pt x="0" y="189"/>
                  <a:pt x="57" y="242"/>
                  <a:pt x="122" y="242"/>
                </a:cubicBezTo>
                <a:cubicBezTo>
                  <a:pt x="190" y="242"/>
                  <a:pt x="243" y="189"/>
                  <a:pt x="243" y="121"/>
                </a:cubicBezTo>
                <a:cubicBezTo>
                  <a:pt x="246" y="56"/>
                  <a:pt x="190" y="0"/>
                  <a:pt x="12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" name="Freeform 199"/>
          <p:cNvSpPr>
            <a:spLocks noChangeArrowheads="1"/>
          </p:cNvSpPr>
          <p:nvPr/>
        </p:nvSpPr>
        <p:spPr bwMode="auto">
          <a:xfrm>
            <a:off x="5824810" y="1517341"/>
            <a:ext cx="96891" cy="98790"/>
          </a:xfrm>
          <a:custGeom>
            <a:avLst/>
            <a:gdLst>
              <a:gd name="T0" fmla="*/ 113 w 227"/>
              <a:gd name="T1" fmla="*/ 3 h 229"/>
              <a:gd name="T2" fmla="*/ 0 w 227"/>
              <a:gd name="T3" fmla="*/ 116 h 229"/>
              <a:gd name="T4" fmla="*/ 113 w 227"/>
              <a:gd name="T5" fmla="*/ 228 h 229"/>
              <a:gd name="T6" fmla="*/ 226 w 227"/>
              <a:gd name="T7" fmla="*/ 116 h 229"/>
              <a:gd name="T8" fmla="*/ 113 w 227"/>
              <a:gd name="T9" fmla="*/ 3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9">
                <a:moveTo>
                  <a:pt x="113" y="3"/>
                </a:moveTo>
                <a:cubicBezTo>
                  <a:pt x="51" y="3"/>
                  <a:pt x="0" y="54"/>
                  <a:pt x="0" y="116"/>
                </a:cubicBezTo>
                <a:cubicBezTo>
                  <a:pt x="0" y="179"/>
                  <a:pt x="51" y="228"/>
                  <a:pt x="113" y="228"/>
                </a:cubicBezTo>
                <a:cubicBezTo>
                  <a:pt x="175" y="228"/>
                  <a:pt x="226" y="178"/>
                  <a:pt x="226" y="116"/>
                </a:cubicBezTo>
                <a:cubicBezTo>
                  <a:pt x="226" y="51"/>
                  <a:pt x="175" y="0"/>
                  <a:pt x="113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2" name="Freeform 200"/>
          <p:cNvSpPr>
            <a:spLocks noChangeArrowheads="1"/>
          </p:cNvSpPr>
          <p:nvPr/>
        </p:nvSpPr>
        <p:spPr bwMode="auto">
          <a:xfrm>
            <a:off x="5627230" y="1547738"/>
            <a:ext cx="41796" cy="41796"/>
          </a:xfrm>
          <a:custGeom>
            <a:avLst/>
            <a:gdLst>
              <a:gd name="T0" fmla="*/ 48 w 99"/>
              <a:gd name="T1" fmla="*/ 0 h 99"/>
              <a:gd name="T2" fmla="*/ 0 w 99"/>
              <a:gd name="T3" fmla="*/ 50 h 99"/>
              <a:gd name="T4" fmla="*/ 48 w 99"/>
              <a:gd name="T5" fmla="*/ 98 h 99"/>
              <a:gd name="T6" fmla="*/ 96 w 99"/>
              <a:gd name="T7" fmla="*/ 48 h 99"/>
              <a:gd name="T8" fmla="*/ 48 w 99"/>
              <a:gd name="T9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9">
                <a:moveTo>
                  <a:pt x="48" y="0"/>
                </a:moveTo>
                <a:cubicBezTo>
                  <a:pt x="19" y="0"/>
                  <a:pt x="0" y="22"/>
                  <a:pt x="0" y="50"/>
                </a:cubicBezTo>
                <a:cubicBezTo>
                  <a:pt x="0" y="79"/>
                  <a:pt x="22" y="98"/>
                  <a:pt x="48" y="98"/>
                </a:cubicBezTo>
                <a:cubicBezTo>
                  <a:pt x="76" y="98"/>
                  <a:pt x="96" y="76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3" name="Freeform 201"/>
          <p:cNvSpPr>
            <a:spLocks noChangeArrowheads="1"/>
          </p:cNvSpPr>
          <p:nvPr/>
        </p:nvSpPr>
        <p:spPr bwMode="auto">
          <a:xfrm>
            <a:off x="5395452" y="1540139"/>
            <a:ext cx="55095" cy="56994"/>
          </a:xfrm>
          <a:custGeom>
            <a:avLst/>
            <a:gdLst>
              <a:gd name="T0" fmla="*/ 65 w 130"/>
              <a:gd name="T1" fmla="*/ 0 h 131"/>
              <a:gd name="T2" fmla="*/ 0 w 130"/>
              <a:gd name="T3" fmla="*/ 65 h 131"/>
              <a:gd name="T4" fmla="*/ 65 w 130"/>
              <a:gd name="T5" fmla="*/ 130 h 131"/>
              <a:gd name="T6" fmla="*/ 129 w 130"/>
              <a:gd name="T7" fmla="*/ 65 h 131"/>
              <a:gd name="T8" fmla="*/ 65 w 130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1">
                <a:moveTo>
                  <a:pt x="65" y="0"/>
                </a:moveTo>
                <a:cubicBezTo>
                  <a:pt x="28" y="0"/>
                  <a:pt x="0" y="29"/>
                  <a:pt x="0" y="65"/>
                </a:cubicBezTo>
                <a:cubicBezTo>
                  <a:pt x="0" y="102"/>
                  <a:pt x="29" y="130"/>
                  <a:pt x="65" y="130"/>
                </a:cubicBezTo>
                <a:cubicBezTo>
                  <a:pt x="102" y="130"/>
                  <a:pt x="129" y="102"/>
                  <a:pt x="129" y="65"/>
                </a:cubicBezTo>
                <a:cubicBezTo>
                  <a:pt x="129" y="29"/>
                  <a:pt x="101" y="0"/>
                  <a:pt x="6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4" name="Freeform 202"/>
          <p:cNvSpPr>
            <a:spLocks noChangeArrowheads="1"/>
          </p:cNvSpPr>
          <p:nvPr/>
        </p:nvSpPr>
        <p:spPr bwMode="auto">
          <a:xfrm>
            <a:off x="5165576" y="1538238"/>
            <a:ext cx="64594" cy="64594"/>
          </a:xfrm>
          <a:custGeom>
            <a:avLst/>
            <a:gdLst>
              <a:gd name="T0" fmla="*/ 73 w 151"/>
              <a:gd name="T1" fmla="*/ 0 h 148"/>
              <a:gd name="T2" fmla="*/ 3 w 151"/>
              <a:gd name="T3" fmla="*/ 73 h 148"/>
              <a:gd name="T4" fmla="*/ 76 w 151"/>
              <a:gd name="T5" fmla="*/ 147 h 148"/>
              <a:gd name="T6" fmla="*/ 147 w 151"/>
              <a:gd name="T7" fmla="*/ 73 h 148"/>
              <a:gd name="T8" fmla="*/ 73 w 151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8">
                <a:moveTo>
                  <a:pt x="73" y="0"/>
                </a:moveTo>
                <a:cubicBezTo>
                  <a:pt x="34" y="0"/>
                  <a:pt x="0" y="34"/>
                  <a:pt x="3" y="73"/>
                </a:cubicBezTo>
                <a:cubicBezTo>
                  <a:pt x="3" y="113"/>
                  <a:pt x="34" y="147"/>
                  <a:pt x="76" y="147"/>
                </a:cubicBezTo>
                <a:cubicBezTo>
                  <a:pt x="116" y="147"/>
                  <a:pt x="150" y="113"/>
                  <a:pt x="147" y="73"/>
                </a:cubicBezTo>
                <a:cubicBezTo>
                  <a:pt x="144" y="34"/>
                  <a:pt x="113" y="0"/>
                  <a:pt x="7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" name="Freeform 203"/>
          <p:cNvSpPr>
            <a:spLocks noChangeArrowheads="1"/>
          </p:cNvSpPr>
          <p:nvPr/>
        </p:nvSpPr>
        <p:spPr bwMode="auto">
          <a:xfrm>
            <a:off x="4939497" y="1540139"/>
            <a:ext cx="64594" cy="62693"/>
          </a:xfrm>
          <a:custGeom>
            <a:avLst/>
            <a:gdLst>
              <a:gd name="T0" fmla="*/ 74 w 151"/>
              <a:gd name="T1" fmla="*/ 0 h 147"/>
              <a:gd name="T2" fmla="*/ 0 w 151"/>
              <a:gd name="T3" fmla="*/ 73 h 147"/>
              <a:gd name="T4" fmla="*/ 74 w 151"/>
              <a:gd name="T5" fmla="*/ 146 h 147"/>
              <a:gd name="T6" fmla="*/ 147 w 151"/>
              <a:gd name="T7" fmla="*/ 73 h 147"/>
              <a:gd name="T8" fmla="*/ 74 w 151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7">
                <a:moveTo>
                  <a:pt x="74" y="0"/>
                </a:moveTo>
                <a:cubicBezTo>
                  <a:pt x="34" y="0"/>
                  <a:pt x="0" y="34"/>
                  <a:pt x="0" y="73"/>
                </a:cubicBezTo>
                <a:cubicBezTo>
                  <a:pt x="0" y="113"/>
                  <a:pt x="34" y="146"/>
                  <a:pt x="74" y="146"/>
                </a:cubicBezTo>
                <a:cubicBezTo>
                  <a:pt x="116" y="146"/>
                  <a:pt x="147" y="113"/>
                  <a:pt x="147" y="73"/>
                </a:cubicBezTo>
                <a:cubicBezTo>
                  <a:pt x="150" y="34"/>
                  <a:pt x="116" y="0"/>
                  <a:pt x="7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" name="Freeform 204"/>
          <p:cNvSpPr>
            <a:spLocks noChangeArrowheads="1"/>
          </p:cNvSpPr>
          <p:nvPr/>
        </p:nvSpPr>
        <p:spPr bwMode="auto">
          <a:xfrm>
            <a:off x="4717220" y="1542038"/>
            <a:ext cx="60794" cy="60794"/>
          </a:xfrm>
          <a:custGeom>
            <a:avLst/>
            <a:gdLst>
              <a:gd name="T0" fmla="*/ 70 w 142"/>
              <a:gd name="T1" fmla="*/ 0 h 142"/>
              <a:gd name="T2" fmla="*/ 0 w 142"/>
              <a:gd name="T3" fmla="*/ 71 h 142"/>
              <a:gd name="T4" fmla="*/ 70 w 142"/>
              <a:gd name="T5" fmla="*/ 141 h 142"/>
              <a:gd name="T6" fmla="*/ 141 w 142"/>
              <a:gd name="T7" fmla="*/ 71 h 142"/>
              <a:gd name="T8" fmla="*/ 70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1" y="141"/>
                  <a:pt x="70" y="141"/>
                </a:cubicBezTo>
                <a:cubicBezTo>
                  <a:pt x="110" y="141"/>
                  <a:pt x="141" y="110"/>
                  <a:pt x="141" y="71"/>
                </a:cubicBezTo>
                <a:cubicBezTo>
                  <a:pt x="141" y="31"/>
                  <a:pt x="110" y="0"/>
                  <a:pt x="7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7" name="Freeform 205"/>
          <p:cNvSpPr>
            <a:spLocks noChangeArrowheads="1"/>
          </p:cNvSpPr>
          <p:nvPr/>
        </p:nvSpPr>
        <p:spPr bwMode="auto">
          <a:xfrm>
            <a:off x="4500641" y="1553437"/>
            <a:ext cx="41796" cy="41796"/>
          </a:xfrm>
          <a:custGeom>
            <a:avLst/>
            <a:gdLst>
              <a:gd name="T0" fmla="*/ 96 w 97"/>
              <a:gd name="T1" fmla="*/ 47 h 97"/>
              <a:gd name="T2" fmla="*/ 90 w 97"/>
              <a:gd name="T3" fmla="*/ 72 h 97"/>
              <a:gd name="T4" fmla="*/ 73 w 97"/>
              <a:gd name="T5" fmla="*/ 89 h 97"/>
              <a:gd name="T6" fmla="*/ 49 w 97"/>
              <a:gd name="T7" fmla="*/ 96 h 97"/>
              <a:gd name="T8" fmla="*/ 25 w 97"/>
              <a:gd name="T9" fmla="*/ 89 h 97"/>
              <a:gd name="T10" fmla="*/ 7 w 97"/>
              <a:gd name="T11" fmla="*/ 72 h 97"/>
              <a:gd name="T12" fmla="*/ 0 w 97"/>
              <a:gd name="T13" fmla="*/ 48 h 97"/>
              <a:gd name="T14" fmla="*/ 7 w 97"/>
              <a:gd name="T15" fmla="*/ 24 h 97"/>
              <a:gd name="T16" fmla="*/ 24 w 97"/>
              <a:gd name="T17" fmla="*/ 6 h 97"/>
              <a:gd name="T18" fmla="*/ 48 w 97"/>
              <a:gd name="T19" fmla="*/ 0 h 97"/>
              <a:gd name="T20" fmla="*/ 72 w 97"/>
              <a:gd name="T21" fmla="*/ 6 h 97"/>
              <a:gd name="T22" fmla="*/ 90 w 97"/>
              <a:gd name="T23" fmla="*/ 24 h 97"/>
              <a:gd name="T24" fmla="*/ 96 w 97"/>
              <a:gd name="T25" fmla="*/ 4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7" h="97">
                <a:moveTo>
                  <a:pt x="96" y="47"/>
                </a:moveTo>
                <a:cubicBezTo>
                  <a:pt x="96" y="56"/>
                  <a:pt x="95" y="65"/>
                  <a:pt x="90" y="72"/>
                </a:cubicBezTo>
                <a:cubicBezTo>
                  <a:pt x="86" y="80"/>
                  <a:pt x="81" y="85"/>
                  <a:pt x="73" y="89"/>
                </a:cubicBezTo>
                <a:cubicBezTo>
                  <a:pt x="66" y="94"/>
                  <a:pt x="58" y="96"/>
                  <a:pt x="49" y="96"/>
                </a:cubicBezTo>
                <a:cubicBezTo>
                  <a:pt x="40" y="96"/>
                  <a:pt x="33" y="94"/>
                  <a:pt x="25" y="89"/>
                </a:cubicBezTo>
                <a:cubicBezTo>
                  <a:pt x="18" y="85"/>
                  <a:pt x="11" y="80"/>
                  <a:pt x="7" y="72"/>
                </a:cubicBezTo>
                <a:cubicBezTo>
                  <a:pt x="3" y="64"/>
                  <a:pt x="1" y="57"/>
                  <a:pt x="0" y="48"/>
                </a:cubicBezTo>
                <a:cubicBezTo>
                  <a:pt x="0" y="39"/>
                  <a:pt x="3" y="32"/>
                  <a:pt x="7" y="24"/>
                </a:cubicBezTo>
                <a:cubicBezTo>
                  <a:pt x="12" y="16"/>
                  <a:pt x="17" y="11"/>
                  <a:pt x="24" y="6"/>
                </a:cubicBezTo>
                <a:cubicBezTo>
                  <a:pt x="32" y="2"/>
                  <a:pt x="39" y="0"/>
                  <a:pt x="48" y="0"/>
                </a:cubicBezTo>
                <a:cubicBezTo>
                  <a:pt x="57" y="0"/>
                  <a:pt x="65" y="2"/>
                  <a:pt x="72" y="6"/>
                </a:cubicBezTo>
                <a:cubicBezTo>
                  <a:pt x="80" y="10"/>
                  <a:pt x="86" y="17"/>
                  <a:pt x="90" y="24"/>
                </a:cubicBezTo>
                <a:cubicBezTo>
                  <a:pt x="95" y="32"/>
                  <a:pt x="96" y="39"/>
                  <a:pt x="96" y="47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8" name="Freeform 206"/>
          <p:cNvSpPr>
            <a:spLocks noChangeArrowheads="1"/>
          </p:cNvSpPr>
          <p:nvPr/>
        </p:nvSpPr>
        <p:spPr bwMode="auto">
          <a:xfrm>
            <a:off x="4274563" y="1551538"/>
            <a:ext cx="45596" cy="45596"/>
          </a:xfrm>
          <a:custGeom>
            <a:avLst/>
            <a:gdLst>
              <a:gd name="T0" fmla="*/ 53 w 108"/>
              <a:gd name="T1" fmla="*/ 0 h 108"/>
              <a:gd name="T2" fmla="*/ 0 w 108"/>
              <a:gd name="T3" fmla="*/ 53 h 108"/>
              <a:gd name="T4" fmla="*/ 53 w 108"/>
              <a:gd name="T5" fmla="*/ 107 h 108"/>
              <a:gd name="T6" fmla="*/ 107 w 108"/>
              <a:gd name="T7" fmla="*/ 53 h 108"/>
              <a:gd name="T8" fmla="*/ 53 w 108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8">
                <a:moveTo>
                  <a:pt x="53" y="0"/>
                </a:moveTo>
                <a:cubicBezTo>
                  <a:pt x="25" y="0"/>
                  <a:pt x="0" y="25"/>
                  <a:pt x="0" y="53"/>
                </a:cubicBezTo>
                <a:cubicBezTo>
                  <a:pt x="0" y="85"/>
                  <a:pt x="25" y="107"/>
                  <a:pt x="53" y="107"/>
                </a:cubicBezTo>
                <a:cubicBezTo>
                  <a:pt x="81" y="107"/>
                  <a:pt x="107" y="82"/>
                  <a:pt x="107" y="53"/>
                </a:cubicBezTo>
                <a:cubicBezTo>
                  <a:pt x="107" y="22"/>
                  <a:pt x="81" y="0"/>
                  <a:pt x="5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9" name="Freeform 207"/>
          <p:cNvSpPr>
            <a:spLocks noChangeArrowheads="1"/>
          </p:cNvSpPr>
          <p:nvPr/>
        </p:nvSpPr>
        <p:spPr bwMode="auto">
          <a:xfrm>
            <a:off x="4044686" y="1547738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9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9"/>
                  <a:pt x="99" y="0"/>
                  <a:pt x="6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" name="Freeform 208"/>
          <p:cNvSpPr>
            <a:spLocks noChangeArrowheads="1"/>
          </p:cNvSpPr>
          <p:nvPr/>
        </p:nvSpPr>
        <p:spPr bwMode="auto">
          <a:xfrm>
            <a:off x="3805309" y="1536339"/>
            <a:ext cx="79792" cy="79792"/>
          </a:xfrm>
          <a:custGeom>
            <a:avLst/>
            <a:gdLst>
              <a:gd name="T0" fmla="*/ 93 w 187"/>
              <a:gd name="T1" fmla="*/ 0 h 187"/>
              <a:gd name="T2" fmla="*/ 0 w 187"/>
              <a:gd name="T3" fmla="*/ 93 h 187"/>
              <a:gd name="T4" fmla="*/ 93 w 187"/>
              <a:gd name="T5" fmla="*/ 186 h 187"/>
              <a:gd name="T6" fmla="*/ 186 w 187"/>
              <a:gd name="T7" fmla="*/ 93 h 187"/>
              <a:gd name="T8" fmla="*/ 93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93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3" y="186"/>
                </a:cubicBezTo>
                <a:cubicBezTo>
                  <a:pt x="144" y="186"/>
                  <a:pt x="186" y="144"/>
                  <a:pt x="186" y="93"/>
                </a:cubicBezTo>
                <a:cubicBezTo>
                  <a:pt x="186" y="40"/>
                  <a:pt x="147" y="0"/>
                  <a:pt x="9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1" name="Freeform 209"/>
          <p:cNvSpPr>
            <a:spLocks noChangeArrowheads="1"/>
          </p:cNvSpPr>
          <p:nvPr/>
        </p:nvSpPr>
        <p:spPr bwMode="auto">
          <a:xfrm>
            <a:off x="3575431" y="1530639"/>
            <a:ext cx="93091" cy="93091"/>
          </a:xfrm>
          <a:custGeom>
            <a:avLst/>
            <a:gdLst>
              <a:gd name="T0" fmla="*/ 106 w 214"/>
              <a:gd name="T1" fmla="*/ 3 h 218"/>
              <a:gd name="T2" fmla="*/ 0 w 214"/>
              <a:gd name="T3" fmla="*/ 110 h 218"/>
              <a:gd name="T4" fmla="*/ 106 w 214"/>
              <a:gd name="T5" fmla="*/ 217 h 218"/>
              <a:gd name="T6" fmla="*/ 213 w 214"/>
              <a:gd name="T7" fmla="*/ 110 h 218"/>
              <a:gd name="T8" fmla="*/ 106 w 214"/>
              <a:gd name="T9" fmla="*/ 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218">
                <a:moveTo>
                  <a:pt x="106" y="3"/>
                </a:moveTo>
                <a:cubicBezTo>
                  <a:pt x="48" y="3"/>
                  <a:pt x="0" y="51"/>
                  <a:pt x="0" y="110"/>
                </a:cubicBezTo>
                <a:cubicBezTo>
                  <a:pt x="0" y="169"/>
                  <a:pt x="48" y="217"/>
                  <a:pt x="106" y="217"/>
                </a:cubicBezTo>
                <a:cubicBezTo>
                  <a:pt x="165" y="217"/>
                  <a:pt x="213" y="169"/>
                  <a:pt x="213" y="110"/>
                </a:cubicBezTo>
                <a:cubicBezTo>
                  <a:pt x="213" y="48"/>
                  <a:pt x="165" y="0"/>
                  <a:pt x="106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2" name="Freeform 210"/>
          <p:cNvSpPr>
            <a:spLocks noChangeArrowheads="1"/>
          </p:cNvSpPr>
          <p:nvPr/>
        </p:nvSpPr>
        <p:spPr bwMode="auto">
          <a:xfrm>
            <a:off x="3351253" y="1534439"/>
            <a:ext cx="89292" cy="91191"/>
          </a:xfrm>
          <a:custGeom>
            <a:avLst/>
            <a:gdLst>
              <a:gd name="T0" fmla="*/ 104 w 209"/>
              <a:gd name="T1" fmla="*/ 0 h 210"/>
              <a:gd name="T2" fmla="*/ 2 w 209"/>
              <a:gd name="T3" fmla="*/ 105 h 210"/>
              <a:gd name="T4" fmla="*/ 107 w 209"/>
              <a:gd name="T5" fmla="*/ 206 h 210"/>
              <a:gd name="T6" fmla="*/ 208 w 209"/>
              <a:gd name="T7" fmla="*/ 102 h 210"/>
              <a:gd name="T8" fmla="*/ 104 w 209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10">
                <a:moveTo>
                  <a:pt x="104" y="0"/>
                </a:moveTo>
                <a:cubicBezTo>
                  <a:pt x="48" y="0"/>
                  <a:pt x="0" y="48"/>
                  <a:pt x="2" y="105"/>
                </a:cubicBezTo>
                <a:cubicBezTo>
                  <a:pt x="2" y="161"/>
                  <a:pt x="50" y="209"/>
                  <a:pt x="107" y="206"/>
                </a:cubicBezTo>
                <a:cubicBezTo>
                  <a:pt x="163" y="206"/>
                  <a:pt x="208" y="158"/>
                  <a:pt x="208" y="102"/>
                </a:cubicBezTo>
                <a:cubicBezTo>
                  <a:pt x="206" y="46"/>
                  <a:pt x="160" y="0"/>
                  <a:pt x="10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" name="Freeform 211"/>
          <p:cNvSpPr>
            <a:spLocks noChangeArrowheads="1"/>
          </p:cNvSpPr>
          <p:nvPr/>
        </p:nvSpPr>
        <p:spPr bwMode="auto">
          <a:xfrm>
            <a:off x="3140375" y="1547738"/>
            <a:ext cx="64594" cy="64594"/>
          </a:xfrm>
          <a:custGeom>
            <a:avLst/>
            <a:gdLst>
              <a:gd name="T0" fmla="*/ 73 w 150"/>
              <a:gd name="T1" fmla="*/ 0 h 148"/>
              <a:gd name="T2" fmla="*/ 0 w 150"/>
              <a:gd name="T3" fmla="*/ 74 h 148"/>
              <a:gd name="T4" fmla="*/ 76 w 150"/>
              <a:gd name="T5" fmla="*/ 147 h 148"/>
              <a:gd name="T6" fmla="*/ 149 w 150"/>
              <a:gd name="T7" fmla="*/ 74 h 148"/>
              <a:gd name="T8" fmla="*/ 73 w 150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8">
                <a:moveTo>
                  <a:pt x="73" y="0"/>
                </a:moveTo>
                <a:cubicBezTo>
                  <a:pt x="31" y="0"/>
                  <a:pt x="0" y="35"/>
                  <a:pt x="0" y="74"/>
                </a:cubicBezTo>
                <a:cubicBezTo>
                  <a:pt x="0" y="114"/>
                  <a:pt x="33" y="147"/>
                  <a:pt x="76" y="147"/>
                </a:cubicBezTo>
                <a:cubicBezTo>
                  <a:pt x="115" y="147"/>
                  <a:pt x="149" y="113"/>
                  <a:pt x="149" y="74"/>
                </a:cubicBezTo>
                <a:cubicBezTo>
                  <a:pt x="146" y="34"/>
                  <a:pt x="112" y="0"/>
                  <a:pt x="7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4" name="Freeform 212"/>
          <p:cNvSpPr>
            <a:spLocks noChangeArrowheads="1"/>
          </p:cNvSpPr>
          <p:nvPr/>
        </p:nvSpPr>
        <p:spPr bwMode="auto">
          <a:xfrm>
            <a:off x="2912397" y="1547738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4" y="0"/>
                  <a:pt x="0" y="36"/>
                  <a:pt x="0" y="79"/>
                </a:cubicBezTo>
                <a:cubicBezTo>
                  <a:pt x="0" y="124"/>
                  <a:pt x="37" y="158"/>
                  <a:pt x="79" y="158"/>
                </a:cubicBezTo>
                <a:cubicBezTo>
                  <a:pt x="124" y="158"/>
                  <a:pt x="158" y="121"/>
                  <a:pt x="158" y="79"/>
                </a:cubicBezTo>
                <a:cubicBezTo>
                  <a:pt x="158" y="33"/>
                  <a:pt x="121" y="0"/>
                  <a:pt x="7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" name="Freeform 213"/>
          <p:cNvSpPr>
            <a:spLocks noChangeArrowheads="1"/>
          </p:cNvSpPr>
          <p:nvPr/>
        </p:nvSpPr>
        <p:spPr bwMode="auto">
          <a:xfrm>
            <a:off x="2686319" y="1547738"/>
            <a:ext cx="70294" cy="70292"/>
          </a:xfrm>
          <a:custGeom>
            <a:avLst/>
            <a:gdLst>
              <a:gd name="T0" fmla="*/ 82 w 162"/>
              <a:gd name="T1" fmla="*/ 0 h 164"/>
              <a:gd name="T2" fmla="*/ 0 w 162"/>
              <a:gd name="T3" fmla="*/ 81 h 164"/>
              <a:gd name="T4" fmla="*/ 82 w 162"/>
              <a:gd name="T5" fmla="*/ 163 h 164"/>
              <a:gd name="T6" fmla="*/ 161 w 162"/>
              <a:gd name="T7" fmla="*/ 81 h 164"/>
              <a:gd name="T8" fmla="*/ 82 w 162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164">
                <a:moveTo>
                  <a:pt x="82" y="0"/>
                </a:moveTo>
                <a:cubicBezTo>
                  <a:pt x="37" y="0"/>
                  <a:pt x="0" y="36"/>
                  <a:pt x="0" y="81"/>
                </a:cubicBezTo>
                <a:cubicBezTo>
                  <a:pt x="0" y="127"/>
                  <a:pt x="37" y="163"/>
                  <a:pt x="82" y="163"/>
                </a:cubicBezTo>
                <a:cubicBezTo>
                  <a:pt x="127" y="163"/>
                  <a:pt x="161" y="127"/>
                  <a:pt x="161" y="81"/>
                </a:cubicBezTo>
                <a:cubicBezTo>
                  <a:pt x="161" y="36"/>
                  <a:pt x="124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" name="Freeform 214"/>
          <p:cNvSpPr>
            <a:spLocks noChangeArrowheads="1"/>
          </p:cNvSpPr>
          <p:nvPr/>
        </p:nvSpPr>
        <p:spPr bwMode="auto">
          <a:xfrm>
            <a:off x="2445043" y="1530639"/>
            <a:ext cx="104489" cy="104490"/>
          </a:xfrm>
          <a:custGeom>
            <a:avLst/>
            <a:gdLst>
              <a:gd name="T0" fmla="*/ 119 w 241"/>
              <a:gd name="T1" fmla="*/ 0 h 244"/>
              <a:gd name="T2" fmla="*/ 0 w 241"/>
              <a:gd name="T3" fmla="*/ 121 h 244"/>
              <a:gd name="T4" fmla="*/ 122 w 241"/>
              <a:gd name="T5" fmla="*/ 243 h 244"/>
              <a:gd name="T6" fmla="*/ 240 w 241"/>
              <a:gd name="T7" fmla="*/ 121 h 244"/>
              <a:gd name="T8" fmla="*/ 119 w 241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4">
                <a:moveTo>
                  <a:pt x="119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4" y="243"/>
                  <a:pt x="122" y="243"/>
                </a:cubicBezTo>
                <a:cubicBezTo>
                  <a:pt x="189" y="243"/>
                  <a:pt x="240" y="189"/>
                  <a:pt x="240" y="121"/>
                </a:cubicBezTo>
                <a:cubicBezTo>
                  <a:pt x="240" y="54"/>
                  <a:pt x="187" y="0"/>
                  <a:pt x="11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" name="Freeform 215"/>
          <p:cNvSpPr>
            <a:spLocks noChangeArrowheads="1"/>
          </p:cNvSpPr>
          <p:nvPr/>
        </p:nvSpPr>
        <p:spPr bwMode="auto">
          <a:xfrm>
            <a:off x="2222764" y="1536339"/>
            <a:ext cx="96891" cy="96890"/>
          </a:xfrm>
          <a:custGeom>
            <a:avLst/>
            <a:gdLst>
              <a:gd name="T0" fmla="*/ 113 w 227"/>
              <a:gd name="T1" fmla="*/ 0 h 227"/>
              <a:gd name="T2" fmla="*/ 0 w 227"/>
              <a:gd name="T3" fmla="*/ 113 h 227"/>
              <a:gd name="T4" fmla="*/ 113 w 227"/>
              <a:gd name="T5" fmla="*/ 226 h 227"/>
              <a:gd name="T6" fmla="*/ 226 w 227"/>
              <a:gd name="T7" fmla="*/ 113 h 227"/>
              <a:gd name="T8" fmla="*/ 113 w 227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7">
                <a:moveTo>
                  <a:pt x="113" y="0"/>
                </a:moveTo>
                <a:cubicBezTo>
                  <a:pt x="51" y="0"/>
                  <a:pt x="0" y="51"/>
                  <a:pt x="0" y="113"/>
                </a:cubicBezTo>
                <a:cubicBezTo>
                  <a:pt x="0" y="175"/>
                  <a:pt x="51" y="226"/>
                  <a:pt x="113" y="226"/>
                </a:cubicBezTo>
                <a:cubicBezTo>
                  <a:pt x="175" y="226"/>
                  <a:pt x="226" y="175"/>
                  <a:pt x="226" y="113"/>
                </a:cubicBezTo>
                <a:cubicBezTo>
                  <a:pt x="226" y="51"/>
                  <a:pt x="175" y="0"/>
                  <a:pt x="11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8" name="Freeform 216"/>
          <p:cNvSpPr>
            <a:spLocks noChangeArrowheads="1"/>
          </p:cNvSpPr>
          <p:nvPr/>
        </p:nvSpPr>
        <p:spPr bwMode="auto">
          <a:xfrm>
            <a:off x="1994787" y="1534439"/>
            <a:ext cx="104490" cy="104490"/>
          </a:xfrm>
          <a:custGeom>
            <a:avLst/>
            <a:gdLst>
              <a:gd name="T0" fmla="*/ 119 w 244"/>
              <a:gd name="T1" fmla="*/ 0 h 243"/>
              <a:gd name="T2" fmla="*/ 0 w 244"/>
              <a:gd name="T3" fmla="*/ 121 h 243"/>
              <a:gd name="T4" fmla="*/ 122 w 244"/>
              <a:gd name="T5" fmla="*/ 242 h 243"/>
              <a:gd name="T6" fmla="*/ 243 w 244"/>
              <a:gd name="T7" fmla="*/ 121 h 243"/>
              <a:gd name="T8" fmla="*/ 119 w 244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3">
                <a:moveTo>
                  <a:pt x="119" y="0"/>
                </a:moveTo>
                <a:cubicBezTo>
                  <a:pt x="51" y="0"/>
                  <a:pt x="0" y="53"/>
                  <a:pt x="0" y="121"/>
                </a:cubicBezTo>
                <a:cubicBezTo>
                  <a:pt x="0" y="189"/>
                  <a:pt x="54" y="242"/>
                  <a:pt x="122" y="242"/>
                </a:cubicBezTo>
                <a:cubicBezTo>
                  <a:pt x="189" y="242"/>
                  <a:pt x="243" y="189"/>
                  <a:pt x="243" y="121"/>
                </a:cubicBezTo>
                <a:cubicBezTo>
                  <a:pt x="240" y="53"/>
                  <a:pt x="184" y="0"/>
                  <a:pt x="11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9" name="Freeform 217"/>
          <p:cNvSpPr>
            <a:spLocks noChangeArrowheads="1"/>
          </p:cNvSpPr>
          <p:nvPr/>
        </p:nvSpPr>
        <p:spPr bwMode="auto">
          <a:xfrm>
            <a:off x="1768710" y="1534439"/>
            <a:ext cx="104489" cy="104490"/>
          </a:xfrm>
          <a:custGeom>
            <a:avLst/>
            <a:gdLst>
              <a:gd name="T0" fmla="*/ 119 w 241"/>
              <a:gd name="T1" fmla="*/ 3 h 241"/>
              <a:gd name="T2" fmla="*/ 0 w 241"/>
              <a:gd name="T3" fmla="*/ 122 h 241"/>
              <a:gd name="T4" fmla="*/ 119 w 241"/>
              <a:gd name="T5" fmla="*/ 240 h 241"/>
              <a:gd name="T6" fmla="*/ 237 w 241"/>
              <a:gd name="T7" fmla="*/ 122 h 241"/>
              <a:gd name="T8" fmla="*/ 119 w 241"/>
              <a:gd name="T9" fmla="*/ 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1">
                <a:moveTo>
                  <a:pt x="119" y="3"/>
                </a:moveTo>
                <a:cubicBezTo>
                  <a:pt x="54" y="3"/>
                  <a:pt x="0" y="57"/>
                  <a:pt x="0" y="122"/>
                </a:cubicBezTo>
                <a:cubicBezTo>
                  <a:pt x="0" y="187"/>
                  <a:pt x="54" y="240"/>
                  <a:pt x="119" y="240"/>
                </a:cubicBezTo>
                <a:cubicBezTo>
                  <a:pt x="184" y="240"/>
                  <a:pt x="237" y="187"/>
                  <a:pt x="237" y="122"/>
                </a:cubicBezTo>
                <a:cubicBezTo>
                  <a:pt x="240" y="54"/>
                  <a:pt x="187" y="0"/>
                  <a:pt x="119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" name="Freeform 218"/>
          <p:cNvSpPr>
            <a:spLocks noChangeArrowheads="1"/>
          </p:cNvSpPr>
          <p:nvPr/>
        </p:nvSpPr>
        <p:spPr bwMode="auto">
          <a:xfrm>
            <a:off x="1546431" y="1540139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0"/>
                  <a:pt x="3" y="113"/>
                </a:cubicBezTo>
                <a:cubicBezTo>
                  <a:pt x="3" y="175"/>
                  <a:pt x="53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" name="Freeform 219"/>
          <p:cNvSpPr>
            <a:spLocks noChangeArrowheads="1"/>
          </p:cNvSpPr>
          <p:nvPr/>
        </p:nvSpPr>
        <p:spPr bwMode="auto">
          <a:xfrm>
            <a:off x="1301356" y="1519240"/>
            <a:ext cx="138686" cy="138687"/>
          </a:xfrm>
          <a:custGeom>
            <a:avLst/>
            <a:gdLst>
              <a:gd name="T0" fmla="*/ 161 w 322"/>
              <a:gd name="T1" fmla="*/ 0 h 322"/>
              <a:gd name="T2" fmla="*/ 0 w 322"/>
              <a:gd name="T3" fmla="*/ 161 h 322"/>
              <a:gd name="T4" fmla="*/ 161 w 322"/>
              <a:gd name="T5" fmla="*/ 321 h 322"/>
              <a:gd name="T6" fmla="*/ 321 w 322"/>
              <a:gd name="T7" fmla="*/ 161 h 322"/>
              <a:gd name="T8" fmla="*/ 161 w 322"/>
              <a:gd name="T9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22">
                <a:moveTo>
                  <a:pt x="161" y="0"/>
                </a:moveTo>
                <a:cubicBezTo>
                  <a:pt x="70" y="0"/>
                  <a:pt x="0" y="73"/>
                  <a:pt x="0" y="161"/>
                </a:cubicBezTo>
                <a:cubicBezTo>
                  <a:pt x="0" y="251"/>
                  <a:pt x="73" y="321"/>
                  <a:pt x="161" y="321"/>
                </a:cubicBezTo>
                <a:cubicBezTo>
                  <a:pt x="251" y="321"/>
                  <a:pt x="321" y="249"/>
                  <a:pt x="321" y="161"/>
                </a:cubicBezTo>
                <a:cubicBezTo>
                  <a:pt x="321" y="74"/>
                  <a:pt x="251" y="0"/>
                  <a:pt x="16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2" name="Freeform 220"/>
          <p:cNvSpPr>
            <a:spLocks noChangeArrowheads="1"/>
          </p:cNvSpPr>
          <p:nvPr/>
        </p:nvSpPr>
        <p:spPr bwMode="auto">
          <a:xfrm>
            <a:off x="1086676" y="1530639"/>
            <a:ext cx="117788" cy="117788"/>
          </a:xfrm>
          <a:custGeom>
            <a:avLst/>
            <a:gdLst>
              <a:gd name="T0" fmla="*/ 136 w 272"/>
              <a:gd name="T1" fmla="*/ 3 h 275"/>
              <a:gd name="T2" fmla="*/ 0 w 272"/>
              <a:gd name="T3" fmla="*/ 138 h 275"/>
              <a:gd name="T4" fmla="*/ 136 w 272"/>
              <a:gd name="T5" fmla="*/ 274 h 275"/>
              <a:gd name="T6" fmla="*/ 271 w 272"/>
              <a:gd name="T7" fmla="*/ 138 h 275"/>
              <a:gd name="T8" fmla="*/ 136 w 272"/>
              <a:gd name="T9" fmla="*/ 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6" y="3"/>
                </a:moveTo>
                <a:cubicBezTo>
                  <a:pt x="62" y="3"/>
                  <a:pt x="0" y="65"/>
                  <a:pt x="0" y="138"/>
                </a:cubicBezTo>
                <a:cubicBezTo>
                  <a:pt x="0" y="214"/>
                  <a:pt x="62" y="274"/>
                  <a:pt x="136" y="274"/>
                </a:cubicBezTo>
                <a:cubicBezTo>
                  <a:pt x="209" y="274"/>
                  <a:pt x="271" y="212"/>
                  <a:pt x="271" y="138"/>
                </a:cubicBezTo>
                <a:cubicBezTo>
                  <a:pt x="271" y="62"/>
                  <a:pt x="209" y="0"/>
                  <a:pt x="136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3" name="Freeform 221"/>
          <p:cNvSpPr>
            <a:spLocks noChangeArrowheads="1"/>
          </p:cNvSpPr>
          <p:nvPr/>
        </p:nvSpPr>
        <p:spPr bwMode="auto">
          <a:xfrm>
            <a:off x="854899" y="1524940"/>
            <a:ext cx="131088" cy="131087"/>
          </a:xfrm>
          <a:custGeom>
            <a:avLst/>
            <a:gdLst>
              <a:gd name="T0" fmla="*/ 152 w 306"/>
              <a:gd name="T1" fmla="*/ 0 h 306"/>
              <a:gd name="T2" fmla="*/ 0 w 306"/>
              <a:gd name="T3" fmla="*/ 152 h 306"/>
              <a:gd name="T4" fmla="*/ 152 w 306"/>
              <a:gd name="T5" fmla="*/ 305 h 306"/>
              <a:gd name="T6" fmla="*/ 305 w 306"/>
              <a:gd name="T7" fmla="*/ 152 h 306"/>
              <a:gd name="T8" fmla="*/ 152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2" y="0"/>
                </a:moveTo>
                <a:cubicBezTo>
                  <a:pt x="68" y="0"/>
                  <a:pt x="0" y="68"/>
                  <a:pt x="0" y="152"/>
                </a:cubicBezTo>
                <a:cubicBezTo>
                  <a:pt x="0" y="237"/>
                  <a:pt x="67" y="305"/>
                  <a:pt x="152" y="305"/>
                </a:cubicBezTo>
                <a:cubicBezTo>
                  <a:pt x="236" y="305"/>
                  <a:pt x="305" y="237"/>
                  <a:pt x="305" y="152"/>
                </a:cubicBezTo>
                <a:cubicBezTo>
                  <a:pt x="305" y="68"/>
                  <a:pt x="234" y="0"/>
                  <a:pt x="15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4" name="Freeform 222"/>
          <p:cNvSpPr>
            <a:spLocks noChangeArrowheads="1"/>
          </p:cNvSpPr>
          <p:nvPr/>
        </p:nvSpPr>
        <p:spPr bwMode="auto">
          <a:xfrm>
            <a:off x="632621" y="1528740"/>
            <a:ext cx="127287" cy="129187"/>
          </a:xfrm>
          <a:custGeom>
            <a:avLst/>
            <a:gdLst>
              <a:gd name="T0" fmla="*/ 146 w 297"/>
              <a:gd name="T1" fmla="*/ 0 h 298"/>
              <a:gd name="T2" fmla="*/ 0 w 297"/>
              <a:gd name="T3" fmla="*/ 150 h 298"/>
              <a:gd name="T4" fmla="*/ 149 w 297"/>
              <a:gd name="T5" fmla="*/ 297 h 298"/>
              <a:gd name="T6" fmla="*/ 296 w 297"/>
              <a:gd name="T7" fmla="*/ 147 h 298"/>
              <a:gd name="T8" fmla="*/ 146 w 297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98">
                <a:moveTo>
                  <a:pt x="146" y="0"/>
                </a:moveTo>
                <a:cubicBezTo>
                  <a:pt x="64" y="0"/>
                  <a:pt x="0" y="68"/>
                  <a:pt x="0" y="150"/>
                </a:cubicBezTo>
                <a:cubicBezTo>
                  <a:pt x="0" y="232"/>
                  <a:pt x="64" y="297"/>
                  <a:pt x="149" y="297"/>
                </a:cubicBezTo>
                <a:cubicBezTo>
                  <a:pt x="231" y="297"/>
                  <a:pt x="296" y="229"/>
                  <a:pt x="296" y="147"/>
                </a:cubicBezTo>
                <a:cubicBezTo>
                  <a:pt x="293" y="65"/>
                  <a:pt x="228" y="0"/>
                  <a:pt x="14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" name="Freeform 223"/>
          <p:cNvSpPr>
            <a:spLocks noChangeArrowheads="1"/>
          </p:cNvSpPr>
          <p:nvPr/>
        </p:nvSpPr>
        <p:spPr bwMode="auto">
          <a:xfrm>
            <a:off x="416043" y="1540139"/>
            <a:ext cx="108289" cy="106390"/>
          </a:xfrm>
          <a:custGeom>
            <a:avLst/>
            <a:gdLst>
              <a:gd name="T0" fmla="*/ 124 w 252"/>
              <a:gd name="T1" fmla="*/ 0 h 249"/>
              <a:gd name="T2" fmla="*/ 0 w 252"/>
              <a:gd name="T3" fmla="*/ 124 h 249"/>
              <a:gd name="T4" fmla="*/ 124 w 252"/>
              <a:gd name="T5" fmla="*/ 248 h 249"/>
              <a:gd name="T6" fmla="*/ 249 w 252"/>
              <a:gd name="T7" fmla="*/ 124 h 249"/>
              <a:gd name="T8" fmla="*/ 124 w 252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49">
                <a:moveTo>
                  <a:pt x="124" y="0"/>
                </a:moveTo>
                <a:cubicBezTo>
                  <a:pt x="57" y="0"/>
                  <a:pt x="0" y="56"/>
                  <a:pt x="0" y="124"/>
                </a:cubicBezTo>
                <a:cubicBezTo>
                  <a:pt x="0" y="194"/>
                  <a:pt x="56" y="248"/>
                  <a:pt x="124" y="248"/>
                </a:cubicBezTo>
                <a:cubicBezTo>
                  <a:pt x="191" y="248"/>
                  <a:pt x="249" y="192"/>
                  <a:pt x="249" y="124"/>
                </a:cubicBezTo>
                <a:cubicBezTo>
                  <a:pt x="251" y="56"/>
                  <a:pt x="195" y="0"/>
                  <a:pt x="12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" name="Freeform 224"/>
          <p:cNvSpPr>
            <a:spLocks noChangeArrowheads="1"/>
          </p:cNvSpPr>
          <p:nvPr/>
        </p:nvSpPr>
        <p:spPr bwMode="auto">
          <a:xfrm>
            <a:off x="201363" y="1553437"/>
            <a:ext cx="85492" cy="83592"/>
          </a:xfrm>
          <a:custGeom>
            <a:avLst/>
            <a:gdLst>
              <a:gd name="T0" fmla="*/ 98 w 198"/>
              <a:gd name="T1" fmla="*/ 0 h 193"/>
              <a:gd name="T2" fmla="*/ 2 w 198"/>
              <a:gd name="T3" fmla="*/ 96 h 193"/>
              <a:gd name="T4" fmla="*/ 101 w 198"/>
              <a:gd name="T5" fmla="*/ 192 h 193"/>
              <a:gd name="T6" fmla="*/ 197 w 198"/>
              <a:gd name="T7" fmla="*/ 93 h 193"/>
              <a:gd name="T8" fmla="*/ 98 w 198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3">
                <a:moveTo>
                  <a:pt x="98" y="0"/>
                </a:moveTo>
                <a:cubicBezTo>
                  <a:pt x="45" y="0"/>
                  <a:pt x="0" y="45"/>
                  <a:pt x="2" y="96"/>
                </a:cubicBezTo>
                <a:cubicBezTo>
                  <a:pt x="2" y="149"/>
                  <a:pt x="47" y="192"/>
                  <a:pt x="101" y="192"/>
                </a:cubicBezTo>
                <a:cubicBezTo>
                  <a:pt x="154" y="192"/>
                  <a:pt x="197" y="146"/>
                  <a:pt x="197" y="93"/>
                </a:cubicBezTo>
                <a:cubicBezTo>
                  <a:pt x="197" y="42"/>
                  <a:pt x="152" y="0"/>
                  <a:pt x="9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7" name="Freeform 225"/>
          <p:cNvSpPr>
            <a:spLocks noChangeArrowheads="1"/>
          </p:cNvSpPr>
          <p:nvPr/>
        </p:nvSpPr>
        <p:spPr bwMode="auto">
          <a:xfrm>
            <a:off x="-13315" y="1562936"/>
            <a:ext cx="66493" cy="66493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8" name="Freeform 226"/>
          <p:cNvSpPr>
            <a:spLocks noChangeArrowheads="1"/>
          </p:cNvSpPr>
          <p:nvPr/>
        </p:nvSpPr>
        <p:spPr bwMode="auto">
          <a:xfrm>
            <a:off x="7192676" y="1304562"/>
            <a:ext cx="62694" cy="62693"/>
          </a:xfrm>
          <a:custGeom>
            <a:avLst/>
            <a:gdLst>
              <a:gd name="T0" fmla="*/ 73 w 147"/>
              <a:gd name="T1" fmla="*/ 0 h 147"/>
              <a:gd name="T2" fmla="*/ 0 w 147"/>
              <a:gd name="T3" fmla="*/ 74 h 147"/>
              <a:gd name="T4" fmla="*/ 73 w 147"/>
              <a:gd name="T5" fmla="*/ 146 h 147"/>
              <a:gd name="T6" fmla="*/ 146 w 147"/>
              <a:gd name="T7" fmla="*/ 74 h 147"/>
              <a:gd name="T8" fmla="*/ 73 w 147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73" y="0"/>
                </a:moveTo>
                <a:cubicBezTo>
                  <a:pt x="31" y="0"/>
                  <a:pt x="0" y="34"/>
                  <a:pt x="0" y="74"/>
                </a:cubicBezTo>
                <a:cubicBezTo>
                  <a:pt x="0" y="113"/>
                  <a:pt x="34" y="146"/>
                  <a:pt x="73" y="146"/>
                </a:cubicBezTo>
                <a:cubicBezTo>
                  <a:pt x="113" y="146"/>
                  <a:pt x="146" y="113"/>
                  <a:pt x="146" y="74"/>
                </a:cubicBezTo>
                <a:cubicBezTo>
                  <a:pt x="146" y="34"/>
                  <a:pt x="113" y="0"/>
                  <a:pt x="7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" name="Freeform 227"/>
          <p:cNvSpPr>
            <a:spLocks noChangeArrowheads="1"/>
          </p:cNvSpPr>
          <p:nvPr/>
        </p:nvSpPr>
        <p:spPr bwMode="auto">
          <a:xfrm>
            <a:off x="6966598" y="1304562"/>
            <a:ext cx="64594" cy="62693"/>
          </a:xfrm>
          <a:custGeom>
            <a:avLst/>
            <a:gdLst>
              <a:gd name="T0" fmla="*/ 147 w 148"/>
              <a:gd name="T1" fmla="*/ 73 h 147"/>
              <a:gd name="T2" fmla="*/ 137 w 148"/>
              <a:gd name="T3" fmla="*/ 109 h 147"/>
              <a:gd name="T4" fmla="*/ 110 w 148"/>
              <a:gd name="T5" fmla="*/ 136 h 147"/>
              <a:gd name="T6" fmla="*/ 74 w 148"/>
              <a:gd name="T7" fmla="*/ 146 h 147"/>
              <a:gd name="T8" fmla="*/ 37 w 148"/>
              <a:gd name="T9" fmla="*/ 136 h 147"/>
              <a:gd name="T10" fmla="*/ 10 w 148"/>
              <a:gd name="T11" fmla="*/ 109 h 147"/>
              <a:gd name="T12" fmla="*/ 0 w 148"/>
              <a:gd name="T13" fmla="*/ 74 h 147"/>
              <a:gd name="T14" fmla="*/ 10 w 148"/>
              <a:gd name="T15" fmla="*/ 37 h 147"/>
              <a:gd name="T16" fmla="*/ 36 w 148"/>
              <a:gd name="T17" fmla="*/ 10 h 147"/>
              <a:gd name="T18" fmla="*/ 73 w 148"/>
              <a:gd name="T19" fmla="*/ 0 h 147"/>
              <a:gd name="T20" fmla="*/ 110 w 148"/>
              <a:gd name="T21" fmla="*/ 10 h 147"/>
              <a:gd name="T22" fmla="*/ 137 w 148"/>
              <a:gd name="T23" fmla="*/ 36 h 147"/>
              <a:gd name="T24" fmla="*/ 147 w 148"/>
              <a:gd name="T25" fmla="*/ 7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47">
                <a:moveTo>
                  <a:pt x="147" y="73"/>
                </a:moveTo>
                <a:cubicBezTo>
                  <a:pt x="147" y="86"/>
                  <a:pt x="144" y="97"/>
                  <a:pt x="137" y="109"/>
                </a:cubicBezTo>
                <a:cubicBezTo>
                  <a:pt x="130" y="121"/>
                  <a:pt x="122" y="129"/>
                  <a:pt x="110" y="136"/>
                </a:cubicBezTo>
                <a:cubicBezTo>
                  <a:pt x="99" y="143"/>
                  <a:pt x="88" y="146"/>
                  <a:pt x="74" y="146"/>
                </a:cubicBezTo>
                <a:cubicBezTo>
                  <a:pt x="61" y="146"/>
                  <a:pt x="49" y="143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3" y="98"/>
                  <a:pt x="0" y="87"/>
                  <a:pt x="0" y="74"/>
                </a:cubicBezTo>
                <a:cubicBezTo>
                  <a:pt x="0" y="60"/>
                  <a:pt x="4" y="49"/>
                  <a:pt x="10" y="37"/>
                </a:cubicBezTo>
                <a:cubicBezTo>
                  <a:pt x="17" y="24"/>
                  <a:pt x="25" y="17"/>
                  <a:pt x="36" y="10"/>
                </a:cubicBezTo>
                <a:cubicBezTo>
                  <a:pt x="48" y="3"/>
                  <a:pt x="59" y="0"/>
                  <a:pt x="73" y="0"/>
                </a:cubicBezTo>
                <a:cubicBezTo>
                  <a:pt x="86" y="0"/>
                  <a:pt x="99" y="3"/>
                  <a:pt x="110" y="10"/>
                </a:cubicBezTo>
                <a:cubicBezTo>
                  <a:pt x="122" y="16"/>
                  <a:pt x="130" y="24"/>
                  <a:pt x="137" y="36"/>
                </a:cubicBezTo>
                <a:cubicBezTo>
                  <a:pt x="144" y="47"/>
                  <a:pt x="147" y="60"/>
                  <a:pt x="147" y="7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" name="Freeform 228"/>
          <p:cNvSpPr>
            <a:spLocks noChangeArrowheads="1"/>
          </p:cNvSpPr>
          <p:nvPr/>
        </p:nvSpPr>
        <p:spPr bwMode="auto">
          <a:xfrm>
            <a:off x="6731022" y="1295062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9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2" y="0"/>
                  <a:pt x="0" y="45"/>
                  <a:pt x="0" y="99"/>
                </a:cubicBezTo>
                <a:cubicBezTo>
                  <a:pt x="0" y="152"/>
                  <a:pt x="46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5" y="42"/>
                  <a:pt x="150" y="0"/>
                  <a:pt x="9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" name="Freeform 229"/>
          <p:cNvSpPr>
            <a:spLocks noChangeArrowheads="1"/>
          </p:cNvSpPr>
          <p:nvPr/>
        </p:nvSpPr>
        <p:spPr bwMode="auto">
          <a:xfrm>
            <a:off x="6503044" y="1293163"/>
            <a:ext cx="89291" cy="91191"/>
          </a:xfrm>
          <a:custGeom>
            <a:avLst/>
            <a:gdLst>
              <a:gd name="T0" fmla="*/ 104 w 209"/>
              <a:gd name="T1" fmla="*/ 3 h 211"/>
              <a:gd name="T2" fmla="*/ 0 w 209"/>
              <a:gd name="T3" fmla="*/ 107 h 211"/>
              <a:gd name="T4" fmla="*/ 104 w 209"/>
              <a:gd name="T5" fmla="*/ 210 h 211"/>
              <a:gd name="T6" fmla="*/ 208 w 209"/>
              <a:gd name="T7" fmla="*/ 107 h 211"/>
              <a:gd name="T8" fmla="*/ 104 w 209"/>
              <a:gd name="T9" fmla="*/ 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11">
                <a:moveTo>
                  <a:pt x="104" y="3"/>
                </a:moveTo>
                <a:cubicBezTo>
                  <a:pt x="48" y="3"/>
                  <a:pt x="0" y="51"/>
                  <a:pt x="0" y="107"/>
                </a:cubicBezTo>
                <a:cubicBezTo>
                  <a:pt x="0" y="162"/>
                  <a:pt x="48" y="210"/>
                  <a:pt x="104" y="210"/>
                </a:cubicBezTo>
                <a:cubicBezTo>
                  <a:pt x="160" y="210"/>
                  <a:pt x="208" y="162"/>
                  <a:pt x="208" y="107"/>
                </a:cubicBezTo>
                <a:cubicBezTo>
                  <a:pt x="208" y="48"/>
                  <a:pt x="160" y="0"/>
                  <a:pt x="104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2" name="Freeform 230"/>
          <p:cNvSpPr>
            <a:spLocks noChangeArrowheads="1"/>
          </p:cNvSpPr>
          <p:nvPr/>
        </p:nvSpPr>
        <p:spPr bwMode="auto">
          <a:xfrm>
            <a:off x="6276966" y="1295062"/>
            <a:ext cx="91191" cy="89292"/>
          </a:xfrm>
          <a:custGeom>
            <a:avLst/>
            <a:gdLst>
              <a:gd name="T0" fmla="*/ 105 w 210"/>
              <a:gd name="T1" fmla="*/ 0 h 208"/>
              <a:gd name="T2" fmla="*/ 0 w 210"/>
              <a:gd name="T3" fmla="*/ 104 h 208"/>
              <a:gd name="T4" fmla="*/ 105 w 210"/>
              <a:gd name="T5" fmla="*/ 207 h 208"/>
              <a:gd name="T6" fmla="*/ 209 w 210"/>
              <a:gd name="T7" fmla="*/ 104 h 208"/>
              <a:gd name="T8" fmla="*/ 105 w 210"/>
              <a:gd name="T9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208">
                <a:moveTo>
                  <a:pt x="105" y="0"/>
                </a:moveTo>
                <a:cubicBezTo>
                  <a:pt x="48" y="0"/>
                  <a:pt x="0" y="48"/>
                  <a:pt x="0" y="104"/>
                </a:cubicBezTo>
                <a:cubicBezTo>
                  <a:pt x="0" y="159"/>
                  <a:pt x="49" y="207"/>
                  <a:pt x="105" y="207"/>
                </a:cubicBezTo>
                <a:cubicBezTo>
                  <a:pt x="162" y="207"/>
                  <a:pt x="209" y="159"/>
                  <a:pt x="209" y="104"/>
                </a:cubicBezTo>
                <a:cubicBezTo>
                  <a:pt x="209" y="48"/>
                  <a:pt x="161" y="0"/>
                  <a:pt x="10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" name="Freeform 231"/>
          <p:cNvSpPr>
            <a:spLocks noChangeArrowheads="1"/>
          </p:cNvSpPr>
          <p:nvPr/>
        </p:nvSpPr>
        <p:spPr bwMode="auto">
          <a:xfrm>
            <a:off x="6090784" y="1336858"/>
            <a:ext cx="13299" cy="11399"/>
          </a:xfrm>
          <a:custGeom>
            <a:avLst/>
            <a:gdLst>
              <a:gd name="T0" fmla="*/ 14 w 29"/>
              <a:gd name="T1" fmla="*/ 0 h 28"/>
              <a:gd name="T2" fmla="*/ 0 w 29"/>
              <a:gd name="T3" fmla="*/ 13 h 28"/>
              <a:gd name="T4" fmla="*/ 14 w 29"/>
              <a:gd name="T5" fmla="*/ 27 h 28"/>
              <a:gd name="T6" fmla="*/ 28 w 29"/>
              <a:gd name="T7" fmla="*/ 13 h 28"/>
              <a:gd name="T8" fmla="*/ 14 w 29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14" y="0"/>
                </a:moveTo>
                <a:cubicBezTo>
                  <a:pt x="5" y="0"/>
                  <a:pt x="0" y="5"/>
                  <a:pt x="0" y="13"/>
                </a:cubicBezTo>
                <a:cubicBezTo>
                  <a:pt x="0" y="22"/>
                  <a:pt x="5" y="27"/>
                  <a:pt x="14" y="27"/>
                </a:cubicBezTo>
                <a:cubicBezTo>
                  <a:pt x="19" y="27"/>
                  <a:pt x="28" y="21"/>
                  <a:pt x="28" y="13"/>
                </a:cubicBezTo>
                <a:cubicBezTo>
                  <a:pt x="25" y="5"/>
                  <a:pt x="19" y="0"/>
                  <a:pt x="1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" name="Freeform 232"/>
          <p:cNvSpPr>
            <a:spLocks noChangeArrowheads="1"/>
          </p:cNvSpPr>
          <p:nvPr/>
        </p:nvSpPr>
        <p:spPr bwMode="auto">
          <a:xfrm>
            <a:off x="5862806" y="1333058"/>
            <a:ext cx="18998" cy="17099"/>
          </a:xfrm>
          <a:custGeom>
            <a:avLst/>
            <a:gdLst>
              <a:gd name="T0" fmla="*/ 20 w 43"/>
              <a:gd name="T1" fmla="*/ 0 h 39"/>
              <a:gd name="T2" fmla="*/ 0 w 43"/>
              <a:gd name="T3" fmla="*/ 19 h 39"/>
              <a:gd name="T4" fmla="*/ 20 w 43"/>
              <a:gd name="T5" fmla="*/ 38 h 39"/>
              <a:gd name="T6" fmla="*/ 40 w 43"/>
              <a:gd name="T7" fmla="*/ 19 h 39"/>
              <a:gd name="T8" fmla="*/ 2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20" y="0"/>
                </a:moveTo>
                <a:cubicBezTo>
                  <a:pt x="9" y="0"/>
                  <a:pt x="0" y="8"/>
                  <a:pt x="0" y="19"/>
                </a:cubicBezTo>
                <a:cubicBezTo>
                  <a:pt x="0" y="30"/>
                  <a:pt x="9" y="38"/>
                  <a:pt x="20" y="38"/>
                </a:cubicBezTo>
                <a:cubicBezTo>
                  <a:pt x="31" y="38"/>
                  <a:pt x="40" y="30"/>
                  <a:pt x="40" y="19"/>
                </a:cubicBezTo>
                <a:cubicBezTo>
                  <a:pt x="42" y="8"/>
                  <a:pt x="31" y="0"/>
                  <a:pt x="2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" name="Freeform 233"/>
          <p:cNvSpPr>
            <a:spLocks noChangeArrowheads="1"/>
          </p:cNvSpPr>
          <p:nvPr/>
        </p:nvSpPr>
        <p:spPr bwMode="auto">
          <a:xfrm>
            <a:off x="5627230" y="1325459"/>
            <a:ext cx="37996" cy="36097"/>
          </a:xfrm>
          <a:custGeom>
            <a:avLst/>
            <a:gdLst>
              <a:gd name="T0" fmla="*/ 43 w 89"/>
              <a:gd name="T1" fmla="*/ 0 h 85"/>
              <a:gd name="T2" fmla="*/ 0 w 89"/>
              <a:gd name="T3" fmla="*/ 41 h 85"/>
              <a:gd name="T4" fmla="*/ 43 w 89"/>
              <a:gd name="T5" fmla="*/ 84 h 85"/>
              <a:gd name="T6" fmla="*/ 85 w 89"/>
              <a:gd name="T7" fmla="*/ 39 h 85"/>
              <a:gd name="T8" fmla="*/ 43 w 89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5">
                <a:moveTo>
                  <a:pt x="43" y="0"/>
                </a:moveTo>
                <a:cubicBezTo>
                  <a:pt x="20" y="0"/>
                  <a:pt x="0" y="20"/>
                  <a:pt x="0" y="41"/>
                </a:cubicBezTo>
                <a:cubicBezTo>
                  <a:pt x="0" y="67"/>
                  <a:pt x="20" y="84"/>
                  <a:pt x="43" y="84"/>
                </a:cubicBezTo>
                <a:cubicBezTo>
                  <a:pt x="68" y="84"/>
                  <a:pt x="85" y="64"/>
                  <a:pt x="85" y="39"/>
                </a:cubicBezTo>
                <a:cubicBezTo>
                  <a:pt x="88" y="20"/>
                  <a:pt x="68" y="0"/>
                  <a:pt x="4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" name="Freeform 234"/>
          <p:cNvSpPr>
            <a:spLocks noChangeArrowheads="1"/>
          </p:cNvSpPr>
          <p:nvPr/>
        </p:nvSpPr>
        <p:spPr bwMode="auto">
          <a:xfrm>
            <a:off x="5399252" y="1321660"/>
            <a:ext cx="45596" cy="47496"/>
          </a:xfrm>
          <a:custGeom>
            <a:avLst/>
            <a:gdLst>
              <a:gd name="T0" fmla="*/ 51 w 108"/>
              <a:gd name="T1" fmla="*/ 2 h 110"/>
              <a:gd name="T2" fmla="*/ 0 w 108"/>
              <a:gd name="T3" fmla="*/ 55 h 110"/>
              <a:gd name="T4" fmla="*/ 54 w 108"/>
              <a:gd name="T5" fmla="*/ 106 h 110"/>
              <a:gd name="T6" fmla="*/ 107 w 108"/>
              <a:gd name="T7" fmla="*/ 52 h 110"/>
              <a:gd name="T8" fmla="*/ 51 w 108"/>
              <a:gd name="T9" fmla="*/ 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10">
                <a:moveTo>
                  <a:pt x="51" y="2"/>
                </a:moveTo>
                <a:cubicBezTo>
                  <a:pt x="22" y="2"/>
                  <a:pt x="0" y="25"/>
                  <a:pt x="0" y="55"/>
                </a:cubicBezTo>
                <a:cubicBezTo>
                  <a:pt x="0" y="83"/>
                  <a:pt x="22" y="109"/>
                  <a:pt x="54" y="106"/>
                </a:cubicBezTo>
                <a:cubicBezTo>
                  <a:pt x="82" y="106"/>
                  <a:pt x="107" y="83"/>
                  <a:pt x="107" y="52"/>
                </a:cubicBezTo>
                <a:cubicBezTo>
                  <a:pt x="104" y="25"/>
                  <a:pt x="79" y="0"/>
                  <a:pt x="51" y="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" name="Freeform 235"/>
          <p:cNvSpPr>
            <a:spLocks noChangeArrowheads="1"/>
          </p:cNvSpPr>
          <p:nvPr/>
        </p:nvSpPr>
        <p:spPr bwMode="auto">
          <a:xfrm>
            <a:off x="5171274" y="1317860"/>
            <a:ext cx="53195" cy="53195"/>
          </a:xfrm>
          <a:custGeom>
            <a:avLst/>
            <a:gdLst>
              <a:gd name="T0" fmla="*/ 60 w 123"/>
              <a:gd name="T1" fmla="*/ 0 h 124"/>
              <a:gd name="T2" fmla="*/ 0 w 123"/>
              <a:gd name="T3" fmla="*/ 61 h 124"/>
              <a:gd name="T4" fmla="*/ 62 w 123"/>
              <a:gd name="T5" fmla="*/ 123 h 124"/>
              <a:gd name="T6" fmla="*/ 122 w 123"/>
              <a:gd name="T7" fmla="*/ 61 h 124"/>
              <a:gd name="T8" fmla="*/ 60 w 123"/>
              <a:gd name="T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4">
                <a:moveTo>
                  <a:pt x="60" y="0"/>
                </a:moveTo>
                <a:cubicBezTo>
                  <a:pt x="26" y="0"/>
                  <a:pt x="0" y="28"/>
                  <a:pt x="0" y="61"/>
                </a:cubicBezTo>
                <a:cubicBezTo>
                  <a:pt x="0" y="95"/>
                  <a:pt x="29" y="123"/>
                  <a:pt x="62" y="123"/>
                </a:cubicBezTo>
                <a:cubicBezTo>
                  <a:pt x="96" y="123"/>
                  <a:pt x="122" y="95"/>
                  <a:pt x="122" y="61"/>
                </a:cubicBezTo>
                <a:cubicBezTo>
                  <a:pt x="119" y="28"/>
                  <a:pt x="93" y="0"/>
                  <a:pt x="6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" name="Freeform 236"/>
          <p:cNvSpPr>
            <a:spLocks noChangeArrowheads="1"/>
          </p:cNvSpPr>
          <p:nvPr/>
        </p:nvSpPr>
        <p:spPr bwMode="auto">
          <a:xfrm>
            <a:off x="4960396" y="1336858"/>
            <a:ext cx="22798" cy="20899"/>
          </a:xfrm>
          <a:custGeom>
            <a:avLst/>
            <a:gdLst>
              <a:gd name="T0" fmla="*/ 26 w 52"/>
              <a:gd name="T1" fmla="*/ 0 h 50"/>
              <a:gd name="T2" fmla="*/ 0 w 52"/>
              <a:gd name="T3" fmla="*/ 24 h 50"/>
              <a:gd name="T4" fmla="*/ 26 w 52"/>
              <a:gd name="T5" fmla="*/ 49 h 50"/>
              <a:gd name="T6" fmla="*/ 51 w 52"/>
              <a:gd name="T7" fmla="*/ 24 h 50"/>
              <a:gd name="T8" fmla="*/ 26 w 5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0">
                <a:moveTo>
                  <a:pt x="26" y="0"/>
                </a:moveTo>
                <a:cubicBezTo>
                  <a:pt x="11" y="0"/>
                  <a:pt x="0" y="10"/>
                  <a:pt x="0" y="24"/>
                </a:cubicBezTo>
                <a:cubicBezTo>
                  <a:pt x="0" y="38"/>
                  <a:pt x="12" y="49"/>
                  <a:pt x="26" y="49"/>
                </a:cubicBezTo>
                <a:cubicBezTo>
                  <a:pt x="41" y="49"/>
                  <a:pt x="51" y="38"/>
                  <a:pt x="51" y="24"/>
                </a:cubicBezTo>
                <a:cubicBezTo>
                  <a:pt x="51" y="10"/>
                  <a:pt x="40" y="0"/>
                  <a:pt x="2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" name="Freeform 237"/>
          <p:cNvSpPr>
            <a:spLocks noChangeArrowheads="1"/>
          </p:cNvSpPr>
          <p:nvPr/>
        </p:nvSpPr>
        <p:spPr bwMode="auto">
          <a:xfrm>
            <a:off x="4743817" y="1344457"/>
            <a:ext cx="5699" cy="5700"/>
          </a:xfrm>
          <a:custGeom>
            <a:avLst/>
            <a:gdLst>
              <a:gd name="T0" fmla="*/ 6 w 12"/>
              <a:gd name="T1" fmla="*/ 0 h 12"/>
              <a:gd name="T2" fmla="*/ 0 w 12"/>
              <a:gd name="T3" fmla="*/ 6 h 12"/>
              <a:gd name="T4" fmla="*/ 6 w 12"/>
              <a:gd name="T5" fmla="*/ 11 h 12"/>
              <a:gd name="T6" fmla="*/ 11 w 12"/>
              <a:gd name="T7" fmla="*/ 6 h 12"/>
              <a:gd name="T8" fmla="*/ 6 w 12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8" y="11"/>
                  <a:pt x="11" y="9"/>
                  <a:pt x="11" y="6"/>
                </a:cubicBezTo>
                <a:cubicBezTo>
                  <a:pt x="11" y="3"/>
                  <a:pt x="11" y="0"/>
                  <a:pt x="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" name="Freeform 238"/>
          <p:cNvSpPr>
            <a:spLocks noChangeArrowheads="1"/>
          </p:cNvSpPr>
          <p:nvPr/>
        </p:nvSpPr>
        <p:spPr bwMode="auto">
          <a:xfrm>
            <a:off x="4506340" y="1333058"/>
            <a:ext cx="28498" cy="28498"/>
          </a:xfrm>
          <a:custGeom>
            <a:avLst/>
            <a:gdLst>
              <a:gd name="T0" fmla="*/ 34 w 68"/>
              <a:gd name="T1" fmla="*/ 0 h 68"/>
              <a:gd name="T2" fmla="*/ 0 w 68"/>
              <a:gd name="T3" fmla="*/ 33 h 68"/>
              <a:gd name="T4" fmla="*/ 34 w 68"/>
              <a:gd name="T5" fmla="*/ 67 h 68"/>
              <a:gd name="T6" fmla="*/ 67 w 68"/>
              <a:gd name="T7" fmla="*/ 33 h 68"/>
              <a:gd name="T8" fmla="*/ 34 w 68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34" y="0"/>
                </a:moveTo>
                <a:cubicBezTo>
                  <a:pt x="14" y="0"/>
                  <a:pt x="0" y="16"/>
                  <a:pt x="0" y="33"/>
                </a:cubicBezTo>
                <a:cubicBezTo>
                  <a:pt x="0" y="53"/>
                  <a:pt x="17" y="67"/>
                  <a:pt x="34" y="67"/>
                </a:cubicBezTo>
                <a:cubicBezTo>
                  <a:pt x="53" y="67"/>
                  <a:pt x="67" y="50"/>
                  <a:pt x="67" y="33"/>
                </a:cubicBezTo>
                <a:cubicBezTo>
                  <a:pt x="67" y="16"/>
                  <a:pt x="53" y="0"/>
                  <a:pt x="3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" name="Freeform 239"/>
          <p:cNvSpPr>
            <a:spLocks noChangeArrowheads="1"/>
          </p:cNvSpPr>
          <p:nvPr/>
        </p:nvSpPr>
        <p:spPr bwMode="auto">
          <a:xfrm>
            <a:off x="4272663" y="1325459"/>
            <a:ext cx="47495" cy="49395"/>
          </a:xfrm>
          <a:custGeom>
            <a:avLst/>
            <a:gdLst>
              <a:gd name="T0" fmla="*/ 53 w 111"/>
              <a:gd name="T1" fmla="*/ 0 h 113"/>
              <a:gd name="T2" fmla="*/ 0 w 111"/>
              <a:gd name="T3" fmla="*/ 55 h 113"/>
              <a:gd name="T4" fmla="*/ 56 w 111"/>
              <a:gd name="T5" fmla="*/ 112 h 113"/>
              <a:gd name="T6" fmla="*/ 110 w 111"/>
              <a:gd name="T7" fmla="*/ 55 h 113"/>
              <a:gd name="T8" fmla="*/ 53 w 111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3">
                <a:moveTo>
                  <a:pt x="53" y="0"/>
                </a:moveTo>
                <a:cubicBezTo>
                  <a:pt x="22" y="0"/>
                  <a:pt x="0" y="25"/>
                  <a:pt x="0" y="55"/>
                </a:cubicBezTo>
                <a:cubicBezTo>
                  <a:pt x="0" y="86"/>
                  <a:pt x="25" y="112"/>
                  <a:pt x="56" y="112"/>
                </a:cubicBezTo>
                <a:cubicBezTo>
                  <a:pt x="87" y="112"/>
                  <a:pt x="110" y="86"/>
                  <a:pt x="110" y="55"/>
                </a:cubicBezTo>
                <a:cubicBezTo>
                  <a:pt x="110" y="25"/>
                  <a:pt x="84" y="0"/>
                  <a:pt x="5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2" name="Freeform 240"/>
          <p:cNvSpPr>
            <a:spLocks noChangeArrowheads="1"/>
          </p:cNvSpPr>
          <p:nvPr/>
        </p:nvSpPr>
        <p:spPr bwMode="auto">
          <a:xfrm>
            <a:off x="4035186" y="1315961"/>
            <a:ext cx="70294" cy="70292"/>
          </a:xfrm>
          <a:custGeom>
            <a:avLst/>
            <a:gdLst>
              <a:gd name="T0" fmla="*/ 82 w 165"/>
              <a:gd name="T1" fmla="*/ 0 h 164"/>
              <a:gd name="T2" fmla="*/ 0 w 165"/>
              <a:gd name="T3" fmla="*/ 81 h 164"/>
              <a:gd name="T4" fmla="*/ 82 w 165"/>
              <a:gd name="T5" fmla="*/ 163 h 164"/>
              <a:gd name="T6" fmla="*/ 164 w 165"/>
              <a:gd name="T7" fmla="*/ 81 h 164"/>
              <a:gd name="T8" fmla="*/ 82 w 165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4">
                <a:moveTo>
                  <a:pt x="82" y="0"/>
                </a:moveTo>
                <a:cubicBezTo>
                  <a:pt x="37" y="0"/>
                  <a:pt x="0" y="37"/>
                  <a:pt x="0" y="81"/>
                </a:cubicBezTo>
                <a:cubicBezTo>
                  <a:pt x="0" y="126"/>
                  <a:pt x="37" y="163"/>
                  <a:pt x="82" y="163"/>
                </a:cubicBezTo>
                <a:cubicBezTo>
                  <a:pt x="127" y="163"/>
                  <a:pt x="164" y="126"/>
                  <a:pt x="164" y="81"/>
                </a:cubicBezTo>
                <a:cubicBezTo>
                  <a:pt x="161" y="34"/>
                  <a:pt x="125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3" name="Freeform 241"/>
          <p:cNvSpPr>
            <a:spLocks noChangeArrowheads="1"/>
          </p:cNvSpPr>
          <p:nvPr/>
        </p:nvSpPr>
        <p:spPr bwMode="auto">
          <a:xfrm>
            <a:off x="3807209" y="1312161"/>
            <a:ext cx="79792" cy="77892"/>
          </a:xfrm>
          <a:custGeom>
            <a:avLst/>
            <a:gdLst>
              <a:gd name="T0" fmla="*/ 90 w 184"/>
              <a:gd name="T1" fmla="*/ 0 h 181"/>
              <a:gd name="T2" fmla="*/ 0 w 184"/>
              <a:gd name="T3" fmla="*/ 89 h 181"/>
              <a:gd name="T4" fmla="*/ 93 w 184"/>
              <a:gd name="T5" fmla="*/ 180 h 181"/>
              <a:gd name="T6" fmla="*/ 183 w 184"/>
              <a:gd name="T7" fmla="*/ 86 h 181"/>
              <a:gd name="T8" fmla="*/ 90 w 184"/>
              <a:gd name="T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181">
                <a:moveTo>
                  <a:pt x="90" y="0"/>
                </a:moveTo>
                <a:cubicBezTo>
                  <a:pt x="39" y="0"/>
                  <a:pt x="0" y="42"/>
                  <a:pt x="0" y="89"/>
                </a:cubicBezTo>
                <a:cubicBezTo>
                  <a:pt x="0" y="140"/>
                  <a:pt x="42" y="180"/>
                  <a:pt x="93" y="180"/>
                </a:cubicBezTo>
                <a:cubicBezTo>
                  <a:pt x="144" y="180"/>
                  <a:pt x="183" y="137"/>
                  <a:pt x="183" y="86"/>
                </a:cubicBezTo>
                <a:cubicBezTo>
                  <a:pt x="181" y="39"/>
                  <a:pt x="138" y="0"/>
                  <a:pt x="9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4" name="Freeform 242"/>
          <p:cNvSpPr>
            <a:spLocks noChangeArrowheads="1"/>
          </p:cNvSpPr>
          <p:nvPr/>
        </p:nvSpPr>
        <p:spPr bwMode="auto">
          <a:xfrm>
            <a:off x="3594429" y="1327360"/>
            <a:ext cx="51296" cy="51294"/>
          </a:xfrm>
          <a:custGeom>
            <a:avLst/>
            <a:gdLst>
              <a:gd name="T0" fmla="*/ 58 w 119"/>
              <a:gd name="T1" fmla="*/ 0 h 118"/>
              <a:gd name="T2" fmla="*/ 0 w 119"/>
              <a:gd name="T3" fmla="*/ 58 h 118"/>
              <a:gd name="T4" fmla="*/ 58 w 119"/>
              <a:gd name="T5" fmla="*/ 117 h 118"/>
              <a:gd name="T6" fmla="*/ 118 w 119"/>
              <a:gd name="T7" fmla="*/ 58 h 118"/>
              <a:gd name="T8" fmla="*/ 58 w 119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118">
                <a:moveTo>
                  <a:pt x="58" y="0"/>
                </a:moveTo>
                <a:cubicBezTo>
                  <a:pt x="25" y="0"/>
                  <a:pt x="0" y="25"/>
                  <a:pt x="0" y="58"/>
                </a:cubicBezTo>
                <a:cubicBezTo>
                  <a:pt x="0" y="92"/>
                  <a:pt x="25" y="117"/>
                  <a:pt x="58" y="117"/>
                </a:cubicBezTo>
                <a:cubicBezTo>
                  <a:pt x="92" y="117"/>
                  <a:pt x="118" y="89"/>
                  <a:pt x="118" y="58"/>
                </a:cubicBezTo>
                <a:cubicBezTo>
                  <a:pt x="118" y="28"/>
                  <a:pt x="92" y="0"/>
                  <a:pt x="5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5" name="Freeform 243"/>
          <p:cNvSpPr>
            <a:spLocks noChangeArrowheads="1"/>
          </p:cNvSpPr>
          <p:nvPr/>
        </p:nvSpPr>
        <p:spPr bwMode="auto">
          <a:xfrm>
            <a:off x="3364553" y="1321660"/>
            <a:ext cx="64594" cy="62694"/>
          </a:xfrm>
          <a:custGeom>
            <a:avLst/>
            <a:gdLst>
              <a:gd name="T0" fmla="*/ 73 w 148"/>
              <a:gd name="T1" fmla="*/ 0 h 147"/>
              <a:gd name="T2" fmla="*/ 0 w 148"/>
              <a:gd name="T3" fmla="*/ 73 h 147"/>
              <a:gd name="T4" fmla="*/ 73 w 148"/>
              <a:gd name="T5" fmla="*/ 146 h 147"/>
              <a:gd name="T6" fmla="*/ 147 w 148"/>
              <a:gd name="T7" fmla="*/ 73 h 147"/>
              <a:gd name="T8" fmla="*/ 73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73" y="0"/>
                </a:moveTo>
                <a:cubicBezTo>
                  <a:pt x="31" y="0"/>
                  <a:pt x="0" y="34"/>
                  <a:pt x="0" y="73"/>
                </a:cubicBezTo>
                <a:cubicBezTo>
                  <a:pt x="0" y="113"/>
                  <a:pt x="34" y="146"/>
                  <a:pt x="73" y="146"/>
                </a:cubicBezTo>
                <a:cubicBezTo>
                  <a:pt x="113" y="146"/>
                  <a:pt x="147" y="113"/>
                  <a:pt x="147" y="73"/>
                </a:cubicBezTo>
                <a:cubicBezTo>
                  <a:pt x="147" y="34"/>
                  <a:pt x="113" y="0"/>
                  <a:pt x="7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" name="Freeform 244"/>
          <p:cNvSpPr>
            <a:spLocks noChangeArrowheads="1"/>
          </p:cNvSpPr>
          <p:nvPr/>
        </p:nvSpPr>
        <p:spPr bwMode="auto">
          <a:xfrm>
            <a:off x="3134675" y="1319760"/>
            <a:ext cx="70294" cy="70292"/>
          </a:xfrm>
          <a:custGeom>
            <a:avLst/>
            <a:gdLst>
              <a:gd name="T0" fmla="*/ 82 w 165"/>
              <a:gd name="T1" fmla="*/ 0 h 164"/>
              <a:gd name="T2" fmla="*/ 0 w 165"/>
              <a:gd name="T3" fmla="*/ 81 h 164"/>
              <a:gd name="T4" fmla="*/ 82 w 165"/>
              <a:gd name="T5" fmla="*/ 163 h 164"/>
              <a:gd name="T6" fmla="*/ 164 w 165"/>
              <a:gd name="T7" fmla="*/ 81 h 164"/>
              <a:gd name="T8" fmla="*/ 82 w 165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4">
                <a:moveTo>
                  <a:pt x="82" y="0"/>
                </a:moveTo>
                <a:cubicBezTo>
                  <a:pt x="37" y="0"/>
                  <a:pt x="0" y="37"/>
                  <a:pt x="0" y="81"/>
                </a:cubicBezTo>
                <a:cubicBezTo>
                  <a:pt x="0" y="126"/>
                  <a:pt x="37" y="163"/>
                  <a:pt x="82" y="163"/>
                </a:cubicBezTo>
                <a:cubicBezTo>
                  <a:pt x="127" y="163"/>
                  <a:pt x="164" y="126"/>
                  <a:pt x="164" y="81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" name="Freeform 245"/>
          <p:cNvSpPr>
            <a:spLocks noChangeArrowheads="1"/>
          </p:cNvSpPr>
          <p:nvPr/>
        </p:nvSpPr>
        <p:spPr bwMode="auto">
          <a:xfrm>
            <a:off x="2897199" y="1308362"/>
            <a:ext cx="96890" cy="96890"/>
          </a:xfrm>
          <a:custGeom>
            <a:avLst/>
            <a:gdLst>
              <a:gd name="T0" fmla="*/ 113 w 227"/>
              <a:gd name="T1" fmla="*/ 0 h 225"/>
              <a:gd name="T2" fmla="*/ 0 w 227"/>
              <a:gd name="T3" fmla="*/ 112 h 225"/>
              <a:gd name="T4" fmla="*/ 113 w 227"/>
              <a:gd name="T5" fmla="*/ 224 h 225"/>
              <a:gd name="T6" fmla="*/ 226 w 227"/>
              <a:gd name="T7" fmla="*/ 112 h 225"/>
              <a:gd name="T8" fmla="*/ 113 w 227"/>
              <a:gd name="T9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5">
                <a:moveTo>
                  <a:pt x="113" y="0"/>
                </a:moveTo>
                <a:cubicBezTo>
                  <a:pt x="51" y="0"/>
                  <a:pt x="0" y="50"/>
                  <a:pt x="0" y="112"/>
                </a:cubicBezTo>
                <a:cubicBezTo>
                  <a:pt x="0" y="175"/>
                  <a:pt x="51" y="224"/>
                  <a:pt x="113" y="224"/>
                </a:cubicBezTo>
                <a:cubicBezTo>
                  <a:pt x="175" y="224"/>
                  <a:pt x="226" y="174"/>
                  <a:pt x="226" y="112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" name="Freeform 246"/>
          <p:cNvSpPr>
            <a:spLocks noChangeArrowheads="1"/>
          </p:cNvSpPr>
          <p:nvPr/>
        </p:nvSpPr>
        <p:spPr bwMode="auto">
          <a:xfrm>
            <a:off x="2669221" y="1304562"/>
            <a:ext cx="106390" cy="104489"/>
          </a:xfrm>
          <a:custGeom>
            <a:avLst/>
            <a:gdLst>
              <a:gd name="T0" fmla="*/ 121 w 246"/>
              <a:gd name="T1" fmla="*/ 0 h 243"/>
              <a:gd name="T2" fmla="*/ 0 w 246"/>
              <a:gd name="T3" fmla="*/ 120 h 243"/>
              <a:gd name="T4" fmla="*/ 124 w 246"/>
              <a:gd name="T5" fmla="*/ 242 h 243"/>
              <a:gd name="T6" fmla="*/ 245 w 246"/>
              <a:gd name="T7" fmla="*/ 120 h 243"/>
              <a:gd name="T8" fmla="*/ 121 w 246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3">
                <a:moveTo>
                  <a:pt x="121" y="0"/>
                </a:moveTo>
                <a:cubicBezTo>
                  <a:pt x="53" y="0"/>
                  <a:pt x="0" y="56"/>
                  <a:pt x="0" y="120"/>
                </a:cubicBezTo>
                <a:cubicBezTo>
                  <a:pt x="0" y="188"/>
                  <a:pt x="56" y="242"/>
                  <a:pt x="124" y="242"/>
                </a:cubicBezTo>
                <a:cubicBezTo>
                  <a:pt x="192" y="242"/>
                  <a:pt x="245" y="185"/>
                  <a:pt x="245" y="120"/>
                </a:cubicBezTo>
                <a:cubicBezTo>
                  <a:pt x="242" y="54"/>
                  <a:pt x="186" y="0"/>
                  <a:pt x="12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" name="Freeform 247"/>
          <p:cNvSpPr>
            <a:spLocks noChangeArrowheads="1"/>
          </p:cNvSpPr>
          <p:nvPr/>
        </p:nvSpPr>
        <p:spPr bwMode="auto">
          <a:xfrm>
            <a:off x="2437444" y="1302661"/>
            <a:ext cx="112088" cy="112090"/>
          </a:xfrm>
          <a:custGeom>
            <a:avLst/>
            <a:gdLst>
              <a:gd name="T0" fmla="*/ 130 w 261"/>
              <a:gd name="T1" fmla="*/ 2 h 262"/>
              <a:gd name="T2" fmla="*/ 0 w 261"/>
              <a:gd name="T3" fmla="*/ 131 h 262"/>
              <a:gd name="T4" fmla="*/ 130 w 261"/>
              <a:gd name="T5" fmla="*/ 261 h 262"/>
              <a:gd name="T6" fmla="*/ 260 w 261"/>
              <a:gd name="T7" fmla="*/ 131 h 262"/>
              <a:gd name="T8" fmla="*/ 130 w 261"/>
              <a:gd name="T9" fmla="*/ 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2">
                <a:moveTo>
                  <a:pt x="130" y="2"/>
                </a:moveTo>
                <a:cubicBezTo>
                  <a:pt x="60" y="2"/>
                  <a:pt x="0" y="61"/>
                  <a:pt x="0" y="131"/>
                </a:cubicBezTo>
                <a:cubicBezTo>
                  <a:pt x="0" y="202"/>
                  <a:pt x="60" y="261"/>
                  <a:pt x="130" y="261"/>
                </a:cubicBezTo>
                <a:cubicBezTo>
                  <a:pt x="203" y="261"/>
                  <a:pt x="260" y="202"/>
                  <a:pt x="260" y="131"/>
                </a:cubicBezTo>
                <a:cubicBezTo>
                  <a:pt x="260" y="59"/>
                  <a:pt x="203" y="0"/>
                  <a:pt x="130" y="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" name="Freeform 248"/>
          <p:cNvSpPr>
            <a:spLocks noChangeArrowheads="1"/>
          </p:cNvSpPr>
          <p:nvPr/>
        </p:nvSpPr>
        <p:spPr bwMode="auto">
          <a:xfrm>
            <a:off x="2215165" y="1306461"/>
            <a:ext cx="106390" cy="106390"/>
          </a:xfrm>
          <a:custGeom>
            <a:avLst/>
            <a:gdLst>
              <a:gd name="T0" fmla="*/ 124 w 249"/>
              <a:gd name="T1" fmla="*/ 0 h 248"/>
              <a:gd name="T2" fmla="*/ 0 w 249"/>
              <a:gd name="T3" fmla="*/ 123 h 248"/>
              <a:gd name="T4" fmla="*/ 124 w 249"/>
              <a:gd name="T5" fmla="*/ 247 h 248"/>
              <a:gd name="T6" fmla="*/ 245 w 249"/>
              <a:gd name="T7" fmla="*/ 123 h 248"/>
              <a:gd name="T8" fmla="*/ 124 w 249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48">
                <a:moveTo>
                  <a:pt x="124" y="0"/>
                </a:moveTo>
                <a:cubicBezTo>
                  <a:pt x="56" y="0"/>
                  <a:pt x="0" y="56"/>
                  <a:pt x="0" y="123"/>
                </a:cubicBezTo>
                <a:cubicBezTo>
                  <a:pt x="0" y="191"/>
                  <a:pt x="56" y="247"/>
                  <a:pt x="124" y="247"/>
                </a:cubicBezTo>
                <a:cubicBezTo>
                  <a:pt x="192" y="247"/>
                  <a:pt x="245" y="191"/>
                  <a:pt x="245" y="123"/>
                </a:cubicBezTo>
                <a:cubicBezTo>
                  <a:pt x="248" y="53"/>
                  <a:pt x="192" y="0"/>
                  <a:pt x="12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" name="Freeform 249"/>
          <p:cNvSpPr>
            <a:spLocks noChangeArrowheads="1"/>
          </p:cNvSpPr>
          <p:nvPr/>
        </p:nvSpPr>
        <p:spPr bwMode="auto">
          <a:xfrm>
            <a:off x="1985288" y="1302661"/>
            <a:ext cx="117788" cy="115889"/>
          </a:xfrm>
          <a:custGeom>
            <a:avLst/>
            <a:gdLst>
              <a:gd name="T0" fmla="*/ 136 w 275"/>
              <a:gd name="T1" fmla="*/ 0 h 271"/>
              <a:gd name="T2" fmla="*/ 3 w 275"/>
              <a:gd name="T3" fmla="*/ 135 h 271"/>
              <a:gd name="T4" fmla="*/ 139 w 275"/>
              <a:gd name="T5" fmla="*/ 270 h 271"/>
              <a:gd name="T6" fmla="*/ 274 w 275"/>
              <a:gd name="T7" fmla="*/ 135 h 271"/>
              <a:gd name="T8" fmla="*/ 136 w 275"/>
              <a:gd name="T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1">
                <a:moveTo>
                  <a:pt x="136" y="0"/>
                </a:moveTo>
                <a:cubicBezTo>
                  <a:pt x="62" y="0"/>
                  <a:pt x="0" y="62"/>
                  <a:pt x="3" y="135"/>
                </a:cubicBezTo>
                <a:cubicBezTo>
                  <a:pt x="3" y="208"/>
                  <a:pt x="65" y="270"/>
                  <a:pt x="139" y="270"/>
                </a:cubicBezTo>
                <a:cubicBezTo>
                  <a:pt x="212" y="270"/>
                  <a:pt x="274" y="208"/>
                  <a:pt x="274" y="135"/>
                </a:cubicBezTo>
                <a:cubicBezTo>
                  <a:pt x="271" y="60"/>
                  <a:pt x="209" y="0"/>
                  <a:pt x="136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2" name="Freeform 250"/>
          <p:cNvSpPr>
            <a:spLocks noChangeArrowheads="1"/>
          </p:cNvSpPr>
          <p:nvPr/>
        </p:nvSpPr>
        <p:spPr bwMode="auto">
          <a:xfrm>
            <a:off x="1749711" y="1291263"/>
            <a:ext cx="140586" cy="138687"/>
          </a:xfrm>
          <a:custGeom>
            <a:avLst/>
            <a:gdLst>
              <a:gd name="T0" fmla="*/ 161 w 326"/>
              <a:gd name="T1" fmla="*/ 0 h 324"/>
              <a:gd name="T2" fmla="*/ 0 w 326"/>
              <a:gd name="T3" fmla="*/ 163 h 324"/>
              <a:gd name="T4" fmla="*/ 164 w 326"/>
              <a:gd name="T5" fmla="*/ 323 h 324"/>
              <a:gd name="T6" fmla="*/ 325 w 326"/>
              <a:gd name="T7" fmla="*/ 160 h 324"/>
              <a:gd name="T8" fmla="*/ 161 w 326"/>
              <a:gd name="T9" fmla="*/ 0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324">
                <a:moveTo>
                  <a:pt x="161" y="0"/>
                </a:moveTo>
                <a:cubicBezTo>
                  <a:pt x="71" y="0"/>
                  <a:pt x="0" y="73"/>
                  <a:pt x="0" y="163"/>
                </a:cubicBezTo>
                <a:cubicBezTo>
                  <a:pt x="0" y="253"/>
                  <a:pt x="73" y="323"/>
                  <a:pt x="164" y="323"/>
                </a:cubicBezTo>
                <a:cubicBezTo>
                  <a:pt x="254" y="323"/>
                  <a:pt x="325" y="250"/>
                  <a:pt x="325" y="160"/>
                </a:cubicBezTo>
                <a:cubicBezTo>
                  <a:pt x="325" y="70"/>
                  <a:pt x="251" y="0"/>
                  <a:pt x="16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3" name="Freeform 251"/>
          <p:cNvSpPr>
            <a:spLocks noChangeArrowheads="1"/>
          </p:cNvSpPr>
          <p:nvPr/>
        </p:nvSpPr>
        <p:spPr bwMode="auto">
          <a:xfrm>
            <a:off x="1519834" y="1289363"/>
            <a:ext cx="148185" cy="146285"/>
          </a:xfrm>
          <a:custGeom>
            <a:avLst/>
            <a:gdLst>
              <a:gd name="T0" fmla="*/ 169 w 342"/>
              <a:gd name="T1" fmla="*/ 0 h 339"/>
              <a:gd name="T2" fmla="*/ 0 w 342"/>
              <a:gd name="T3" fmla="*/ 169 h 339"/>
              <a:gd name="T4" fmla="*/ 169 w 342"/>
              <a:gd name="T5" fmla="*/ 338 h 339"/>
              <a:gd name="T6" fmla="*/ 338 w 342"/>
              <a:gd name="T7" fmla="*/ 166 h 339"/>
              <a:gd name="T8" fmla="*/ 169 w 342"/>
              <a:gd name="T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9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63"/>
                  <a:pt x="76" y="338"/>
                  <a:pt x="169" y="338"/>
                </a:cubicBezTo>
                <a:cubicBezTo>
                  <a:pt x="262" y="338"/>
                  <a:pt x="338" y="262"/>
                  <a:pt x="338" y="166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" name="Freeform 252"/>
          <p:cNvSpPr>
            <a:spLocks noChangeArrowheads="1"/>
          </p:cNvSpPr>
          <p:nvPr/>
        </p:nvSpPr>
        <p:spPr bwMode="auto">
          <a:xfrm>
            <a:off x="1293756" y="1287463"/>
            <a:ext cx="151985" cy="151985"/>
          </a:xfrm>
          <a:custGeom>
            <a:avLst/>
            <a:gdLst>
              <a:gd name="T0" fmla="*/ 172 w 351"/>
              <a:gd name="T1" fmla="*/ 3 h 353"/>
              <a:gd name="T2" fmla="*/ 0 w 351"/>
              <a:gd name="T3" fmla="*/ 177 h 353"/>
              <a:gd name="T4" fmla="*/ 175 w 351"/>
              <a:gd name="T5" fmla="*/ 349 h 353"/>
              <a:gd name="T6" fmla="*/ 347 w 351"/>
              <a:gd name="T7" fmla="*/ 174 h 353"/>
              <a:gd name="T8" fmla="*/ 172 w 351"/>
              <a:gd name="T9" fmla="*/ 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353">
                <a:moveTo>
                  <a:pt x="172" y="3"/>
                </a:moveTo>
                <a:cubicBezTo>
                  <a:pt x="76" y="3"/>
                  <a:pt x="0" y="82"/>
                  <a:pt x="0" y="177"/>
                </a:cubicBezTo>
                <a:cubicBezTo>
                  <a:pt x="0" y="273"/>
                  <a:pt x="79" y="352"/>
                  <a:pt x="175" y="349"/>
                </a:cubicBezTo>
                <a:cubicBezTo>
                  <a:pt x="271" y="349"/>
                  <a:pt x="350" y="270"/>
                  <a:pt x="347" y="174"/>
                </a:cubicBezTo>
                <a:cubicBezTo>
                  <a:pt x="347" y="79"/>
                  <a:pt x="268" y="0"/>
                  <a:pt x="172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5" name="Freeform 253"/>
          <p:cNvSpPr>
            <a:spLocks noChangeArrowheads="1"/>
          </p:cNvSpPr>
          <p:nvPr/>
        </p:nvSpPr>
        <p:spPr bwMode="auto">
          <a:xfrm>
            <a:off x="1080977" y="1302661"/>
            <a:ext cx="127287" cy="125388"/>
          </a:xfrm>
          <a:custGeom>
            <a:avLst/>
            <a:gdLst>
              <a:gd name="T0" fmla="*/ 147 w 294"/>
              <a:gd name="T1" fmla="*/ 0 h 293"/>
              <a:gd name="T2" fmla="*/ 0 w 294"/>
              <a:gd name="T3" fmla="*/ 145 h 293"/>
              <a:gd name="T4" fmla="*/ 147 w 294"/>
              <a:gd name="T5" fmla="*/ 292 h 293"/>
              <a:gd name="T6" fmla="*/ 293 w 294"/>
              <a:gd name="T7" fmla="*/ 145 h 293"/>
              <a:gd name="T8" fmla="*/ 147 w 294"/>
              <a:gd name="T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3">
                <a:moveTo>
                  <a:pt x="147" y="0"/>
                </a:moveTo>
                <a:cubicBezTo>
                  <a:pt x="65" y="0"/>
                  <a:pt x="0" y="64"/>
                  <a:pt x="0" y="145"/>
                </a:cubicBezTo>
                <a:cubicBezTo>
                  <a:pt x="0" y="227"/>
                  <a:pt x="65" y="292"/>
                  <a:pt x="147" y="292"/>
                </a:cubicBezTo>
                <a:cubicBezTo>
                  <a:pt x="229" y="292"/>
                  <a:pt x="293" y="227"/>
                  <a:pt x="293" y="145"/>
                </a:cubicBezTo>
                <a:cubicBezTo>
                  <a:pt x="293" y="64"/>
                  <a:pt x="229" y="0"/>
                  <a:pt x="14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" name="Freeform 254"/>
          <p:cNvSpPr>
            <a:spLocks noChangeArrowheads="1"/>
          </p:cNvSpPr>
          <p:nvPr/>
        </p:nvSpPr>
        <p:spPr bwMode="auto">
          <a:xfrm>
            <a:off x="845400" y="1291263"/>
            <a:ext cx="148185" cy="146286"/>
          </a:xfrm>
          <a:custGeom>
            <a:avLst/>
            <a:gdLst>
              <a:gd name="T0" fmla="*/ 170 w 346"/>
              <a:gd name="T1" fmla="*/ 0 h 341"/>
              <a:gd name="T2" fmla="*/ 0 w 346"/>
              <a:gd name="T3" fmla="*/ 171 h 341"/>
              <a:gd name="T4" fmla="*/ 172 w 346"/>
              <a:gd name="T5" fmla="*/ 340 h 341"/>
              <a:gd name="T6" fmla="*/ 342 w 346"/>
              <a:gd name="T7" fmla="*/ 168 h 341"/>
              <a:gd name="T8" fmla="*/ 170 w 346"/>
              <a:gd name="T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1">
                <a:moveTo>
                  <a:pt x="170" y="0"/>
                </a:moveTo>
                <a:cubicBezTo>
                  <a:pt x="76" y="0"/>
                  <a:pt x="0" y="79"/>
                  <a:pt x="0" y="171"/>
                </a:cubicBezTo>
                <a:cubicBezTo>
                  <a:pt x="0" y="267"/>
                  <a:pt x="76" y="340"/>
                  <a:pt x="172" y="340"/>
                </a:cubicBezTo>
                <a:cubicBezTo>
                  <a:pt x="268" y="340"/>
                  <a:pt x="345" y="264"/>
                  <a:pt x="342" y="168"/>
                </a:cubicBezTo>
                <a:cubicBezTo>
                  <a:pt x="342" y="76"/>
                  <a:pt x="263" y="0"/>
                  <a:pt x="17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7" name="Freeform 255"/>
          <p:cNvSpPr>
            <a:spLocks noChangeArrowheads="1"/>
          </p:cNvSpPr>
          <p:nvPr/>
        </p:nvSpPr>
        <p:spPr bwMode="auto">
          <a:xfrm>
            <a:off x="621222" y="1295062"/>
            <a:ext cx="144386" cy="146286"/>
          </a:xfrm>
          <a:custGeom>
            <a:avLst/>
            <a:gdLst>
              <a:gd name="T0" fmla="*/ 167 w 337"/>
              <a:gd name="T1" fmla="*/ 0 h 338"/>
              <a:gd name="T2" fmla="*/ 0 w 337"/>
              <a:gd name="T3" fmla="*/ 168 h 338"/>
              <a:gd name="T4" fmla="*/ 169 w 337"/>
              <a:gd name="T5" fmla="*/ 334 h 338"/>
              <a:gd name="T6" fmla="*/ 336 w 337"/>
              <a:gd name="T7" fmla="*/ 165 h 338"/>
              <a:gd name="T8" fmla="*/ 167 w 337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8">
                <a:moveTo>
                  <a:pt x="167" y="0"/>
                </a:moveTo>
                <a:cubicBezTo>
                  <a:pt x="73" y="0"/>
                  <a:pt x="0" y="76"/>
                  <a:pt x="0" y="168"/>
                </a:cubicBezTo>
                <a:cubicBezTo>
                  <a:pt x="0" y="261"/>
                  <a:pt x="76" y="337"/>
                  <a:pt x="169" y="334"/>
                </a:cubicBezTo>
                <a:cubicBezTo>
                  <a:pt x="262" y="334"/>
                  <a:pt x="336" y="258"/>
                  <a:pt x="336" y="165"/>
                </a:cubicBezTo>
                <a:cubicBezTo>
                  <a:pt x="333" y="76"/>
                  <a:pt x="257" y="0"/>
                  <a:pt x="16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8" name="Freeform 256"/>
          <p:cNvSpPr>
            <a:spLocks noChangeArrowheads="1"/>
          </p:cNvSpPr>
          <p:nvPr/>
        </p:nvSpPr>
        <p:spPr bwMode="auto">
          <a:xfrm>
            <a:off x="406543" y="1306461"/>
            <a:ext cx="123488" cy="123488"/>
          </a:xfrm>
          <a:custGeom>
            <a:avLst/>
            <a:gdLst>
              <a:gd name="T0" fmla="*/ 142 w 287"/>
              <a:gd name="T1" fmla="*/ 3 h 288"/>
              <a:gd name="T2" fmla="*/ 0 w 287"/>
              <a:gd name="T3" fmla="*/ 146 h 288"/>
              <a:gd name="T4" fmla="*/ 144 w 287"/>
              <a:gd name="T5" fmla="*/ 287 h 288"/>
              <a:gd name="T6" fmla="*/ 286 w 287"/>
              <a:gd name="T7" fmla="*/ 143 h 288"/>
              <a:gd name="T8" fmla="*/ 142 w 287"/>
              <a:gd name="T9" fmla="*/ 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8">
                <a:moveTo>
                  <a:pt x="142" y="3"/>
                </a:moveTo>
                <a:cubicBezTo>
                  <a:pt x="63" y="3"/>
                  <a:pt x="0" y="68"/>
                  <a:pt x="0" y="146"/>
                </a:cubicBezTo>
                <a:cubicBezTo>
                  <a:pt x="0" y="225"/>
                  <a:pt x="65" y="287"/>
                  <a:pt x="144" y="287"/>
                </a:cubicBezTo>
                <a:cubicBezTo>
                  <a:pt x="223" y="287"/>
                  <a:pt x="286" y="222"/>
                  <a:pt x="286" y="143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9" name="Freeform 257"/>
          <p:cNvSpPr>
            <a:spLocks noChangeArrowheads="1"/>
          </p:cNvSpPr>
          <p:nvPr/>
        </p:nvSpPr>
        <p:spPr bwMode="auto">
          <a:xfrm>
            <a:off x="195664" y="1321660"/>
            <a:ext cx="94991" cy="94991"/>
          </a:xfrm>
          <a:custGeom>
            <a:avLst/>
            <a:gdLst>
              <a:gd name="T0" fmla="*/ 111 w 222"/>
              <a:gd name="T1" fmla="*/ 0 h 221"/>
              <a:gd name="T2" fmla="*/ 0 w 222"/>
              <a:gd name="T3" fmla="*/ 110 h 221"/>
              <a:gd name="T4" fmla="*/ 111 w 222"/>
              <a:gd name="T5" fmla="*/ 220 h 221"/>
              <a:gd name="T6" fmla="*/ 221 w 222"/>
              <a:gd name="T7" fmla="*/ 110 h 221"/>
              <a:gd name="T8" fmla="*/ 111 w 222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11" y="0"/>
                </a:moveTo>
                <a:cubicBezTo>
                  <a:pt x="48" y="0"/>
                  <a:pt x="0" y="50"/>
                  <a:pt x="0" y="110"/>
                </a:cubicBezTo>
                <a:cubicBezTo>
                  <a:pt x="0" y="172"/>
                  <a:pt x="51" y="220"/>
                  <a:pt x="111" y="220"/>
                </a:cubicBezTo>
                <a:cubicBezTo>
                  <a:pt x="170" y="220"/>
                  <a:pt x="221" y="169"/>
                  <a:pt x="221" y="110"/>
                </a:cubicBezTo>
                <a:cubicBezTo>
                  <a:pt x="221" y="47"/>
                  <a:pt x="173" y="0"/>
                  <a:pt x="11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0" name="Freeform 258"/>
          <p:cNvSpPr>
            <a:spLocks noChangeArrowheads="1"/>
          </p:cNvSpPr>
          <p:nvPr/>
        </p:nvSpPr>
        <p:spPr bwMode="auto">
          <a:xfrm>
            <a:off x="-20914" y="1333058"/>
            <a:ext cx="75993" cy="75993"/>
          </a:xfrm>
          <a:custGeom>
            <a:avLst/>
            <a:gdLst>
              <a:gd name="T0" fmla="*/ 87 w 176"/>
              <a:gd name="T1" fmla="*/ 0 h 175"/>
              <a:gd name="T2" fmla="*/ 0 w 176"/>
              <a:gd name="T3" fmla="*/ 86 h 175"/>
              <a:gd name="T4" fmla="*/ 87 w 176"/>
              <a:gd name="T5" fmla="*/ 174 h 175"/>
              <a:gd name="T6" fmla="*/ 172 w 176"/>
              <a:gd name="T7" fmla="*/ 86 h 175"/>
              <a:gd name="T8" fmla="*/ 87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7" y="0"/>
                </a:moveTo>
                <a:cubicBezTo>
                  <a:pt x="39" y="0"/>
                  <a:pt x="0" y="38"/>
                  <a:pt x="0" y="86"/>
                </a:cubicBezTo>
                <a:cubicBezTo>
                  <a:pt x="0" y="134"/>
                  <a:pt x="39" y="174"/>
                  <a:pt x="87" y="174"/>
                </a:cubicBezTo>
                <a:cubicBezTo>
                  <a:pt x="135" y="174"/>
                  <a:pt x="175" y="134"/>
                  <a:pt x="172" y="86"/>
                </a:cubicBezTo>
                <a:cubicBezTo>
                  <a:pt x="175" y="38"/>
                  <a:pt x="135" y="0"/>
                  <a:pt x="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1" name="Freeform 259"/>
          <p:cNvSpPr>
            <a:spLocks noChangeArrowheads="1"/>
          </p:cNvSpPr>
          <p:nvPr/>
        </p:nvSpPr>
        <p:spPr bwMode="auto">
          <a:xfrm>
            <a:off x="7200275" y="1087983"/>
            <a:ext cx="45596" cy="45596"/>
          </a:xfrm>
          <a:custGeom>
            <a:avLst/>
            <a:gdLst>
              <a:gd name="T0" fmla="*/ 51 w 106"/>
              <a:gd name="T1" fmla="*/ 0 h 105"/>
              <a:gd name="T2" fmla="*/ 0 w 106"/>
              <a:gd name="T3" fmla="*/ 53 h 105"/>
              <a:gd name="T4" fmla="*/ 54 w 106"/>
              <a:gd name="T5" fmla="*/ 104 h 105"/>
              <a:gd name="T6" fmla="*/ 105 w 106"/>
              <a:gd name="T7" fmla="*/ 51 h 105"/>
              <a:gd name="T8" fmla="*/ 51 w 106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4" y="104"/>
                </a:cubicBezTo>
                <a:cubicBezTo>
                  <a:pt x="82" y="104"/>
                  <a:pt x="105" y="82"/>
                  <a:pt x="105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" name="Freeform 260"/>
          <p:cNvSpPr>
            <a:spLocks noChangeArrowheads="1"/>
          </p:cNvSpPr>
          <p:nvPr/>
        </p:nvSpPr>
        <p:spPr bwMode="auto">
          <a:xfrm>
            <a:off x="6974198" y="1089882"/>
            <a:ext cx="45596" cy="45596"/>
          </a:xfrm>
          <a:custGeom>
            <a:avLst/>
            <a:gdLst>
              <a:gd name="T0" fmla="*/ 50 w 108"/>
              <a:gd name="T1" fmla="*/ 0 h 105"/>
              <a:gd name="T2" fmla="*/ 0 w 108"/>
              <a:gd name="T3" fmla="*/ 53 h 105"/>
              <a:gd name="T4" fmla="*/ 53 w 108"/>
              <a:gd name="T5" fmla="*/ 104 h 105"/>
              <a:gd name="T6" fmla="*/ 107 w 108"/>
              <a:gd name="T7" fmla="*/ 50 h 105"/>
              <a:gd name="T8" fmla="*/ 50 w 108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5">
                <a:moveTo>
                  <a:pt x="50" y="0"/>
                </a:moveTo>
                <a:cubicBezTo>
                  <a:pt x="22" y="0"/>
                  <a:pt x="0" y="22"/>
                  <a:pt x="0" y="53"/>
                </a:cubicBezTo>
                <a:cubicBezTo>
                  <a:pt x="0" y="81"/>
                  <a:pt x="22" y="104"/>
                  <a:pt x="53" y="104"/>
                </a:cubicBezTo>
                <a:cubicBezTo>
                  <a:pt x="81" y="104"/>
                  <a:pt x="107" y="81"/>
                  <a:pt x="107" y="50"/>
                </a:cubicBezTo>
                <a:cubicBezTo>
                  <a:pt x="104" y="22"/>
                  <a:pt x="81" y="0"/>
                  <a:pt x="5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3" name="Freeform 261"/>
          <p:cNvSpPr>
            <a:spLocks noChangeArrowheads="1"/>
          </p:cNvSpPr>
          <p:nvPr/>
        </p:nvSpPr>
        <p:spPr bwMode="auto">
          <a:xfrm>
            <a:off x="6740520" y="1082283"/>
            <a:ext cx="64594" cy="62694"/>
          </a:xfrm>
          <a:custGeom>
            <a:avLst/>
            <a:gdLst>
              <a:gd name="T0" fmla="*/ 73 w 150"/>
              <a:gd name="T1" fmla="*/ 0 h 147"/>
              <a:gd name="T2" fmla="*/ 3 w 150"/>
              <a:gd name="T3" fmla="*/ 73 h 147"/>
              <a:gd name="T4" fmla="*/ 76 w 150"/>
              <a:gd name="T5" fmla="*/ 146 h 147"/>
              <a:gd name="T6" fmla="*/ 149 w 150"/>
              <a:gd name="T7" fmla="*/ 73 h 147"/>
              <a:gd name="T8" fmla="*/ 73 w 150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7">
                <a:moveTo>
                  <a:pt x="73" y="0"/>
                </a:moveTo>
                <a:cubicBezTo>
                  <a:pt x="34" y="0"/>
                  <a:pt x="0" y="34"/>
                  <a:pt x="3" y="73"/>
                </a:cubicBezTo>
                <a:cubicBezTo>
                  <a:pt x="3" y="113"/>
                  <a:pt x="34" y="146"/>
                  <a:pt x="76" y="146"/>
                </a:cubicBezTo>
                <a:cubicBezTo>
                  <a:pt x="116" y="146"/>
                  <a:pt x="149" y="113"/>
                  <a:pt x="149" y="73"/>
                </a:cubicBezTo>
                <a:cubicBezTo>
                  <a:pt x="147" y="31"/>
                  <a:pt x="113" y="0"/>
                  <a:pt x="7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4" name="Freeform 262"/>
          <p:cNvSpPr>
            <a:spLocks noChangeArrowheads="1"/>
          </p:cNvSpPr>
          <p:nvPr/>
        </p:nvSpPr>
        <p:spPr bwMode="auto">
          <a:xfrm>
            <a:off x="6542939" y="1110781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9 h 18"/>
              <a:gd name="T4" fmla="*/ 8 w 18"/>
              <a:gd name="T5" fmla="*/ 17 h 18"/>
              <a:gd name="T6" fmla="*/ 17 w 18"/>
              <a:gd name="T7" fmla="*/ 9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5" y="0"/>
                  <a:pt x="0" y="3"/>
                  <a:pt x="0" y="9"/>
                </a:cubicBezTo>
                <a:cubicBezTo>
                  <a:pt x="0" y="15"/>
                  <a:pt x="2" y="17"/>
                  <a:pt x="8" y="17"/>
                </a:cubicBezTo>
                <a:cubicBezTo>
                  <a:pt x="11" y="17"/>
                  <a:pt x="17" y="15"/>
                  <a:pt x="17" y="9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5" name="Freeform 263"/>
          <p:cNvSpPr>
            <a:spLocks noChangeArrowheads="1"/>
          </p:cNvSpPr>
          <p:nvPr/>
        </p:nvSpPr>
        <p:spPr bwMode="auto">
          <a:xfrm>
            <a:off x="6320662" y="1114581"/>
            <a:ext cx="1899" cy="1899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" name="Freeform 264"/>
          <p:cNvSpPr>
            <a:spLocks noChangeArrowheads="1"/>
          </p:cNvSpPr>
          <p:nvPr/>
        </p:nvSpPr>
        <p:spPr bwMode="auto">
          <a:xfrm>
            <a:off x="6094584" y="1116480"/>
            <a:ext cx="1900" cy="1900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0" y="0"/>
                  <a:pt x="0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" name="Freeform 265"/>
          <p:cNvSpPr>
            <a:spLocks noChangeArrowheads="1"/>
          </p:cNvSpPr>
          <p:nvPr/>
        </p:nvSpPr>
        <p:spPr bwMode="auto">
          <a:xfrm>
            <a:off x="5864707" y="1110781"/>
            <a:ext cx="13298" cy="13298"/>
          </a:xfrm>
          <a:custGeom>
            <a:avLst/>
            <a:gdLst>
              <a:gd name="T0" fmla="*/ 14 w 32"/>
              <a:gd name="T1" fmla="*/ 0 h 30"/>
              <a:gd name="T2" fmla="*/ 0 w 32"/>
              <a:gd name="T3" fmla="*/ 15 h 30"/>
              <a:gd name="T4" fmla="*/ 14 w 32"/>
              <a:gd name="T5" fmla="*/ 29 h 30"/>
              <a:gd name="T6" fmla="*/ 28 w 32"/>
              <a:gd name="T7" fmla="*/ 15 h 30"/>
              <a:gd name="T8" fmla="*/ 14 w 3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0">
                <a:moveTo>
                  <a:pt x="14" y="0"/>
                </a:moveTo>
                <a:cubicBezTo>
                  <a:pt x="6" y="0"/>
                  <a:pt x="0" y="6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3" y="29"/>
                  <a:pt x="28" y="23"/>
                  <a:pt x="28" y="15"/>
                </a:cubicBezTo>
                <a:cubicBezTo>
                  <a:pt x="31" y="6"/>
                  <a:pt x="23" y="0"/>
                  <a:pt x="1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8" name="Freeform 266"/>
          <p:cNvSpPr>
            <a:spLocks noChangeArrowheads="1"/>
          </p:cNvSpPr>
          <p:nvPr/>
        </p:nvSpPr>
        <p:spPr bwMode="auto">
          <a:xfrm>
            <a:off x="5632930" y="1105081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" name="Freeform 267"/>
          <p:cNvSpPr>
            <a:spLocks noChangeArrowheads="1"/>
          </p:cNvSpPr>
          <p:nvPr/>
        </p:nvSpPr>
        <p:spPr bwMode="auto">
          <a:xfrm>
            <a:off x="5408752" y="1108881"/>
            <a:ext cx="22798" cy="22798"/>
          </a:xfrm>
          <a:custGeom>
            <a:avLst/>
            <a:gdLst>
              <a:gd name="T0" fmla="*/ 26 w 52"/>
              <a:gd name="T1" fmla="*/ 0 h 52"/>
              <a:gd name="T2" fmla="*/ 0 w 52"/>
              <a:gd name="T3" fmla="*/ 25 h 52"/>
              <a:gd name="T4" fmla="*/ 26 w 52"/>
              <a:gd name="T5" fmla="*/ 51 h 52"/>
              <a:gd name="T6" fmla="*/ 51 w 52"/>
              <a:gd name="T7" fmla="*/ 25 h 52"/>
              <a:gd name="T8" fmla="*/ 26 w 52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2">
                <a:moveTo>
                  <a:pt x="26" y="0"/>
                </a:moveTo>
                <a:cubicBezTo>
                  <a:pt x="12" y="0"/>
                  <a:pt x="0" y="11"/>
                  <a:pt x="0" y="25"/>
                </a:cubicBezTo>
                <a:cubicBezTo>
                  <a:pt x="0" y="39"/>
                  <a:pt x="12" y="51"/>
                  <a:pt x="26" y="51"/>
                </a:cubicBezTo>
                <a:cubicBezTo>
                  <a:pt x="40" y="51"/>
                  <a:pt x="51" y="39"/>
                  <a:pt x="51" y="25"/>
                </a:cubicBezTo>
                <a:cubicBezTo>
                  <a:pt x="51" y="11"/>
                  <a:pt x="40" y="0"/>
                  <a:pt x="2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" name="Freeform 268"/>
          <p:cNvSpPr>
            <a:spLocks noChangeArrowheads="1"/>
          </p:cNvSpPr>
          <p:nvPr/>
        </p:nvSpPr>
        <p:spPr bwMode="auto">
          <a:xfrm>
            <a:off x="4743817" y="1120279"/>
            <a:ext cx="3800" cy="3800"/>
          </a:xfrm>
          <a:custGeom>
            <a:avLst/>
            <a:gdLst>
              <a:gd name="T0" fmla="*/ 3 w 9"/>
              <a:gd name="T1" fmla="*/ 0 h 9"/>
              <a:gd name="T2" fmla="*/ 0 w 9"/>
              <a:gd name="T3" fmla="*/ 3 h 9"/>
              <a:gd name="T4" fmla="*/ 3 w 9"/>
              <a:gd name="T5" fmla="*/ 8 h 9"/>
              <a:gd name="T6" fmla="*/ 8 w 9"/>
              <a:gd name="T7" fmla="*/ 3 h 9"/>
              <a:gd name="T8" fmla="*/ 3 w 9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9">
                <a:moveTo>
                  <a:pt x="3" y="0"/>
                </a:moveTo>
                <a:cubicBezTo>
                  <a:pt x="0" y="0"/>
                  <a:pt x="0" y="0"/>
                  <a:pt x="0" y="3"/>
                </a:cubicBezTo>
                <a:cubicBezTo>
                  <a:pt x="0" y="6"/>
                  <a:pt x="3" y="8"/>
                  <a:pt x="3" y="8"/>
                </a:cubicBezTo>
                <a:cubicBezTo>
                  <a:pt x="6" y="8"/>
                  <a:pt x="8" y="6"/>
                  <a:pt x="8" y="3"/>
                </a:cubicBezTo>
                <a:cubicBezTo>
                  <a:pt x="8" y="3"/>
                  <a:pt x="6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1" name="Freeform 269"/>
          <p:cNvSpPr>
            <a:spLocks noChangeArrowheads="1"/>
          </p:cNvSpPr>
          <p:nvPr/>
        </p:nvSpPr>
        <p:spPr bwMode="auto">
          <a:xfrm>
            <a:off x="4504441" y="1108881"/>
            <a:ext cx="32296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6 h 74"/>
              <a:gd name="T4" fmla="*/ 37 w 74"/>
              <a:gd name="T5" fmla="*/ 73 h 74"/>
              <a:gd name="T6" fmla="*/ 73 w 74"/>
              <a:gd name="T7" fmla="*/ 36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8" y="73"/>
                  <a:pt x="37" y="73"/>
                </a:cubicBezTo>
                <a:cubicBezTo>
                  <a:pt x="57" y="73"/>
                  <a:pt x="73" y="56"/>
                  <a:pt x="73" y="36"/>
                </a:cubicBezTo>
                <a:cubicBezTo>
                  <a:pt x="73" y="14"/>
                  <a:pt x="56" y="0"/>
                  <a:pt x="3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" name="Freeform 270"/>
          <p:cNvSpPr>
            <a:spLocks noChangeArrowheads="1"/>
          </p:cNvSpPr>
          <p:nvPr/>
        </p:nvSpPr>
        <p:spPr bwMode="auto">
          <a:xfrm>
            <a:off x="4270763" y="1103182"/>
            <a:ext cx="45596" cy="45596"/>
          </a:xfrm>
          <a:custGeom>
            <a:avLst/>
            <a:gdLst>
              <a:gd name="T0" fmla="*/ 54 w 108"/>
              <a:gd name="T1" fmla="*/ 0 h 105"/>
              <a:gd name="T2" fmla="*/ 3 w 108"/>
              <a:gd name="T3" fmla="*/ 53 h 105"/>
              <a:gd name="T4" fmla="*/ 56 w 108"/>
              <a:gd name="T5" fmla="*/ 104 h 105"/>
              <a:gd name="T6" fmla="*/ 107 w 108"/>
              <a:gd name="T7" fmla="*/ 50 h 105"/>
              <a:gd name="T8" fmla="*/ 54 w 108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5">
                <a:moveTo>
                  <a:pt x="54" y="0"/>
                </a:moveTo>
                <a:cubicBezTo>
                  <a:pt x="25" y="0"/>
                  <a:pt x="0" y="22"/>
                  <a:pt x="3" y="53"/>
                </a:cubicBezTo>
                <a:cubicBezTo>
                  <a:pt x="3" y="82"/>
                  <a:pt x="25" y="104"/>
                  <a:pt x="56" y="104"/>
                </a:cubicBezTo>
                <a:cubicBezTo>
                  <a:pt x="85" y="104"/>
                  <a:pt x="107" y="82"/>
                  <a:pt x="107" y="50"/>
                </a:cubicBezTo>
                <a:cubicBezTo>
                  <a:pt x="107" y="22"/>
                  <a:pt x="82" y="0"/>
                  <a:pt x="5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3" name="Freeform 271"/>
          <p:cNvSpPr>
            <a:spLocks noChangeArrowheads="1"/>
          </p:cNvSpPr>
          <p:nvPr/>
        </p:nvSpPr>
        <p:spPr bwMode="auto">
          <a:xfrm>
            <a:off x="4057984" y="1114581"/>
            <a:ext cx="24698" cy="24697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4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3" y="0"/>
                  <a:pt x="2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" name="Freeform 272"/>
          <p:cNvSpPr>
            <a:spLocks noChangeArrowheads="1"/>
          </p:cNvSpPr>
          <p:nvPr/>
        </p:nvSpPr>
        <p:spPr bwMode="auto">
          <a:xfrm>
            <a:off x="3824307" y="1106981"/>
            <a:ext cx="41796" cy="39895"/>
          </a:xfrm>
          <a:custGeom>
            <a:avLst/>
            <a:gdLst>
              <a:gd name="T0" fmla="*/ 48 w 95"/>
              <a:gd name="T1" fmla="*/ 0 h 91"/>
              <a:gd name="T2" fmla="*/ 0 w 95"/>
              <a:gd name="T3" fmla="*/ 45 h 91"/>
              <a:gd name="T4" fmla="*/ 48 w 95"/>
              <a:gd name="T5" fmla="*/ 90 h 91"/>
              <a:gd name="T6" fmla="*/ 94 w 95"/>
              <a:gd name="T7" fmla="*/ 42 h 91"/>
              <a:gd name="T8" fmla="*/ 48 w 95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1">
                <a:moveTo>
                  <a:pt x="48" y="0"/>
                </a:moveTo>
                <a:cubicBezTo>
                  <a:pt x="23" y="0"/>
                  <a:pt x="0" y="23"/>
                  <a:pt x="0" y="45"/>
                </a:cubicBezTo>
                <a:cubicBezTo>
                  <a:pt x="0" y="71"/>
                  <a:pt x="20" y="90"/>
                  <a:pt x="48" y="90"/>
                </a:cubicBezTo>
                <a:cubicBezTo>
                  <a:pt x="74" y="90"/>
                  <a:pt x="94" y="71"/>
                  <a:pt x="94" y="42"/>
                </a:cubicBezTo>
                <a:cubicBezTo>
                  <a:pt x="94" y="20"/>
                  <a:pt x="74" y="0"/>
                  <a:pt x="4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" name="Freeform 273"/>
          <p:cNvSpPr>
            <a:spLocks noChangeArrowheads="1"/>
          </p:cNvSpPr>
          <p:nvPr/>
        </p:nvSpPr>
        <p:spPr bwMode="auto">
          <a:xfrm>
            <a:off x="3592530" y="1099382"/>
            <a:ext cx="55094" cy="56994"/>
          </a:xfrm>
          <a:custGeom>
            <a:avLst/>
            <a:gdLst>
              <a:gd name="T0" fmla="*/ 63 w 130"/>
              <a:gd name="T1" fmla="*/ 3 h 134"/>
              <a:gd name="T2" fmla="*/ 0 w 130"/>
              <a:gd name="T3" fmla="*/ 68 h 134"/>
              <a:gd name="T4" fmla="*/ 64 w 130"/>
              <a:gd name="T5" fmla="*/ 133 h 134"/>
              <a:gd name="T6" fmla="*/ 129 w 130"/>
              <a:gd name="T7" fmla="*/ 68 h 134"/>
              <a:gd name="T8" fmla="*/ 63 w 130"/>
              <a:gd name="T9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4">
                <a:moveTo>
                  <a:pt x="63" y="3"/>
                </a:moveTo>
                <a:cubicBezTo>
                  <a:pt x="29" y="3"/>
                  <a:pt x="0" y="31"/>
                  <a:pt x="0" y="68"/>
                </a:cubicBezTo>
                <a:cubicBezTo>
                  <a:pt x="0" y="102"/>
                  <a:pt x="28" y="133"/>
                  <a:pt x="64" y="133"/>
                </a:cubicBezTo>
                <a:cubicBezTo>
                  <a:pt x="101" y="133"/>
                  <a:pt x="129" y="104"/>
                  <a:pt x="129" y="68"/>
                </a:cubicBezTo>
                <a:cubicBezTo>
                  <a:pt x="126" y="31"/>
                  <a:pt x="98" y="0"/>
                  <a:pt x="63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" name="Freeform 274"/>
          <p:cNvSpPr>
            <a:spLocks noChangeArrowheads="1"/>
          </p:cNvSpPr>
          <p:nvPr/>
        </p:nvSpPr>
        <p:spPr bwMode="auto">
          <a:xfrm>
            <a:off x="3356953" y="1091783"/>
            <a:ext cx="74092" cy="74092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5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40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5"/>
                </a:cubicBezTo>
                <a:cubicBezTo>
                  <a:pt x="169" y="37"/>
                  <a:pt x="132" y="0"/>
                  <a:pt x="8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" name="Freeform 275"/>
          <p:cNvSpPr>
            <a:spLocks noChangeArrowheads="1"/>
          </p:cNvSpPr>
          <p:nvPr/>
        </p:nvSpPr>
        <p:spPr bwMode="auto">
          <a:xfrm>
            <a:off x="3123276" y="1084184"/>
            <a:ext cx="93091" cy="93090"/>
          </a:xfrm>
          <a:custGeom>
            <a:avLst/>
            <a:gdLst>
              <a:gd name="T0" fmla="*/ 107 w 216"/>
              <a:gd name="T1" fmla="*/ 0 h 216"/>
              <a:gd name="T2" fmla="*/ 0 w 216"/>
              <a:gd name="T3" fmla="*/ 108 h 216"/>
              <a:gd name="T4" fmla="*/ 107 w 216"/>
              <a:gd name="T5" fmla="*/ 215 h 216"/>
              <a:gd name="T6" fmla="*/ 215 w 216"/>
              <a:gd name="T7" fmla="*/ 108 h 216"/>
              <a:gd name="T8" fmla="*/ 107 w 216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7" y="215"/>
                  <a:pt x="107" y="215"/>
                </a:cubicBezTo>
                <a:cubicBezTo>
                  <a:pt x="166" y="215"/>
                  <a:pt x="215" y="167"/>
                  <a:pt x="215" y="108"/>
                </a:cubicBezTo>
                <a:cubicBezTo>
                  <a:pt x="215" y="48"/>
                  <a:pt x="167" y="0"/>
                  <a:pt x="10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8" name="Freeform 276"/>
          <p:cNvSpPr>
            <a:spLocks noChangeArrowheads="1"/>
          </p:cNvSpPr>
          <p:nvPr/>
        </p:nvSpPr>
        <p:spPr bwMode="auto">
          <a:xfrm>
            <a:off x="2893399" y="1080384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8 h 238"/>
              <a:gd name="T4" fmla="*/ 118 w 238"/>
              <a:gd name="T5" fmla="*/ 237 h 238"/>
              <a:gd name="T6" fmla="*/ 237 w 238"/>
              <a:gd name="T7" fmla="*/ 118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4"/>
                  <a:pt x="0" y="118"/>
                </a:cubicBezTo>
                <a:cubicBezTo>
                  <a:pt x="0" y="183"/>
                  <a:pt x="53" y="237"/>
                  <a:pt x="118" y="237"/>
                </a:cubicBezTo>
                <a:cubicBezTo>
                  <a:pt x="183" y="237"/>
                  <a:pt x="237" y="182"/>
                  <a:pt x="237" y="118"/>
                </a:cubicBezTo>
                <a:cubicBezTo>
                  <a:pt x="237" y="53"/>
                  <a:pt x="183" y="0"/>
                  <a:pt x="11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" name="Freeform 277"/>
          <p:cNvSpPr>
            <a:spLocks noChangeArrowheads="1"/>
          </p:cNvSpPr>
          <p:nvPr/>
        </p:nvSpPr>
        <p:spPr bwMode="auto">
          <a:xfrm>
            <a:off x="2665421" y="1076584"/>
            <a:ext cx="112088" cy="112088"/>
          </a:xfrm>
          <a:custGeom>
            <a:avLst/>
            <a:gdLst>
              <a:gd name="T0" fmla="*/ 127 w 258"/>
              <a:gd name="T1" fmla="*/ 3 h 258"/>
              <a:gd name="T2" fmla="*/ 0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3"/>
                </a:moveTo>
                <a:cubicBezTo>
                  <a:pt x="57" y="3"/>
                  <a:pt x="0" y="59"/>
                  <a:pt x="0" y="130"/>
                </a:cubicBezTo>
                <a:cubicBezTo>
                  <a:pt x="0" y="200"/>
                  <a:pt x="57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60"/>
                  <a:pt x="195" y="0"/>
                  <a:pt x="127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" name="Freeform 278"/>
          <p:cNvSpPr>
            <a:spLocks noChangeArrowheads="1"/>
          </p:cNvSpPr>
          <p:nvPr/>
        </p:nvSpPr>
        <p:spPr bwMode="auto">
          <a:xfrm>
            <a:off x="2435543" y="1074684"/>
            <a:ext cx="117788" cy="117788"/>
          </a:xfrm>
          <a:custGeom>
            <a:avLst/>
            <a:gdLst>
              <a:gd name="T0" fmla="*/ 135 w 275"/>
              <a:gd name="T1" fmla="*/ 0 h 272"/>
              <a:gd name="T2" fmla="*/ 0 w 275"/>
              <a:gd name="T3" fmla="*/ 135 h 272"/>
              <a:gd name="T4" fmla="*/ 135 w 275"/>
              <a:gd name="T5" fmla="*/ 271 h 272"/>
              <a:gd name="T6" fmla="*/ 271 w 275"/>
              <a:gd name="T7" fmla="*/ 132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59" y="0"/>
                  <a:pt x="0" y="62"/>
                  <a:pt x="0" y="135"/>
                </a:cubicBezTo>
                <a:cubicBezTo>
                  <a:pt x="0" y="211"/>
                  <a:pt x="62" y="271"/>
                  <a:pt x="135" y="271"/>
                </a:cubicBezTo>
                <a:cubicBezTo>
                  <a:pt x="211" y="271"/>
                  <a:pt x="271" y="209"/>
                  <a:pt x="271" y="132"/>
                </a:cubicBezTo>
                <a:cubicBezTo>
                  <a:pt x="274" y="62"/>
                  <a:pt x="211" y="0"/>
                  <a:pt x="13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1" name="Freeform 279"/>
          <p:cNvSpPr>
            <a:spLocks noChangeArrowheads="1"/>
          </p:cNvSpPr>
          <p:nvPr/>
        </p:nvSpPr>
        <p:spPr bwMode="auto">
          <a:xfrm>
            <a:off x="2211365" y="1078484"/>
            <a:ext cx="113989" cy="115889"/>
          </a:xfrm>
          <a:custGeom>
            <a:avLst/>
            <a:gdLst>
              <a:gd name="T0" fmla="*/ 132 w 266"/>
              <a:gd name="T1" fmla="*/ 0 h 267"/>
              <a:gd name="T2" fmla="*/ 0 w 266"/>
              <a:gd name="T3" fmla="*/ 133 h 267"/>
              <a:gd name="T4" fmla="*/ 132 w 266"/>
              <a:gd name="T5" fmla="*/ 266 h 267"/>
              <a:gd name="T6" fmla="*/ 262 w 266"/>
              <a:gd name="T7" fmla="*/ 133 h 267"/>
              <a:gd name="T8" fmla="*/ 132 w 266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7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58" y="266"/>
                  <a:pt x="132" y="266"/>
                </a:cubicBezTo>
                <a:cubicBezTo>
                  <a:pt x="205" y="266"/>
                  <a:pt x="262" y="206"/>
                  <a:pt x="262" y="133"/>
                </a:cubicBezTo>
                <a:cubicBezTo>
                  <a:pt x="265" y="60"/>
                  <a:pt x="206" y="0"/>
                  <a:pt x="13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" name="Freeform 280"/>
          <p:cNvSpPr>
            <a:spLocks noChangeArrowheads="1"/>
          </p:cNvSpPr>
          <p:nvPr/>
        </p:nvSpPr>
        <p:spPr bwMode="auto">
          <a:xfrm>
            <a:off x="1973889" y="1065185"/>
            <a:ext cx="140586" cy="138686"/>
          </a:xfrm>
          <a:custGeom>
            <a:avLst/>
            <a:gdLst>
              <a:gd name="T0" fmla="*/ 161 w 326"/>
              <a:gd name="T1" fmla="*/ 0 h 323"/>
              <a:gd name="T2" fmla="*/ 0 w 326"/>
              <a:gd name="T3" fmla="*/ 161 h 323"/>
              <a:gd name="T4" fmla="*/ 164 w 326"/>
              <a:gd name="T5" fmla="*/ 322 h 323"/>
              <a:gd name="T6" fmla="*/ 325 w 326"/>
              <a:gd name="T7" fmla="*/ 158 h 323"/>
              <a:gd name="T8" fmla="*/ 161 w 326"/>
              <a:gd name="T9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323">
                <a:moveTo>
                  <a:pt x="161" y="0"/>
                </a:moveTo>
                <a:cubicBezTo>
                  <a:pt x="71" y="0"/>
                  <a:pt x="0" y="73"/>
                  <a:pt x="0" y="161"/>
                </a:cubicBezTo>
                <a:cubicBezTo>
                  <a:pt x="0" y="251"/>
                  <a:pt x="74" y="322"/>
                  <a:pt x="164" y="322"/>
                </a:cubicBezTo>
                <a:cubicBezTo>
                  <a:pt x="254" y="322"/>
                  <a:pt x="325" y="248"/>
                  <a:pt x="325" y="158"/>
                </a:cubicBezTo>
                <a:cubicBezTo>
                  <a:pt x="322" y="71"/>
                  <a:pt x="251" y="0"/>
                  <a:pt x="16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3" name="Freeform 281"/>
          <p:cNvSpPr>
            <a:spLocks noChangeArrowheads="1"/>
          </p:cNvSpPr>
          <p:nvPr/>
        </p:nvSpPr>
        <p:spPr bwMode="auto">
          <a:xfrm>
            <a:off x="1742112" y="1063285"/>
            <a:ext cx="151985" cy="151985"/>
          </a:xfrm>
          <a:custGeom>
            <a:avLst/>
            <a:gdLst>
              <a:gd name="T0" fmla="*/ 175 w 354"/>
              <a:gd name="T1" fmla="*/ 0 h 351"/>
              <a:gd name="T2" fmla="*/ 3 w 354"/>
              <a:gd name="T3" fmla="*/ 175 h 351"/>
              <a:gd name="T4" fmla="*/ 178 w 354"/>
              <a:gd name="T5" fmla="*/ 347 h 351"/>
              <a:gd name="T6" fmla="*/ 353 w 354"/>
              <a:gd name="T7" fmla="*/ 172 h 351"/>
              <a:gd name="T8" fmla="*/ 175 w 354"/>
              <a:gd name="T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351">
                <a:moveTo>
                  <a:pt x="175" y="0"/>
                </a:moveTo>
                <a:cubicBezTo>
                  <a:pt x="79" y="0"/>
                  <a:pt x="0" y="79"/>
                  <a:pt x="3" y="175"/>
                </a:cubicBezTo>
                <a:cubicBezTo>
                  <a:pt x="3" y="270"/>
                  <a:pt x="82" y="350"/>
                  <a:pt x="178" y="347"/>
                </a:cubicBezTo>
                <a:cubicBezTo>
                  <a:pt x="274" y="347"/>
                  <a:pt x="353" y="268"/>
                  <a:pt x="353" y="172"/>
                </a:cubicBezTo>
                <a:cubicBezTo>
                  <a:pt x="347" y="76"/>
                  <a:pt x="271" y="0"/>
                  <a:pt x="17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" name="Freeform 282"/>
          <p:cNvSpPr>
            <a:spLocks noChangeArrowheads="1"/>
          </p:cNvSpPr>
          <p:nvPr/>
        </p:nvSpPr>
        <p:spPr bwMode="auto">
          <a:xfrm>
            <a:off x="1516034" y="1063285"/>
            <a:ext cx="153885" cy="153885"/>
          </a:xfrm>
          <a:custGeom>
            <a:avLst/>
            <a:gdLst>
              <a:gd name="T0" fmla="*/ 178 w 357"/>
              <a:gd name="T1" fmla="*/ 0 h 356"/>
              <a:gd name="T2" fmla="*/ 3 w 357"/>
              <a:gd name="T3" fmla="*/ 177 h 356"/>
              <a:gd name="T4" fmla="*/ 181 w 357"/>
              <a:gd name="T5" fmla="*/ 352 h 356"/>
              <a:gd name="T6" fmla="*/ 356 w 357"/>
              <a:gd name="T7" fmla="*/ 175 h 356"/>
              <a:gd name="T8" fmla="*/ 178 w 357"/>
              <a:gd name="T9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79" y="0"/>
                  <a:pt x="0" y="79"/>
                  <a:pt x="3" y="177"/>
                </a:cubicBezTo>
                <a:cubicBezTo>
                  <a:pt x="3" y="276"/>
                  <a:pt x="82" y="355"/>
                  <a:pt x="181" y="352"/>
                </a:cubicBezTo>
                <a:cubicBezTo>
                  <a:pt x="277" y="352"/>
                  <a:pt x="356" y="270"/>
                  <a:pt x="356" y="175"/>
                </a:cubicBezTo>
                <a:cubicBezTo>
                  <a:pt x="353" y="76"/>
                  <a:pt x="274" y="0"/>
                  <a:pt x="17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5" name="Freeform 283"/>
          <p:cNvSpPr>
            <a:spLocks noChangeArrowheads="1"/>
          </p:cNvSpPr>
          <p:nvPr/>
        </p:nvSpPr>
        <p:spPr bwMode="auto">
          <a:xfrm>
            <a:off x="1289957" y="1061386"/>
            <a:ext cx="157684" cy="155785"/>
          </a:xfrm>
          <a:custGeom>
            <a:avLst/>
            <a:gdLst>
              <a:gd name="T0" fmla="*/ 181 w 365"/>
              <a:gd name="T1" fmla="*/ 0 h 362"/>
              <a:gd name="T2" fmla="*/ 0 w 365"/>
              <a:gd name="T3" fmla="*/ 180 h 362"/>
              <a:gd name="T4" fmla="*/ 184 w 365"/>
              <a:gd name="T5" fmla="*/ 361 h 362"/>
              <a:gd name="T6" fmla="*/ 364 w 365"/>
              <a:gd name="T7" fmla="*/ 178 h 362"/>
              <a:gd name="T8" fmla="*/ 181 w 365"/>
              <a:gd name="T9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2">
                <a:moveTo>
                  <a:pt x="181" y="0"/>
                </a:moveTo>
                <a:cubicBezTo>
                  <a:pt x="82" y="0"/>
                  <a:pt x="0" y="81"/>
                  <a:pt x="0" y="180"/>
                </a:cubicBezTo>
                <a:cubicBezTo>
                  <a:pt x="0" y="278"/>
                  <a:pt x="82" y="361"/>
                  <a:pt x="184" y="361"/>
                </a:cubicBezTo>
                <a:cubicBezTo>
                  <a:pt x="285" y="361"/>
                  <a:pt x="364" y="279"/>
                  <a:pt x="364" y="178"/>
                </a:cubicBezTo>
                <a:cubicBezTo>
                  <a:pt x="364" y="79"/>
                  <a:pt x="283" y="0"/>
                  <a:pt x="18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" name="Freeform 284"/>
          <p:cNvSpPr>
            <a:spLocks noChangeArrowheads="1"/>
          </p:cNvSpPr>
          <p:nvPr/>
        </p:nvSpPr>
        <p:spPr bwMode="auto">
          <a:xfrm>
            <a:off x="1077178" y="1076584"/>
            <a:ext cx="131087" cy="129187"/>
          </a:xfrm>
          <a:custGeom>
            <a:avLst/>
            <a:gdLst>
              <a:gd name="T0" fmla="*/ 150 w 303"/>
              <a:gd name="T1" fmla="*/ 0 h 300"/>
              <a:gd name="T2" fmla="*/ 0 w 303"/>
              <a:gd name="T3" fmla="*/ 149 h 300"/>
              <a:gd name="T4" fmla="*/ 153 w 303"/>
              <a:gd name="T5" fmla="*/ 299 h 300"/>
              <a:gd name="T6" fmla="*/ 302 w 303"/>
              <a:gd name="T7" fmla="*/ 146 h 300"/>
              <a:gd name="T8" fmla="*/ 150 w 303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0">
                <a:moveTo>
                  <a:pt x="150" y="0"/>
                </a:moveTo>
                <a:cubicBezTo>
                  <a:pt x="65" y="0"/>
                  <a:pt x="0" y="67"/>
                  <a:pt x="0" y="149"/>
                </a:cubicBezTo>
                <a:cubicBezTo>
                  <a:pt x="0" y="231"/>
                  <a:pt x="68" y="299"/>
                  <a:pt x="153" y="299"/>
                </a:cubicBezTo>
                <a:cubicBezTo>
                  <a:pt x="237" y="299"/>
                  <a:pt x="302" y="231"/>
                  <a:pt x="302" y="146"/>
                </a:cubicBezTo>
                <a:cubicBezTo>
                  <a:pt x="302" y="65"/>
                  <a:pt x="235" y="0"/>
                  <a:pt x="15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" name="Freeform 285"/>
          <p:cNvSpPr>
            <a:spLocks noChangeArrowheads="1"/>
          </p:cNvSpPr>
          <p:nvPr/>
        </p:nvSpPr>
        <p:spPr bwMode="auto">
          <a:xfrm>
            <a:off x="837801" y="1061386"/>
            <a:ext cx="161484" cy="161484"/>
          </a:xfrm>
          <a:custGeom>
            <a:avLst/>
            <a:gdLst>
              <a:gd name="T0" fmla="*/ 184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0 w 374"/>
              <a:gd name="T7" fmla="*/ 186 h 373"/>
              <a:gd name="T8" fmla="*/ 184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4" y="0"/>
                </a:moveTo>
                <a:cubicBezTo>
                  <a:pt x="82" y="0"/>
                  <a:pt x="0" y="84"/>
                  <a:pt x="0" y="186"/>
                </a:cubicBezTo>
                <a:cubicBezTo>
                  <a:pt x="0" y="288"/>
                  <a:pt x="85" y="372"/>
                  <a:pt x="187" y="372"/>
                </a:cubicBezTo>
                <a:cubicBezTo>
                  <a:pt x="288" y="372"/>
                  <a:pt x="373" y="288"/>
                  <a:pt x="370" y="186"/>
                </a:cubicBezTo>
                <a:cubicBezTo>
                  <a:pt x="370" y="82"/>
                  <a:pt x="285" y="0"/>
                  <a:pt x="18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" name="Freeform 286"/>
          <p:cNvSpPr>
            <a:spLocks noChangeArrowheads="1"/>
          </p:cNvSpPr>
          <p:nvPr/>
        </p:nvSpPr>
        <p:spPr bwMode="auto">
          <a:xfrm>
            <a:off x="611723" y="1063285"/>
            <a:ext cx="161485" cy="161485"/>
          </a:xfrm>
          <a:custGeom>
            <a:avLst/>
            <a:gdLst>
              <a:gd name="T0" fmla="*/ 187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3 w 374"/>
              <a:gd name="T7" fmla="*/ 186 h 373"/>
              <a:gd name="T8" fmla="*/ 187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7" y="0"/>
                </a:moveTo>
                <a:cubicBezTo>
                  <a:pt x="85" y="0"/>
                  <a:pt x="0" y="84"/>
                  <a:pt x="0" y="186"/>
                </a:cubicBezTo>
                <a:cubicBezTo>
                  <a:pt x="0" y="287"/>
                  <a:pt x="85" y="372"/>
                  <a:pt x="187" y="372"/>
                </a:cubicBezTo>
                <a:cubicBezTo>
                  <a:pt x="288" y="372"/>
                  <a:pt x="373" y="287"/>
                  <a:pt x="373" y="186"/>
                </a:cubicBezTo>
                <a:cubicBezTo>
                  <a:pt x="373" y="81"/>
                  <a:pt x="288" y="0"/>
                  <a:pt x="1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9" name="Freeform 287"/>
          <p:cNvSpPr>
            <a:spLocks noChangeArrowheads="1"/>
          </p:cNvSpPr>
          <p:nvPr/>
        </p:nvSpPr>
        <p:spPr bwMode="auto">
          <a:xfrm>
            <a:off x="400844" y="1078484"/>
            <a:ext cx="131087" cy="131088"/>
          </a:xfrm>
          <a:custGeom>
            <a:avLst/>
            <a:gdLst>
              <a:gd name="T0" fmla="*/ 153 w 306"/>
              <a:gd name="T1" fmla="*/ 0 h 306"/>
              <a:gd name="T2" fmla="*/ 0 w 306"/>
              <a:gd name="T3" fmla="*/ 153 h 306"/>
              <a:gd name="T4" fmla="*/ 153 w 306"/>
              <a:gd name="T5" fmla="*/ 305 h 306"/>
              <a:gd name="T6" fmla="*/ 302 w 306"/>
              <a:gd name="T7" fmla="*/ 153 h 306"/>
              <a:gd name="T8" fmla="*/ 153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3" y="0"/>
                </a:moveTo>
                <a:cubicBezTo>
                  <a:pt x="68" y="0"/>
                  <a:pt x="0" y="71"/>
                  <a:pt x="0" y="153"/>
                </a:cubicBezTo>
                <a:cubicBezTo>
                  <a:pt x="0" y="237"/>
                  <a:pt x="68" y="305"/>
                  <a:pt x="153" y="305"/>
                </a:cubicBezTo>
                <a:cubicBezTo>
                  <a:pt x="237" y="305"/>
                  <a:pt x="305" y="234"/>
                  <a:pt x="302" y="153"/>
                </a:cubicBezTo>
                <a:cubicBezTo>
                  <a:pt x="302" y="68"/>
                  <a:pt x="234" y="0"/>
                  <a:pt x="15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0" name="Freeform 288"/>
          <p:cNvSpPr>
            <a:spLocks noChangeArrowheads="1"/>
          </p:cNvSpPr>
          <p:nvPr/>
        </p:nvSpPr>
        <p:spPr bwMode="auto">
          <a:xfrm>
            <a:off x="191865" y="1093682"/>
            <a:ext cx="100689" cy="100691"/>
          </a:xfrm>
          <a:custGeom>
            <a:avLst/>
            <a:gdLst>
              <a:gd name="T0" fmla="*/ 116 w 232"/>
              <a:gd name="T1" fmla="*/ 3 h 235"/>
              <a:gd name="T2" fmla="*/ 0 w 232"/>
              <a:gd name="T3" fmla="*/ 118 h 235"/>
              <a:gd name="T4" fmla="*/ 116 w 232"/>
              <a:gd name="T5" fmla="*/ 234 h 235"/>
              <a:gd name="T6" fmla="*/ 231 w 232"/>
              <a:gd name="T7" fmla="*/ 118 h 235"/>
              <a:gd name="T8" fmla="*/ 116 w 232"/>
              <a:gd name="T9" fmla="*/ 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5">
                <a:moveTo>
                  <a:pt x="116" y="3"/>
                </a:moveTo>
                <a:cubicBezTo>
                  <a:pt x="51" y="3"/>
                  <a:pt x="0" y="56"/>
                  <a:pt x="0" y="118"/>
                </a:cubicBezTo>
                <a:cubicBezTo>
                  <a:pt x="0" y="183"/>
                  <a:pt x="54" y="234"/>
                  <a:pt x="116" y="234"/>
                </a:cubicBezTo>
                <a:cubicBezTo>
                  <a:pt x="181" y="234"/>
                  <a:pt x="231" y="181"/>
                  <a:pt x="231" y="118"/>
                </a:cubicBezTo>
                <a:cubicBezTo>
                  <a:pt x="231" y="54"/>
                  <a:pt x="181" y="0"/>
                  <a:pt x="116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" name="Freeform 289"/>
          <p:cNvSpPr>
            <a:spLocks noChangeArrowheads="1"/>
          </p:cNvSpPr>
          <p:nvPr/>
        </p:nvSpPr>
        <p:spPr bwMode="auto">
          <a:xfrm>
            <a:off x="-22815" y="1105081"/>
            <a:ext cx="79792" cy="79792"/>
          </a:xfrm>
          <a:custGeom>
            <a:avLst/>
            <a:gdLst>
              <a:gd name="T0" fmla="*/ 91 w 185"/>
              <a:gd name="T1" fmla="*/ 0 h 185"/>
              <a:gd name="T2" fmla="*/ 0 w 185"/>
              <a:gd name="T3" fmla="*/ 93 h 185"/>
              <a:gd name="T4" fmla="*/ 93 w 185"/>
              <a:gd name="T5" fmla="*/ 184 h 185"/>
              <a:gd name="T6" fmla="*/ 184 w 185"/>
              <a:gd name="T7" fmla="*/ 93 h 185"/>
              <a:gd name="T8" fmla="*/ 91 w 185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85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2" y="184"/>
                  <a:pt x="93" y="184"/>
                </a:cubicBezTo>
                <a:cubicBezTo>
                  <a:pt x="143" y="184"/>
                  <a:pt x="184" y="141"/>
                  <a:pt x="184" y="93"/>
                </a:cubicBezTo>
                <a:cubicBezTo>
                  <a:pt x="181" y="42"/>
                  <a:pt x="141" y="0"/>
                  <a:pt x="9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2" name="Freeform 290"/>
          <p:cNvSpPr>
            <a:spLocks noChangeArrowheads="1"/>
          </p:cNvSpPr>
          <p:nvPr/>
        </p:nvSpPr>
        <p:spPr bwMode="auto">
          <a:xfrm>
            <a:off x="7215473" y="879004"/>
            <a:ext cx="13299" cy="13298"/>
          </a:xfrm>
          <a:custGeom>
            <a:avLst/>
            <a:gdLst>
              <a:gd name="T0" fmla="*/ 14 w 30"/>
              <a:gd name="T1" fmla="*/ 0 h 29"/>
              <a:gd name="T2" fmla="*/ 0 w 30"/>
              <a:gd name="T3" fmla="*/ 14 h 29"/>
              <a:gd name="T4" fmla="*/ 14 w 30"/>
              <a:gd name="T5" fmla="*/ 28 h 29"/>
              <a:gd name="T6" fmla="*/ 29 w 30"/>
              <a:gd name="T7" fmla="*/ 14 h 29"/>
              <a:gd name="T8" fmla="*/ 14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4" y="0"/>
                </a:move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4" y="28"/>
                </a:cubicBezTo>
                <a:cubicBezTo>
                  <a:pt x="20" y="28"/>
                  <a:pt x="29" y="23"/>
                  <a:pt x="29" y="14"/>
                </a:cubicBezTo>
                <a:cubicBezTo>
                  <a:pt x="29" y="6"/>
                  <a:pt x="20" y="0"/>
                  <a:pt x="1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3" name="Freeform 291"/>
          <p:cNvSpPr>
            <a:spLocks noChangeArrowheads="1"/>
          </p:cNvSpPr>
          <p:nvPr/>
        </p:nvSpPr>
        <p:spPr bwMode="auto">
          <a:xfrm>
            <a:off x="6989396" y="879004"/>
            <a:ext cx="13298" cy="13298"/>
          </a:xfrm>
          <a:custGeom>
            <a:avLst/>
            <a:gdLst>
              <a:gd name="T0" fmla="*/ 29 w 30"/>
              <a:gd name="T1" fmla="*/ 14 h 30"/>
              <a:gd name="T2" fmla="*/ 27 w 30"/>
              <a:gd name="T3" fmla="*/ 21 h 30"/>
              <a:gd name="T4" fmla="*/ 22 w 30"/>
              <a:gd name="T5" fmla="*/ 27 h 30"/>
              <a:gd name="T6" fmla="*/ 15 w 30"/>
              <a:gd name="T7" fmla="*/ 29 h 30"/>
              <a:gd name="T8" fmla="*/ 8 w 30"/>
              <a:gd name="T9" fmla="*/ 27 h 30"/>
              <a:gd name="T10" fmla="*/ 2 w 30"/>
              <a:gd name="T11" fmla="*/ 22 h 30"/>
              <a:gd name="T12" fmla="*/ 0 w 30"/>
              <a:gd name="T13" fmla="*/ 14 h 30"/>
              <a:gd name="T14" fmla="*/ 2 w 30"/>
              <a:gd name="T15" fmla="*/ 7 h 30"/>
              <a:gd name="T16" fmla="*/ 7 w 30"/>
              <a:gd name="T17" fmla="*/ 2 h 30"/>
              <a:gd name="T18" fmla="*/ 14 w 30"/>
              <a:gd name="T19" fmla="*/ 0 h 30"/>
              <a:gd name="T20" fmla="*/ 22 w 30"/>
              <a:gd name="T21" fmla="*/ 2 h 30"/>
              <a:gd name="T22" fmla="*/ 27 w 30"/>
              <a:gd name="T23" fmla="*/ 7 h 30"/>
              <a:gd name="T24" fmla="*/ 29 w 30"/>
              <a:gd name="T25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0">
                <a:moveTo>
                  <a:pt x="29" y="14"/>
                </a:moveTo>
                <a:cubicBezTo>
                  <a:pt x="29" y="17"/>
                  <a:pt x="29" y="18"/>
                  <a:pt x="27" y="21"/>
                </a:cubicBezTo>
                <a:cubicBezTo>
                  <a:pt x="26" y="23"/>
                  <a:pt x="25" y="25"/>
                  <a:pt x="22" y="27"/>
                </a:cubicBezTo>
                <a:cubicBezTo>
                  <a:pt x="20" y="28"/>
                  <a:pt x="18" y="29"/>
                  <a:pt x="15" y="29"/>
                </a:cubicBezTo>
                <a:cubicBezTo>
                  <a:pt x="13" y="29"/>
                  <a:pt x="11" y="28"/>
                  <a:pt x="8" y="27"/>
                </a:cubicBezTo>
                <a:cubicBezTo>
                  <a:pt x="6" y="25"/>
                  <a:pt x="4" y="24"/>
                  <a:pt x="2" y="22"/>
                </a:cubicBezTo>
                <a:cubicBezTo>
                  <a:pt x="1" y="19"/>
                  <a:pt x="0" y="16"/>
                  <a:pt x="0" y="14"/>
                </a:cubicBezTo>
                <a:cubicBezTo>
                  <a:pt x="0" y="11"/>
                  <a:pt x="1" y="9"/>
                  <a:pt x="2" y="7"/>
                </a:cubicBezTo>
                <a:cubicBezTo>
                  <a:pt x="4" y="4"/>
                  <a:pt x="5" y="3"/>
                  <a:pt x="7" y="2"/>
                </a:cubicBezTo>
                <a:cubicBezTo>
                  <a:pt x="10" y="0"/>
                  <a:pt x="12" y="0"/>
                  <a:pt x="14" y="0"/>
                </a:cubicBezTo>
                <a:cubicBezTo>
                  <a:pt x="17" y="0"/>
                  <a:pt x="20" y="1"/>
                  <a:pt x="22" y="2"/>
                </a:cubicBezTo>
                <a:cubicBezTo>
                  <a:pt x="25" y="3"/>
                  <a:pt x="26" y="4"/>
                  <a:pt x="27" y="7"/>
                </a:cubicBezTo>
                <a:cubicBezTo>
                  <a:pt x="29" y="9"/>
                  <a:pt x="29" y="12"/>
                  <a:pt x="29" y="14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" name="Freeform 292"/>
          <p:cNvSpPr>
            <a:spLocks noChangeArrowheads="1"/>
          </p:cNvSpPr>
          <p:nvPr/>
        </p:nvSpPr>
        <p:spPr bwMode="auto">
          <a:xfrm>
            <a:off x="6767117" y="884703"/>
            <a:ext cx="5700" cy="5700"/>
          </a:xfrm>
          <a:custGeom>
            <a:avLst/>
            <a:gdLst>
              <a:gd name="T0" fmla="*/ 5 w 15"/>
              <a:gd name="T1" fmla="*/ 0 h 12"/>
              <a:gd name="T2" fmla="*/ 0 w 15"/>
              <a:gd name="T3" fmla="*/ 5 h 12"/>
              <a:gd name="T4" fmla="*/ 5 w 15"/>
              <a:gd name="T5" fmla="*/ 11 h 12"/>
              <a:gd name="T6" fmla="*/ 11 w 15"/>
              <a:gd name="T7" fmla="*/ 5 h 12"/>
              <a:gd name="T8" fmla="*/ 5 w 15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2">
                <a:moveTo>
                  <a:pt x="5" y="0"/>
                </a:move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11"/>
                  <a:pt x="5" y="11"/>
                </a:cubicBezTo>
                <a:cubicBezTo>
                  <a:pt x="8" y="11"/>
                  <a:pt x="11" y="8"/>
                  <a:pt x="11" y="5"/>
                </a:cubicBezTo>
                <a:cubicBezTo>
                  <a:pt x="14" y="2"/>
                  <a:pt x="11" y="0"/>
                  <a:pt x="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" name="Freeform 293"/>
          <p:cNvSpPr>
            <a:spLocks noChangeArrowheads="1"/>
          </p:cNvSpPr>
          <p:nvPr/>
        </p:nvSpPr>
        <p:spPr bwMode="auto">
          <a:xfrm>
            <a:off x="6542939" y="886603"/>
            <a:ext cx="3800" cy="5699"/>
          </a:xfrm>
          <a:custGeom>
            <a:avLst/>
            <a:gdLst>
              <a:gd name="T0" fmla="*/ 3 w 10"/>
              <a:gd name="T1" fmla="*/ 0 h 12"/>
              <a:gd name="T2" fmla="*/ 0 w 10"/>
              <a:gd name="T3" fmla="*/ 6 h 12"/>
              <a:gd name="T4" fmla="*/ 3 w 10"/>
              <a:gd name="T5" fmla="*/ 11 h 12"/>
              <a:gd name="T6" fmla="*/ 9 w 10"/>
              <a:gd name="T7" fmla="*/ 6 h 12"/>
              <a:gd name="T8" fmla="*/ 3 w 10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2">
                <a:moveTo>
                  <a:pt x="3" y="0"/>
                </a:moveTo>
                <a:cubicBezTo>
                  <a:pt x="0" y="0"/>
                  <a:pt x="0" y="3"/>
                  <a:pt x="0" y="6"/>
                </a:cubicBezTo>
                <a:cubicBezTo>
                  <a:pt x="0" y="9"/>
                  <a:pt x="3" y="11"/>
                  <a:pt x="3" y="11"/>
                </a:cubicBezTo>
                <a:cubicBezTo>
                  <a:pt x="6" y="11"/>
                  <a:pt x="9" y="9"/>
                  <a:pt x="9" y="6"/>
                </a:cubicBezTo>
                <a:cubicBezTo>
                  <a:pt x="9" y="0"/>
                  <a:pt x="6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6" name="Freeform 294"/>
          <p:cNvSpPr>
            <a:spLocks noChangeArrowheads="1"/>
          </p:cNvSpPr>
          <p:nvPr/>
        </p:nvSpPr>
        <p:spPr bwMode="auto">
          <a:xfrm>
            <a:off x="6318762" y="888502"/>
            <a:ext cx="1900" cy="3800"/>
          </a:xfrm>
          <a:custGeom>
            <a:avLst/>
            <a:gdLst>
              <a:gd name="T0" fmla="*/ 5 w 6"/>
              <a:gd name="T1" fmla="*/ 4 h 8"/>
              <a:gd name="T2" fmla="*/ 5 w 6"/>
              <a:gd name="T3" fmla="*/ 5 h 8"/>
              <a:gd name="T4" fmla="*/ 4 w 6"/>
              <a:gd name="T5" fmla="*/ 6 h 8"/>
              <a:gd name="T6" fmla="*/ 2 w 6"/>
              <a:gd name="T7" fmla="*/ 7 h 8"/>
              <a:gd name="T8" fmla="*/ 1 w 6"/>
              <a:gd name="T9" fmla="*/ 6 h 8"/>
              <a:gd name="T10" fmla="*/ 0 w 6"/>
              <a:gd name="T11" fmla="*/ 5 h 8"/>
              <a:gd name="T12" fmla="*/ 0 w 6"/>
              <a:gd name="T13" fmla="*/ 4 h 8"/>
              <a:gd name="T14" fmla="*/ 0 w 6"/>
              <a:gd name="T15" fmla="*/ 2 h 8"/>
              <a:gd name="T16" fmla="*/ 1 w 6"/>
              <a:gd name="T17" fmla="*/ 1 h 8"/>
              <a:gd name="T18" fmla="*/ 2 w 6"/>
              <a:gd name="T19" fmla="*/ 1 h 8"/>
              <a:gd name="T20" fmla="*/ 4 w 6"/>
              <a:gd name="T21" fmla="*/ 1 h 8"/>
              <a:gd name="T22" fmla="*/ 5 w 6"/>
              <a:gd name="T23" fmla="*/ 2 h 8"/>
              <a:gd name="T24" fmla="*/ 5 w 6"/>
              <a:gd name="T2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" h="8">
                <a:moveTo>
                  <a:pt x="5" y="4"/>
                </a:moveTo>
                <a:lnTo>
                  <a:pt x="5" y="5"/>
                </a:lnTo>
                <a:cubicBezTo>
                  <a:pt x="5" y="6"/>
                  <a:pt x="4" y="6"/>
                  <a:pt x="4" y="6"/>
                </a:cubicBezTo>
                <a:cubicBezTo>
                  <a:pt x="3" y="7"/>
                  <a:pt x="3" y="7"/>
                  <a:pt x="2" y="7"/>
                </a:cubicBezTo>
                <a:cubicBezTo>
                  <a:pt x="2" y="7"/>
                  <a:pt x="1" y="7"/>
                  <a:pt x="1" y="6"/>
                </a:cubicBezTo>
                <a:cubicBezTo>
                  <a:pt x="1" y="6"/>
                  <a:pt x="0" y="6"/>
                  <a:pt x="0" y="5"/>
                </a:cubicBezTo>
                <a:lnTo>
                  <a:pt x="0" y="4"/>
                </a:lnTo>
                <a:cubicBezTo>
                  <a:pt x="0" y="3"/>
                  <a:pt x="0" y="3"/>
                  <a:pt x="0" y="2"/>
                </a:cubicBezTo>
                <a:cubicBezTo>
                  <a:pt x="0" y="2"/>
                  <a:pt x="1" y="2"/>
                  <a:pt x="1" y="1"/>
                </a:cubicBezTo>
                <a:lnTo>
                  <a:pt x="2" y="1"/>
                </a:lnTo>
                <a:cubicBezTo>
                  <a:pt x="3" y="1"/>
                  <a:pt x="3" y="0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3"/>
                  <a:pt x="5" y="3"/>
                  <a:pt x="5" y="4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" name="Freeform 295"/>
          <p:cNvSpPr>
            <a:spLocks noChangeArrowheads="1"/>
          </p:cNvSpPr>
          <p:nvPr/>
        </p:nvSpPr>
        <p:spPr bwMode="auto">
          <a:xfrm>
            <a:off x="4056085" y="888502"/>
            <a:ext cx="24697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4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4"/>
                  <a:pt x="43" y="0"/>
                  <a:pt x="2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" name="Freeform 296"/>
          <p:cNvSpPr>
            <a:spLocks noChangeArrowheads="1"/>
          </p:cNvSpPr>
          <p:nvPr/>
        </p:nvSpPr>
        <p:spPr bwMode="auto">
          <a:xfrm>
            <a:off x="3828107" y="886603"/>
            <a:ext cx="32296" cy="34197"/>
          </a:xfrm>
          <a:custGeom>
            <a:avLst/>
            <a:gdLst>
              <a:gd name="T0" fmla="*/ 37 w 77"/>
              <a:gd name="T1" fmla="*/ 0 h 80"/>
              <a:gd name="T2" fmla="*/ 0 w 77"/>
              <a:gd name="T3" fmla="*/ 40 h 80"/>
              <a:gd name="T4" fmla="*/ 39 w 77"/>
              <a:gd name="T5" fmla="*/ 77 h 80"/>
              <a:gd name="T6" fmla="*/ 76 w 77"/>
              <a:gd name="T7" fmla="*/ 37 h 80"/>
              <a:gd name="T8" fmla="*/ 37 w 77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0">
                <a:moveTo>
                  <a:pt x="37" y="0"/>
                </a:moveTo>
                <a:cubicBezTo>
                  <a:pt x="14" y="0"/>
                  <a:pt x="0" y="17"/>
                  <a:pt x="0" y="40"/>
                </a:cubicBezTo>
                <a:cubicBezTo>
                  <a:pt x="0" y="62"/>
                  <a:pt x="17" y="79"/>
                  <a:pt x="39" y="77"/>
                </a:cubicBezTo>
                <a:cubicBezTo>
                  <a:pt x="59" y="77"/>
                  <a:pt x="76" y="60"/>
                  <a:pt x="76" y="37"/>
                </a:cubicBezTo>
                <a:cubicBezTo>
                  <a:pt x="73" y="17"/>
                  <a:pt x="56" y="0"/>
                  <a:pt x="3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" name="Freeform 297"/>
          <p:cNvSpPr>
            <a:spLocks noChangeArrowheads="1"/>
          </p:cNvSpPr>
          <p:nvPr/>
        </p:nvSpPr>
        <p:spPr bwMode="auto">
          <a:xfrm>
            <a:off x="3596330" y="880903"/>
            <a:ext cx="45596" cy="43696"/>
          </a:xfrm>
          <a:custGeom>
            <a:avLst/>
            <a:gdLst>
              <a:gd name="T0" fmla="*/ 51 w 104"/>
              <a:gd name="T1" fmla="*/ 0 h 103"/>
              <a:gd name="T2" fmla="*/ 0 w 104"/>
              <a:gd name="T3" fmla="*/ 51 h 103"/>
              <a:gd name="T4" fmla="*/ 51 w 104"/>
              <a:gd name="T5" fmla="*/ 102 h 103"/>
              <a:gd name="T6" fmla="*/ 100 w 104"/>
              <a:gd name="T7" fmla="*/ 51 h 103"/>
              <a:gd name="T8" fmla="*/ 51 w 104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3">
                <a:moveTo>
                  <a:pt x="51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1" y="102"/>
                </a:cubicBezTo>
                <a:cubicBezTo>
                  <a:pt x="79" y="102"/>
                  <a:pt x="100" y="79"/>
                  <a:pt x="100" y="51"/>
                </a:cubicBezTo>
                <a:cubicBezTo>
                  <a:pt x="103" y="23"/>
                  <a:pt x="78" y="0"/>
                  <a:pt x="5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" name="Freeform 298"/>
          <p:cNvSpPr>
            <a:spLocks noChangeArrowheads="1"/>
          </p:cNvSpPr>
          <p:nvPr/>
        </p:nvSpPr>
        <p:spPr bwMode="auto">
          <a:xfrm>
            <a:off x="3356953" y="869504"/>
            <a:ext cx="70292" cy="70294"/>
          </a:xfrm>
          <a:custGeom>
            <a:avLst/>
            <a:gdLst>
              <a:gd name="T0" fmla="*/ 82 w 164"/>
              <a:gd name="T1" fmla="*/ 0 h 165"/>
              <a:gd name="T2" fmla="*/ 0 w 164"/>
              <a:gd name="T3" fmla="*/ 82 h 165"/>
              <a:gd name="T4" fmla="*/ 82 w 164"/>
              <a:gd name="T5" fmla="*/ 164 h 165"/>
              <a:gd name="T6" fmla="*/ 163 w 164"/>
              <a:gd name="T7" fmla="*/ 82 h 165"/>
              <a:gd name="T8" fmla="*/ 82 w 164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65">
                <a:moveTo>
                  <a:pt x="82" y="0"/>
                </a:moveTo>
                <a:cubicBezTo>
                  <a:pt x="36" y="0"/>
                  <a:pt x="0" y="37"/>
                  <a:pt x="0" y="82"/>
                </a:cubicBezTo>
                <a:cubicBezTo>
                  <a:pt x="0" y="127"/>
                  <a:pt x="36" y="164"/>
                  <a:pt x="82" y="164"/>
                </a:cubicBezTo>
                <a:cubicBezTo>
                  <a:pt x="127" y="164"/>
                  <a:pt x="163" y="127"/>
                  <a:pt x="163" y="82"/>
                </a:cubicBezTo>
                <a:cubicBezTo>
                  <a:pt x="163" y="37"/>
                  <a:pt x="127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" name="Freeform 299"/>
          <p:cNvSpPr>
            <a:spLocks noChangeArrowheads="1"/>
          </p:cNvSpPr>
          <p:nvPr/>
        </p:nvSpPr>
        <p:spPr bwMode="auto">
          <a:xfrm>
            <a:off x="3127075" y="865704"/>
            <a:ext cx="81693" cy="81693"/>
          </a:xfrm>
          <a:custGeom>
            <a:avLst/>
            <a:gdLst>
              <a:gd name="T0" fmla="*/ 93 w 188"/>
              <a:gd name="T1" fmla="*/ 0 h 188"/>
              <a:gd name="T2" fmla="*/ 0 w 188"/>
              <a:gd name="T3" fmla="*/ 94 h 188"/>
              <a:gd name="T4" fmla="*/ 93 w 188"/>
              <a:gd name="T5" fmla="*/ 187 h 188"/>
              <a:gd name="T6" fmla="*/ 187 w 188"/>
              <a:gd name="T7" fmla="*/ 94 h 188"/>
              <a:gd name="T8" fmla="*/ 93 w 188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188">
                <a:moveTo>
                  <a:pt x="93" y="0"/>
                </a:moveTo>
                <a:cubicBezTo>
                  <a:pt x="43" y="0"/>
                  <a:pt x="0" y="43"/>
                  <a:pt x="0" y="94"/>
                </a:cubicBezTo>
                <a:cubicBezTo>
                  <a:pt x="0" y="144"/>
                  <a:pt x="42" y="187"/>
                  <a:pt x="93" y="187"/>
                </a:cubicBezTo>
                <a:cubicBezTo>
                  <a:pt x="143" y="187"/>
                  <a:pt x="187" y="144"/>
                  <a:pt x="187" y="94"/>
                </a:cubicBezTo>
                <a:cubicBezTo>
                  <a:pt x="187" y="43"/>
                  <a:pt x="144" y="0"/>
                  <a:pt x="9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" name="Freeform 300"/>
          <p:cNvSpPr>
            <a:spLocks noChangeArrowheads="1"/>
          </p:cNvSpPr>
          <p:nvPr/>
        </p:nvSpPr>
        <p:spPr bwMode="auto">
          <a:xfrm>
            <a:off x="2891499" y="854306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4" y="0"/>
                  <a:pt x="0" y="54"/>
                  <a:pt x="0" y="119"/>
                </a:cubicBezTo>
                <a:cubicBezTo>
                  <a:pt x="0" y="183"/>
                  <a:pt x="53" y="237"/>
                  <a:pt x="118" y="237"/>
                </a:cubicBezTo>
                <a:cubicBezTo>
                  <a:pt x="182" y="237"/>
                  <a:pt x="237" y="183"/>
                  <a:pt x="237" y="119"/>
                </a:cubicBezTo>
                <a:cubicBezTo>
                  <a:pt x="237" y="54"/>
                  <a:pt x="183" y="0"/>
                  <a:pt x="11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" name="Freeform 301"/>
          <p:cNvSpPr>
            <a:spLocks noChangeArrowheads="1"/>
          </p:cNvSpPr>
          <p:nvPr/>
        </p:nvSpPr>
        <p:spPr bwMode="auto">
          <a:xfrm>
            <a:off x="2663521" y="852406"/>
            <a:ext cx="112090" cy="112088"/>
          </a:xfrm>
          <a:custGeom>
            <a:avLst/>
            <a:gdLst>
              <a:gd name="T0" fmla="*/ 127 w 258"/>
              <a:gd name="T1" fmla="*/ 0 h 258"/>
              <a:gd name="T2" fmla="*/ 0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0"/>
                </a:moveTo>
                <a:cubicBezTo>
                  <a:pt x="57" y="0"/>
                  <a:pt x="0" y="59"/>
                  <a:pt x="0" y="130"/>
                </a:cubicBezTo>
                <a:cubicBezTo>
                  <a:pt x="0" y="200"/>
                  <a:pt x="57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57"/>
                  <a:pt x="198" y="0"/>
                  <a:pt x="12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4" name="Freeform 302"/>
          <p:cNvSpPr>
            <a:spLocks noChangeArrowheads="1"/>
          </p:cNvSpPr>
          <p:nvPr/>
        </p:nvSpPr>
        <p:spPr bwMode="auto">
          <a:xfrm>
            <a:off x="2433644" y="850506"/>
            <a:ext cx="117788" cy="117788"/>
          </a:xfrm>
          <a:custGeom>
            <a:avLst/>
            <a:gdLst>
              <a:gd name="T0" fmla="*/ 135 w 275"/>
              <a:gd name="T1" fmla="*/ 0 h 272"/>
              <a:gd name="T2" fmla="*/ 0 w 275"/>
              <a:gd name="T3" fmla="*/ 135 h 272"/>
              <a:gd name="T4" fmla="*/ 135 w 275"/>
              <a:gd name="T5" fmla="*/ 271 h 272"/>
              <a:gd name="T6" fmla="*/ 271 w 275"/>
              <a:gd name="T7" fmla="*/ 135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59" y="0"/>
                  <a:pt x="0" y="62"/>
                  <a:pt x="0" y="135"/>
                </a:cubicBezTo>
                <a:cubicBezTo>
                  <a:pt x="0" y="211"/>
                  <a:pt x="62" y="271"/>
                  <a:pt x="135" y="271"/>
                </a:cubicBezTo>
                <a:cubicBezTo>
                  <a:pt x="212" y="271"/>
                  <a:pt x="271" y="209"/>
                  <a:pt x="271" y="135"/>
                </a:cubicBezTo>
                <a:cubicBezTo>
                  <a:pt x="274" y="62"/>
                  <a:pt x="212" y="0"/>
                  <a:pt x="13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" name="Freeform 303"/>
          <p:cNvSpPr>
            <a:spLocks noChangeArrowheads="1"/>
          </p:cNvSpPr>
          <p:nvPr/>
        </p:nvSpPr>
        <p:spPr bwMode="auto">
          <a:xfrm>
            <a:off x="2209466" y="852406"/>
            <a:ext cx="115888" cy="115888"/>
          </a:xfrm>
          <a:custGeom>
            <a:avLst/>
            <a:gdLst>
              <a:gd name="T0" fmla="*/ 132 w 269"/>
              <a:gd name="T1" fmla="*/ 0 h 267"/>
              <a:gd name="T2" fmla="*/ 0 w 269"/>
              <a:gd name="T3" fmla="*/ 133 h 267"/>
              <a:gd name="T4" fmla="*/ 135 w 269"/>
              <a:gd name="T5" fmla="*/ 266 h 267"/>
              <a:gd name="T6" fmla="*/ 268 w 269"/>
              <a:gd name="T7" fmla="*/ 133 h 267"/>
              <a:gd name="T8" fmla="*/ 132 w 269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" h="267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62" y="266"/>
                  <a:pt x="135" y="266"/>
                </a:cubicBezTo>
                <a:cubicBezTo>
                  <a:pt x="209" y="266"/>
                  <a:pt x="268" y="206"/>
                  <a:pt x="268" y="133"/>
                </a:cubicBezTo>
                <a:cubicBezTo>
                  <a:pt x="268" y="60"/>
                  <a:pt x="206" y="0"/>
                  <a:pt x="13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" name="Freeform 304"/>
          <p:cNvSpPr>
            <a:spLocks noChangeArrowheads="1"/>
          </p:cNvSpPr>
          <p:nvPr/>
        </p:nvSpPr>
        <p:spPr bwMode="auto">
          <a:xfrm>
            <a:off x="1977689" y="846706"/>
            <a:ext cx="129187" cy="127288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7" y="65"/>
                  <a:pt x="229" y="0"/>
                  <a:pt x="14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" name="Freeform 305"/>
          <p:cNvSpPr>
            <a:spLocks noChangeArrowheads="1"/>
          </p:cNvSpPr>
          <p:nvPr/>
        </p:nvSpPr>
        <p:spPr bwMode="auto">
          <a:xfrm>
            <a:off x="1755410" y="850506"/>
            <a:ext cx="125388" cy="125388"/>
          </a:xfrm>
          <a:custGeom>
            <a:avLst/>
            <a:gdLst>
              <a:gd name="T0" fmla="*/ 144 w 292"/>
              <a:gd name="T1" fmla="*/ 0 h 289"/>
              <a:gd name="T2" fmla="*/ 3 w 292"/>
              <a:gd name="T3" fmla="*/ 144 h 289"/>
              <a:gd name="T4" fmla="*/ 147 w 292"/>
              <a:gd name="T5" fmla="*/ 288 h 289"/>
              <a:gd name="T6" fmla="*/ 291 w 292"/>
              <a:gd name="T7" fmla="*/ 144 h 289"/>
              <a:gd name="T8" fmla="*/ 144 w 292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89">
                <a:moveTo>
                  <a:pt x="144" y="0"/>
                </a:moveTo>
                <a:cubicBezTo>
                  <a:pt x="65" y="0"/>
                  <a:pt x="0" y="65"/>
                  <a:pt x="3" y="144"/>
                </a:cubicBezTo>
                <a:cubicBezTo>
                  <a:pt x="3" y="223"/>
                  <a:pt x="68" y="288"/>
                  <a:pt x="147" y="288"/>
                </a:cubicBezTo>
                <a:cubicBezTo>
                  <a:pt x="226" y="288"/>
                  <a:pt x="291" y="223"/>
                  <a:pt x="291" y="144"/>
                </a:cubicBezTo>
                <a:cubicBezTo>
                  <a:pt x="288" y="65"/>
                  <a:pt x="223" y="0"/>
                  <a:pt x="14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" name="Freeform 306"/>
          <p:cNvSpPr>
            <a:spLocks noChangeArrowheads="1"/>
          </p:cNvSpPr>
          <p:nvPr/>
        </p:nvSpPr>
        <p:spPr bwMode="auto">
          <a:xfrm>
            <a:off x="1516034" y="835307"/>
            <a:ext cx="155785" cy="153885"/>
          </a:xfrm>
          <a:custGeom>
            <a:avLst/>
            <a:gdLst>
              <a:gd name="T0" fmla="*/ 178 w 360"/>
              <a:gd name="T1" fmla="*/ 0 h 359"/>
              <a:gd name="T2" fmla="*/ 0 w 360"/>
              <a:gd name="T3" fmla="*/ 180 h 359"/>
              <a:gd name="T4" fmla="*/ 181 w 360"/>
              <a:gd name="T5" fmla="*/ 358 h 359"/>
              <a:gd name="T6" fmla="*/ 359 w 360"/>
              <a:gd name="T7" fmla="*/ 177 h 359"/>
              <a:gd name="T8" fmla="*/ 178 w 360"/>
              <a:gd name="T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359">
                <a:moveTo>
                  <a:pt x="178" y="0"/>
                </a:moveTo>
                <a:cubicBezTo>
                  <a:pt x="79" y="0"/>
                  <a:pt x="0" y="81"/>
                  <a:pt x="0" y="180"/>
                </a:cubicBezTo>
                <a:cubicBezTo>
                  <a:pt x="0" y="278"/>
                  <a:pt x="82" y="358"/>
                  <a:pt x="181" y="358"/>
                </a:cubicBezTo>
                <a:cubicBezTo>
                  <a:pt x="280" y="358"/>
                  <a:pt x="359" y="276"/>
                  <a:pt x="359" y="177"/>
                </a:cubicBezTo>
                <a:cubicBezTo>
                  <a:pt x="356" y="79"/>
                  <a:pt x="274" y="0"/>
                  <a:pt x="17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9" name="Freeform 307"/>
          <p:cNvSpPr>
            <a:spLocks noChangeArrowheads="1"/>
          </p:cNvSpPr>
          <p:nvPr/>
        </p:nvSpPr>
        <p:spPr bwMode="auto">
          <a:xfrm>
            <a:off x="1288056" y="835307"/>
            <a:ext cx="157685" cy="157685"/>
          </a:xfrm>
          <a:custGeom>
            <a:avLst/>
            <a:gdLst>
              <a:gd name="T0" fmla="*/ 180 w 365"/>
              <a:gd name="T1" fmla="*/ 3 h 368"/>
              <a:gd name="T2" fmla="*/ 0 w 365"/>
              <a:gd name="T3" fmla="*/ 186 h 368"/>
              <a:gd name="T4" fmla="*/ 183 w 365"/>
              <a:gd name="T5" fmla="*/ 367 h 368"/>
              <a:gd name="T6" fmla="*/ 364 w 365"/>
              <a:gd name="T7" fmla="*/ 183 h 368"/>
              <a:gd name="T8" fmla="*/ 180 w 365"/>
              <a:gd name="T9" fmla="*/ 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8">
                <a:moveTo>
                  <a:pt x="180" y="3"/>
                </a:moveTo>
                <a:cubicBezTo>
                  <a:pt x="81" y="3"/>
                  <a:pt x="0" y="85"/>
                  <a:pt x="0" y="186"/>
                </a:cubicBezTo>
                <a:cubicBezTo>
                  <a:pt x="0" y="285"/>
                  <a:pt x="81" y="367"/>
                  <a:pt x="183" y="367"/>
                </a:cubicBezTo>
                <a:cubicBezTo>
                  <a:pt x="285" y="367"/>
                  <a:pt x="364" y="284"/>
                  <a:pt x="364" y="183"/>
                </a:cubicBezTo>
                <a:cubicBezTo>
                  <a:pt x="364" y="81"/>
                  <a:pt x="282" y="0"/>
                  <a:pt x="180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0" name="Freeform 308"/>
          <p:cNvSpPr>
            <a:spLocks noChangeArrowheads="1"/>
          </p:cNvSpPr>
          <p:nvPr/>
        </p:nvSpPr>
        <p:spPr bwMode="auto">
          <a:xfrm>
            <a:off x="1075277" y="850506"/>
            <a:ext cx="131088" cy="131088"/>
          </a:xfrm>
          <a:custGeom>
            <a:avLst/>
            <a:gdLst>
              <a:gd name="T0" fmla="*/ 304 w 306"/>
              <a:gd name="T1" fmla="*/ 151 h 306"/>
              <a:gd name="T2" fmla="*/ 284 w 306"/>
              <a:gd name="T3" fmla="*/ 228 h 306"/>
              <a:gd name="T4" fmla="*/ 229 w 306"/>
              <a:gd name="T5" fmla="*/ 284 h 306"/>
              <a:gd name="T6" fmla="*/ 153 w 306"/>
              <a:gd name="T7" fmla="*/ 305 h 306"/>
              <a:gd name="T8" fmla="*/ 77 w 306"/>
              <a:gd name="T9" fmla="*/ 285 h 306"/>
              <a:gd name="T10" fmla="*/ 20 w 306"/>
              <a:gd name="T11" fmla="*/ 229 h 306"/>
              <a:gd name="T12" fmla="*/ 0 w 306"/>
              <a:gd name="T13" fmla="*/ 153 h 306"/>
              <a:gd name="T14" fmla="*/ 20 w 306"/>
              <a:gd name="T15" fmla="*/ 77 h 306"/>
              <a:gd name="T16" fmla="*/ 75 w 306"/>
              <a:gd name="T17" fmla="*/ 21 h 306"/>
              <a:gd name="T18" fmla="*/ 151 w 306"/>
              <a:gd name="T19" fmla="*/ 0 h 306"/>
              <a:gd name="T20" fmla="*/ 228 w 306"/>
              <a:gd name="T21" fmla="*/ 20 h 306"/>
              <a:gd name="T22" fmla="*/ 284 w 306"/>
              <a:gd name="T23" fmla="*/ 75 h 306"/>
              <a:gd name="T24" fmla="*/ 304 w 306"/>
              <a:gd name="T25" fmla="*/ 15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306">
                <a:moveTo>
                  <a:pt x="304" y="151"/>
                </a:moveTo>
                <a:cubicBezTo>
                  <a:pt x="305" y="179"/>
                  <a:pt x="297" y="203"/>
                  <a:pt x="284" y="228"/>
                </a:cubicBezTo>
                <a:cubicBezTo>
                  <a:pt x="270" y="252"/>
                  <a:pt x="253" y="270"/>
                  <a:pt x="229" y="284"/>
                </a:cubicBezTo>
                <a:cubicBezTo>
                  <a:pt x="205" y="298"/>
                  <a:pt x="181" y="304"/>
                  <a:pt x="153" y="305"/>
                </a:cubicBezTo>
                <a:cubicBezTo>
                  <a:pt x="125" y="305"/>
                  <a:pt x="101" y="298"/>
                  <a:pt x="77" y="285"/>
                </a:cubicBezTo>
                <a:cubicBezTo>
                  <a:pt x="52" y="271"/>
                  <a:pt x="34" y="253"/>
                  <a:pt x="20" y="229"/>
                </a:cubicBezTo>
                <a:cubicBezTo>
                  <a:pt x="5" y="205"/>
                  <a:pt x="0" y="181"/>
                  <a:pt x="0" y="153"/>
                </a:cubicBezTo>
                <a:cubicBezTo>
                  <a:pt x="0" y="125"/>
                  <a:pt x="6" y="101"/>
                  <a:pt x="20" y="77"/>
                </a:cubicBezTo>
                <a:cubicBezTo>
                  <a:pt x="34" y="52"/>
                  <a:pt x="51" y="35"/>
                  <a:pt x="75" y="21"/>
                </a:cubicBezTo>
                <a:cubicBezTo>
                  <a:pt x="99" y="6"/>
                  <a:pt x="123" y="0"/>
                  <a:pt x="151" y="0"/>
                </a:cubicBezTo>
                <a:cubicBezTo>
                  <a:pt x="179" y="0"/>
                  <a:pt x="203" y="6"/>
                  <a:pt x="228" y="20"/>
                </a:cubicBezTo>
                <a:cubicBezTo>
                  <a:pt x="252" y="34"/>
                  <a:pt x="270" y="50"/>
                  <a:pt x="284" y="75"/>
                </a:cubicBezTo>
                <a:cubicBezTo>
                  <a:pt x="298" y="99"/>
                  <a:pt x="304" y="123"/>
                  <a:pt x="304" y="151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" name="Freeform 309"/>
          <p:cNvSpPr>
            <a:spLocks noChangeArrowheads="1"/>
          </p:cNvSpPr>
          <p:nvPr/>
        </p:nvSpPr>
        <p:spPr bwMode="auto">
          <a:xfrm>
            <a:off x="837801" y="835307"/>
            <a:ext cx="161484" cy="161485"/>
          </a:xfrm>
          <a:custGeom>
            <a:avLst/>
            <a:gdLst>
              <a:gd name="T0" fmla="*/ 183 w 373"/>
              <a:gd name="T1" fmla="*/ 0 h 373"/>
              <a:gd name="T2" fmla="*/ 0 w 373"/>
              <a:gd name="T3" fmla="*/ 186 h 373"/>
              <a:gd name="T4" fmla="*/ 186 w 373"/>
              <a:gd name="T5" fmla="*/ 372 h 373"/>
              <a:gd name="T6" fmla="*/ 369 w 373"/>
              <a:gd name="T7" fmla="*/ 186 h 373"/>
              <a:gd name="T8" fmla="*/ 183 w 373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3" h="373">
                <a:moveTo>
                  <a:pt x="183" y="0"/>
                </a:moveTo>
                <a:cubicBezTo>
                  <a:pt x="81" y="0"/>
                  <a:pt x="0" y="84"/>
                  <a:pt x="0" y="186"/>
                </a:cubicBezTo>
                <a:cubicBezTo>
                  <a:pt x="0" y="288"/>
                  <a:pt x="84" y="372"/>
                  <a:pt x="186" y="372"/>
                </a:cubicBezTo>
                <a:cubicBezTo>
                  <a:pt x="287" y="372"/>
                  <a:pt x="372" y="288"/>
                  <a:pt x="369" y="186"/>
                </a:cubicBezTo>
                <a:cubicBezTo>
                  <a:pt x="366" y="84"/>
                  <a:pt x="285" y="0"/>
                  <a:pt x="18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2" name="Freeform 310"/>
          <p:cNvSpPr>
            <a:spLocks noChangeArrowheads="1"/>
          </p:cNvSpPr>
          <p:nvPr/>
        </p:nvSpPr>
        <p:spPr bwMode="auto">
          <a:xfrm>
            <a:off x="611723" y="837208"/>
            <a:ext cx="159584" cy="159584"/>
          </a:xfrm>
          <a:custGeom>
            <a:avLst/>
            <a:gdLst>
              <a:gd name="T0" fmla="*/ 184 w 371"/>
              <a:gd name="T1" fmla="*/ 0 h 371"/>
              <a:gd name="T2" fmla="*/ 0 w 371"/>
              <a:gd name="T3" fmla="*/ 187 h 371"/>
              <a:gd name="T4" fmla="*/ 187 w 371"/>
              <a:gd name="T5" fmla="*/ 370 h 371"/>
              <a:gd name="T6" fmla="*/ 370 w 371"/>
              <a:gd name="T7" fmla="*/ 184 h 371"/>
              <a:gd name="T8" fmla="*/ 184 w 371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1">
                <a:moveTo>
                  <a:pt x="184" y="0"/>
                </a:moveTo>
                <a:cubicBezTo>
                  <a:pt x="82" y="0"/>
                  <a:pt x="0" y="85"/>
                  <a:pt x="0" y="187"/>
                </a:cubicBezTo>
                <a:cubicBezTo>
                  <a:pt x="0" y="288"/>
                  <a:pt x="85" y="370"/>
                  <a:pt x="187" y="370"/>
                </a:cubicBezTo>
                <a:cubicBezTo>
                  <a:pt x="288" y="370"/>
                  <a:pt x="370" y="286"/>
                  <a:pt x="370" y="184"/>
                </a:cubicBezTo>
                <a:cubicBezTo>
                  <a:pt x="367" y="82"/>
                  <a:pt x="285" y="0"/>
                  <a:pt x="18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323" name="Freeform 311"/>
          <p:cNvSpPr>
            <a:spLocks noChangeArrowheads="1"/>
          </p:cNvSpPr>
          <p:nvPr/>
        </p:nvSpPr>
        <p:spPr bwMode="auto">
          <a:xfrm>
            <a:off x="400844" y="852406"/>
            <a:ext cx="131087" cy="131087"/>
          </a:xfrm>
          <a:custGeom>
            <a:avLst/>
            <a:gdLst>
              <a:gd name="T0" fmla="*/ 150 w 303"/>
              <a:gd name="T1" fmla="*/ 0 h 303"/>
              <a:gd name="T2" fmla="*/ 0 w 303"/>
              <a:gd name="T3" fmla="*/ 153 h 303"/>
              <a:gd name="T4" fmla="*/ 153 w 303"/>
              <a:gd name="T5" fmla="*/ 302 h 303"/>
              <a:gd name="T6" fmla="*/ 302 w 303"/>
              <a:gd name="T7" fmla="*/ 150 h 303"/>
              <a:gd name="T8" fmla="*/ 150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50" y="0"/>
                </a:moveTo>
                <a:cubicBezTo>
                  <a:pt x="65" y="0"/>
                  <a:pt x="0" y="68"/>
                  <a:pt x="0" y="153"/>
                </a:cubicBezTo>
                <a:cubicBezTo>
                  <a:pt x="0" y="234"/>
                  <a:pt x="68" y="302"/>
                  <a:pt x="153" y="302"/>
                </a:cubicBezTo>
                <a:cubicBezTo>
                  <a:pt x="234" y="302"/>
                  <a:pt x="302" y="234"/>
                  <a:pt x="302" y="150"/>
                </a:cubicBezTo>
                <a:cubicBezTo>
                  <a:pt x="299" y="68"/>
                  <a:pt x="232" y="0"/>
                  <a:pt x="15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Freeform 312"/>
          <p:cNvSpPr>
            <a:spLocks noChangeArrowheads="1"/>
          </p:cNvSpPr>
          <p:nvPr/>
        </p:nvSpPr>
        <p:spPr bwMode="auto">
          <a:xfrm>
            <a:off x="189964" y="869504"/>
            <a:ext cx="100691" cy="100691"/>
          </a:xfrm>
          <a:custGeom>
            <a:avLst/>
            <a:gdLst>
              <a:gd name="T0" fmla="*/ 116 w 233"/>
              <a:gd name="T1" fmla="*/ 0 h 232"/>
              <a:gd name="T2" fmla="*/ 0 w 233"/>
              <a:gd name="T3" fmla="*/ 116 h 232"/>
              <a:gd name="T4" fmla="*/ 116 w 233"/>
              <a:gd name="T5" fmla="*/ 231 h 232"/>
              <a:gd name="T6" fmla="*/ 232 w 233"/>
              <a:gd name="T7" fmla="*/ 116 h 232"/>
              <a:gd name="T8" fmla="*/ 116 w 233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1" y="0"/>
                  <a:pt x="0" y="53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2" y="178"/>
                  <a:pt x="232" y="116"/>
                </a:cubicBezTo>
                <a:cubicBezTo>
                  <a:pt x="232" y="53"/>
                  <a:pt x="181" y="0"/>
                  <a:pt x="11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" name="Freeform 313"/>
          <p:cNvSpPr>
            <a:spLocks noChangeArrowheads="1"/>
          </p:cNvSpPr>
          <p:nvPr/>
        </p:nvSpPr>
        <p:spPr bwMode="auto">
          <a:xfrm>
            <a:off x="-24714" y="880903"/>
            <a:ext cx="77892" cy="77893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42" y="0"/>
                  <a:pt x="9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" name="Freeform 314"/>
          <p:cNvSpPr>
            <a:spLocks noChangeArrowheads="1"/>
          </p:cNvSpPr>
          <p:nvPr/>
        </p:nvSpPr>
        <p:spPr bwMode="auto">
          <a:xfrm>
            <a:off x="7215473" y="656725"/>
            <a:ext cx="7599" cy="5700"/>
          </a:xfrm>
          <a:custGeom>
            <a:avLst/>
            <a:gdLst>
              <a:gd name="T0" fmla="*/ 9 w 18"/>
              <a:gd name="T1" fmla="*/ 0 h 15"/>
              <a:gd name="T2" fmla="*/ 0 w 18"/>
              <a:gd name="T3" fmla="*/ 8 h 15"/>
              <a:gd name="T4" fmla="*/ 9 w 18"/>
              <a:gd name="T5" fmla="*/ 14 h 15"/>
              <a:gd name="T6" fmla="*/ 14 w 18"/>
              <a:gd name="T7" fmla="*/ 8 h 15"/>
              <a:gd name="T8" fmla="*/ 9 w 18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5">
                <a:moveTo>
                  <a:pt x="9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1"/>
                  <a:pt x="3" y="14"/>
                  <a:pt x="9" y="14"/>
                </a:cubicBezTo>
                <a:cubicBezTo>
                  <a:pt x="11" y="14"/>
                  <a:pt x="14" y="11"/>
                  <a:pt x="14" y="8"/>
                </a:cubicBezTo>
                <a:cubicBezTo>
                  <a:pt x="17" y="3"/>
                  <a:pt x="11" y="0"/>
                  <a:pt x="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" name="Freeform 315"/>
          <p:cNvSpPr>
            <a:spLocks noChangeArrowheads="1"/>
          </p:cNvSpPr>
          <p:nvPr/>
        </p:nvSpPr>
        <p:spPr bwMode="auto">
          <a:xfrm>
            <a:off x="3600130" y="658625"/>
            <a:ext cx="37996" cy="37996"/>
          </a:xfrm>
          <a:custGeom>
            <a:avLst/>
            <a:gdLst>
              <a:gd name="T0" fmla="*/ 43 w 88"/>
              <a:gd name="T1" fmla="*/ 0 h 88"/>
              <a:gd name="T2" fmla="*/ 0 w 88"/>
              <a:gd name="T3" fmla="*/ 45 h 88"/>
              <a:gd name="T4" fmla="*/ 43 w 88"/>
              <a:gd name="T5" fmla="*/ 87 h 88"/>
              <a:gd name="T6" fmla="*/ 87 w 88"/>
              <a:gd name="T7" fmla="*/ 45 h 88"/>
              <a:gd name="T8" fmla="*/ 43 w 88"/>
              <a:gd name="T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8">
                <a:moveTo>
                  <a:pt x="43" y="0"/>
                </a:moveTo>
                <a:cubicBezTo>
                  <a:pt x="17" y="0"/>
                  <a:pt x="0" y="19"/>
                  <a:pt x="0" y="45"/>
                </a:cubicBezTo>
                <a:cubicBezTo>
                  <a:pt x="0" y="70"/>
                  <a:pt x="20" y="87"/>
                  <a:pt x="43" y="87"/>
                </a:cubicBezTo>
                <a:cubicBezTo>
                  <a:pt x="67" y="87"/>
                  <a:pt x="87" y="67"/>
                  <a:pt x="87" y="45"/>
                </a:cubicBezTo>
                <a:cubicBezTo>
                  <a:pt x="84" y="19"/>
                  <a:pt x="64" y="0"/>
                  <a:pt x="4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" name="Freeform 316"/>
          <p:cNvSpPr>
            <a:spLocks noChangeArrowheads="1"/>
          </p:cNvSpPr>
          <p:nvPr/>
        </p:nvSpPr>
        <p:spPr bwMode="auto">
          <a:xfrm>
            <a:off x="3370252" y="656725"/>
            <a:ext cx="43696" cy="43696"/>
          </a:xfrm>
          <a:custGeom>
            <a:avLst/>
            <a:gdLst>
              <a:gd name="T0" fmla="*/ 51 w 103"/>
              <a:gd name="T1" fmla="*/ 0 h 102"/>
              <a:gd name="T2" fmla="*/ 0 w 103"/>
              <a:gd name="T3" fmla="*/ 51 h 102"/>
              <a:gd name="T4" fmla="*/ 51 w 103"/>
              <a:gd name="T5" fmla="*/ 101 h 102"/>
              <a:gd name="T6" fmla="*/ 102 w 103"/>
              <a:gd name="T7" fmla="*/ 51 h 102"/>
              <a:gd name="T8" fmla="*/ 51 w 103"/>
              <a:gd name="T9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2">
                <a:moveTo>
                  <a:pt x="51" y="0"/>
                </a:moveTo>
                <a:cubicBezTo>
                  <a:pt x="23" y="0"/>
                  <a:pt x="0" y="22"/>
                  <a:pt x="0" y="51"/>
                </a:cubicBezTo>
                <a:cubicBezTo>
                  <a:pt x="0" y="79"/>
                  <a:pt x="23" y="101"/>
                  <a:pt x="51" y="101"/>
                </a:cubicBezTo>
                <a:cubicBezTo>
                  <a:pt x="79" y="101"/>
                  <a:pt x="102" y="79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9" name="Freeform 317"/>
          <p:cNvSpPr>
            <a:spLocks noChangeArrowheads="1"/>
          </p:cNvSpPr>
          <p:nvPr/>
        </p:nvSpPr>
        <p:spPr bwMode="auto">
          <a:xfrm>
            <a:off x="3136575" y="651026"/>
            <a:ext cx="58894" cy="58894"/>
          </a:xfrm>
          <a:custGeom>
            <a:avLst/>
            <a:gdLst>
              <a:gd name="T0" fmla="*/ 68 w 136"/>
              <a:gd name="T1" fmla="*/ 0 h 136"/>
              <a:gd name="T2" fmla="*/ 0 w 136"/>
              <a:gd name="T3" fmla="*/ 67 h 136"/>
              <a:gd name="T4" fmla="*/ 68 w 136"/>
              <a:gd name="T5" fmla="*/ 135 h 136"/>
              <a:gd name="T6" fmla="*/ 135 w 136"/>
              <a:gd name="T7" fmla="*/ 67 h 136"/>
              <a:gd name="T8" fmla="*/ 68 w 136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28"/>
                  <a:pt x="0" y="67"/>
                </a:cubicBezTo>
                <a:cubicBezTo>
                  <a:pt x="0" y="104"/>
                  <a:pt x="31" y="135"/>
                  <a:pt x="68" y="135"/>
                </a:cubicBezTo>
                <a:cubicBezTo>
                  <a:pt x="104" y="135"/>
                  <a:pt x="135" y="104"/>
                  <a:pt x="135" y="67"/>
                </a:cubicBezTo>
                <a:cubicBezTo>
                  <a:pt x="135" y="28"/>
                  <a:pt x="104" y="0"/>
                  <a:pt x="6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0" name="Freeform 318"/>
          <p:cNvSpPr>
            <a:spLocks noChangeArrowheads="1"/>
          </p:cNvSpPr>
          <p:nvPr/>
        </p:nvSpPr>
        <p:spPr bwMode="auto">
          <a:xfrm>
            <a:off x="2904798" y="643427"/>
            <a:ext cx="77892" cy="77892"/>
          </a:xfrm>
          <a:custGeom>
            <a:avLst/>
            <a:gdLst>
              <a:gd name="T0" fmla="*/ 88 w 179"/>
              <a:gd name="T1" fmla="*/ 0 h 179"/>
              <a:gd name="T2" fmla="*/ 0 w 179"/>
              <a:gd name="T3" fmla="*/ 90 h 179"/>
              <a:gd name="T4" fmla="*/ 90 w 179"/>
              <a:gd name="T5" fmla="*/ 178 h 179"/>
              <a:gd name="T6" fmla="*/ 178 w 179"/>
              <a:gd name="T7" fmla="*/ 90 h 179"/>
              <a:gd name="T8" fmla="*/ 88 w 179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88" y="0"/>
                </a:moveTo>
                <a:cubicBezTo>
                  <a:pt x="40" y="0"/>
                  <a:pt x="0" y="39"/>
                  <a:pt x="0" y="90"/>
                </a:cubicBezTo>
                <a:cubicBezTo>
                  <a:pt x="0" y="138"/>
                  <a:pt x="40" y="178"/>
                  <a:pt x="90" y="178"/>
                </a:cubicBezTo>
                <a:cubicBezTo>
                  <a:pt x="138" y="178"/>
                  <a:pt x="178" y="138"/>
                  <a:pt x="178" y="90"/>
                </a:cubicBezTo>
                <a:cubicBezTo>
                  <a:pt x="175" y="39"/>
                  <a:pt x="136" y="0"/>
                  <a:pt x="8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" name="Freeform 319"/>
          <p:cNvSpPr>
            <a:spLocks noChangeArrowheads="1"/>
          </p:cNvSpPr>
          <p:nvPr/>
        </p:nvSpPr>
        <p:spPr bwMode="auto">
          <a:xfrm>
            <a:off x="2678720" y="643427"/>
            <a:ext cx="77893" cy="79792"/>
          </a:xfrm>
          <a:custGeom>
            <a:avLst/>
            <a:gdLst>
              <a:gd name="T0" fmla="*/ 90 w 182"/>
              <a:gd name="T1" fmla="*/ 3 h 184"/>
              <a:gd name="T2" fmla="*/ 0 w 182"/>
              <a:gd name="T3" fmla="*/ 93 h 184"/>
              <a:gd name="T4" fmla="*/ 90 w 182"/>
              <a:gd name="T5" fmla="*/ 183 h 184"/>
              <a:gd name="T6" fmla="*/ 178 w 182"/>
              <a:gd name="T7" fmla="*/ 93 h 184"/>
              <a:gd name="T8" fmla="*/ 90 w 182"/>
              <a:gd name="T9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4">
                <a:moveTo>
                  <a:pt x="90" y="3"/>
                </a:moveTo>
                <a:cubicBezTo>
                  <a:pt x="40" y="3"/>
                  <a:pt x="0" y="42"/>
                  <a:pt x="0" y="93"/>
                </a:cubicBezTo>
                <a:cubicBezTo>
                  <a:pt x="0" y="141"/>
                  <a:pt x="39" y="183"/>
                  <a:pt x="90" y="183"/>
                </a:cubicBezTo>
                <a:cubicBezTo>
                  <a:pt x="140" y="183"/>
                  <a:pt x="181" y="144"/>
                  <a:pt x="178" y="93"/>
                </a:cubicBezTo>
                <a:cubicBezTo>
                  <a:pt x="181" y="42"/>
                  <a:pt x="138" y="0"/>
                  <a:pt x="90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2" name="Freeform 320"/>
          <p:cNvSpPr>
            <a:spLocks noChangeArrowheads="1"/>
          </p:cNvSpPr>
          <p:nvPr/>
        </p:nvSpPr>
        <p:spPr bwMode="auto">
          <a:xfrm>
            <a:off x="2435543" y="626328"/>
            <a:ext cx="112090" cy="113989"/>
          </a:xfrm>
          <a:custGeom>
            <a:avLst/>
            <a:gdLst>
              <a:gd name="T0" fmla="*/ 127 w 260"/>
              <a:gd name="T1" fmla="*/ 3 h 264"/>
              <a:gd name="T2" fmla="*/ 0 w 260"/>
              <a:gd name="T3" fmla="*/ 133 h 264"/>
              <a:gd name="T4" fmla="*/ 129 w 260"/>
              <a:gd name="T5" fmla="*/ 260 h 264"/>
              <a:gd name="T6" fmla="*/ 259 w 260"/>
              <a:gd name="T7" fmla="*/ 130 h 264"/>
              <a:gd name="T8" fmla="*/ 127 w 260"/>
              <a:gd name="T9" fmla="*/ 3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64">
                <a:moveTo>
                  <a:pt x="127" y="3"/>
                </a:moveTo>
                <a:cubicBezTo>
                  <a:pt x="56" y="3"/>
                  <a:pt x="0" y="62"/>
                  <a:pt x="0" y="133"/>
                </a:cubicBezTo>
                <a:cubicBezTo>
                  <a:pt x="0" y="203"/>
                  <a:pt x="59" y="263"/>
                  <a:pt x="129" y="260"/>
                </a:cubicBezTo>
                <a:cubicBezTo>
                  <a:pt x="200" y="260"/>
                  <a:pt x="259" y="201"/>
                  <a:pt x="259" y="130"/>
                </a:cubicBezTo>
                <a:cubicBezTo>
                  <a:pt x="256" y="60"/>
                  <a:pt x="200" y="0"/>
                  <a:pt x="127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3" name="Freeform 321"/>
          <p:cNvSpPr>
            <a:spLocks noChangeArrowheads="1"/>
          </p:cNvSpPr>
          <p:nvPr/>
        </p:nvSpPr>
        <p:spPr bwMode="auto">
          <a:xfrm>
            <a:off x="2211365" y="630128"/>
            <a:ext cx="110189" cy="110189"/>
          </a:xfrm>
          <a:custGeom>
            <a:avLst/>
            <a:gdLst>
              <a:gd name="T0" fmla="*/ 126 w 254"/>
              <a:gd name="T1" fmla="*/ 0 h 255"/>
              <a:gd name="T2" fmla="*/ 2 w 254"/>
              <a:gd name="T3" fmla="*/ 127 h 255"/>
              <a:gd name="T4" fmla="*/ 129 w 254"/>
              <a:gd name="T5" fmla="*/ 251 h 255"/>
              <a:gd name="T6" fmla="*/ 253 w 254"/>
              <a:gd name="T7" fmla="*/ 124 h 255"/>
              <a:gd name="T8" fmla="*/ 126 w 254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255">
                <a:moveTo>
                  <a:pt x="126" y="0"/>
                </a:moveTo>
                <a:cubicBezTo>
                  <a:pt x="56" y="0"/>
                  <a:pt x="0" y="56"/>
                  <a:pt x="2" y="127"/>
                </a:cubicBezTo>
                <a:cubicBezTo>
                  <a:pt x="2" y="197"/>
                  <a:pt x="59" y="254"/>
                  <a:pt x="129" y="251"/>
                </a:cubicBezTo>
                <a:cubicBezTo>
                  <a:pt x="200" y="251"/>
                  <a:pt x="253" y="195"/>
                  <a:pt x="253" y="124"/>
                </a:cubicBezTo>
                <a:cubicBezTo>
                  <a:pt x="253" y="56"/>
                  <a:pt x="197" y="0"/>
                  <a:pt x="12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4" name="Freeform 322"/>
          <p:cNvSpPr>
            <a:spLocks noChangeArrowheads="1"/>
          </p:cNvSpPr>
          <p:nvPr/>
        </p:nvSpPr>
        <p:spPr bwMode="auto">
          <a:xfrm>
            <a:off x="1983388" y="626328"/>
            <a:ext cx="117788" cy="117788"/>
          </a:xfrm>
          <a:custGeom>
            <a:avLst/>
            <a:gdLst>
              <a:gd name="T0" fmla="*/ 135 w 272"/>
              <a:gd name="T1" fmla="*/ 0 h 275"/>
              <a:gd name="T2" fmla="*/ 0 w 272"/>
              <a:gd name="T3" fmla="*/ 139 h 275"/>
              <a:gd name="T4" fmla="*/ 135 w 272"/>
              <a:gd name="T5" fmla="*/ 274 h 275"/>
              <a:gd name="T6" fmla="*/ 271 w 272"/>
              <a:gd name="T7" fmla="*/ 139 h 275"/>
              <a:gd name="T8" fmla="*/ 135 w 272"/>
              <a:gd name="T9" fmla="*/ 0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5" y="0"/>
                </a:moveTo>
                <a:cubicBezTo>
                  <a:pt x="59" y="0"/>
                  <a:pt x="0" y="62"/>
                  <a:pt x="0" y="139"/>
                </a:cubicBezTo>
                <a:cubicBezTo>
                  <a:pt x="0" y="212"/>
                  <a:pt x="62" y="274"/>
                  <a:pt x="135" y="274"/>
                </a:cubicBezTo>
                <a:cubicBezTo>
                  <a:pt x="212" y="274"/>
                  <a:pt x="271" y="212"/>
                  <a:pt x="271" y="139"/>
                </a:cubicBezTo>
                <a:cubicBezTo>
                  <a:pt x="271" y="60"/>
                  <a:pt x="212" y="0"/>
                  <a:pt x="13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5" name="Freeform 323"/>
          <p:cNvSpPr>
            <a:spLocks noChangeArrowheads="1"/>
          </p:cNvSpPr>
          <p:nvPr/>
        </p:nvSpPr>
        <p:spPr bwMode="auto">
          <a:xfrm>
            <a:off x="1757311" y="626328"/>
            <a:ext cx="117788" cy="119689"/>
          </a:xfrm>
          <a:custGeom>
            <a:avLst/>
            <a:gdLst>
              <a:gd name="T0" fmla="*/ 135 w 272"/>
              <a:gd name="T1" fmla="*/ 3 h 278"/>
              <a:gd name="T2" fmla="*/ 0 w 272"/>
              <a:gd name="T3" fmla="*/ 141 h 278"/>
              <a:gd name="T4" fmla="*/ 135 w 272"/>
              <a:gd name="T5" fmla="*/ 277 h 278"/>
              <a:gd name="T6" fmla="*/ 271 w 272"/>
              <a:gd name="T7" fmla="*/ 141 h 278"/>
              <a:gd name="T8" fmla="*/ 135 w 272"/>
              <a:gd name="T9" fmla="*/ 3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8">
                <a:moveTo>
                  <a:pt x="135" y="3"/>
                </a:moveTo>
                <a:cubicBezTo>
                  <a:pt x="59" y="3"/>
                  <a:pt x="0" y="65"/>
                  <a:pt x="0" y="141"/>
                </a:cubicBezTo>
                <a:cubicBezTo>
                  <a:pt x="0" y="215"/>
                  <a:pt x="62" y="277"/>
                  <a:pt x="135" y="277"/>
                </a:cubicBezTo>
                <a:cubicBezTo>
                  <a:pt x="212" y="277"/>
                  <a:pt x="271" y="215"/>
                  <a:pt x="271" y="141"/>
                </a:cubicBezTo>
                <a:cubicBezTo>
                  <a:pt x="271" y="62"/>
                  <a:pt x="212" y="0"/>
                  <a:pt x="135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" name="Freeform 324"/>
          <p:cNvSpPr>
            <a:spLocks noChangeArrowheads="1"/>
          </p:cNvSpPr>
          <p:nvPr/>
        </p:nvSpPr>
        <p:spPr bwMode="auto">
          <a:xfrm>
            <a:off x="1536932" y="632028"/>
            <a:ext cx="108289" cy="110189"/>
          </a:xfrm>
          <a:custGeom>
            <a:avLst/>
            <a:gdLst>
              <a:gd name="T0" fmla="*/ 124 w 252"/>
              <a:gd name="T1" fmla="*/ 3 h 255"/>
              <a:gd name="T2" fmla="*/ 0 w 252"/>
              <a:gd name="T3" fmla="*/ 130 h 255"/>
              <a:gd name="T4" fmla="*/ 127 w 252"/>
              <a:gd name="T5" fmla="*/ 254 h 255"/>
              <a:gd name="T6" fmla="*/ 251 w 252"/>
              <a:gd name="T7" fmla="*/ 130 h 255"/>
              <a:gd name="T8" fmla="*/ 124 w 252"/>
              <a:gd name="T9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3"/>
                </a:moveTo>
                <a:cubicBezTo>
                  <a:pt x="54" y="3"/>
                  <a:pt x="0" y="60"/>
                  <a:pt x="0" y="130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5" y="254"/>
                  <a:pt x="251" y="198"/>
                  <a:pt x="251" y="130"/>
                </a:cubicBezTo>
                <a:cubicBezTo>
                  <a:pt x="248" y="57"/>
                  <a:pt x="192" y="0"/>
                  <a:pt x="124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" name="Freeform 325"/>
          <p:cNvSpPr>
            <a:spLocks noChangeArrowheads="1"/>
          </p:cNvSpPr>
          <p:nvPr/>
        </p:nvSpPr>
        <p:spPr bwMode="auto">
          <a:xfrm>
            <a:off x="1320354" y="643427"/>
            <a:ext cx="93090" cy="91191"/>
          </a:xfrm>
          <a:custGeom>
            <a:avLst/>
            <a:gdLst>
              <a:gd name="T0" fmla="*/ 104 w 215"/>
              <a:gd name="T1" fmla="*/ 0 h 213"/>
              <a:gd name="T2" fmla="*/ 0 w 215"/>
              <a:gd name="T3" fmla="*/ 107 h 213"/>
              <a:gd name="T4" fmla="*/ 107 w 215"/>
              <a:gd name="T5" fmla="*/ 212 h 213"/>
              <a:gd name="T6" fmla="*/ 212 w 215"/>
              <a:gd name="T7" fmla="*/ 104 h 213"/>
              <a:gd name="T8" fmla="*/ 104 w 215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3">
                <a:moveTo>
                  <a:pt x="104" y="0"/>
                </a:moveTo>
                <a:cubicBezTo>
                  <a:pt x="45" y="0"/>
                  <a:pt x="0" y="48"/>
                  <a:pt x="0" y="107"/>
                </a:cubicBezTo>
                <a:cubicBezTo>
                  <a:pt x="0" y="166"/>
                  <a:pt x="48" y="212"/>
                  <a:pt x="107" y="212"/>
                </a:cubicBezTo>
                <a:cubicBezTo>
                  <a:pt x="166" y="212"/>
                  <a:pt x="214" y="164"/>
                  <a:pt x="212" y="104"/>
                </a:cubicBezTo>
                <a:cubicBezTo>
                  <a:pt x="212" y="48"/>
                  <a:pt x="164" y="0"/>
                  <a:pt x="10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" name="Freeform 326"/>
          <p:cNvSpPr>
            <a:spLocks noChangeArrowheads="1"/>
          </p:cNvSpPr>
          <p:nvPr/>
        </p:nvSpPr>
        <p:spPr bwMode="auto">
          <a:xfrm>
            <a:off x="1077178" y="626328"/>
            <a:ext cx="125388" cy="125388"/>
          </a:xfrm>
          <a:custGeom>
            <a:avLst/>
            <a:gdLst>
              <a:gd name="T0" fmla="*/ 144 w 292"/>
              <a:gd name="T1" fmla="*/ 0 h 292"/>
              <a:gd name="T2" fmla="*/ 0 w 292"/>
              <a:gd name="T3" fmla="*/ 147 h 292"/>
              <a:gd name="T4" fmla="*/ 147 w 292"/>
              <a:gd name="T5" fmla="*/ 291 h 292"/>
              <a:gd name="T6" fmla="*/ 291 w 292"/>
              <a:gd name="T7" fmla="*/ 144 h 292"/>
              <a:gd name="T8" fmla="*/ 144 w 292"/>
              <a:gd name="T9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2">
                <a:moveTo>
                  <a:pt x="144" y="0"/>
                </a:moveTo>
                <a:cubicBezTo>
                  <a:pt x="62" y="0"/>
                  <a:pt x="0" y="65"/>
                  <a:pt x="0" y="147"/>
                </a:cubicBezTo>
                <a:cubicBezTo>
                  <a:pt x="0" y="226"/>
                  <a:pt x="65" y="291"/>
                  <a:pt x="147" y="291"/>
                </a:cubicBezTo>
                <a:cubicBezTo>
                  <a:pt x="226" y="291"/>
                  <a:pt x="291" y="226"/>
                  <a:pt x="291" y="144"/>
                </a:cubicBezTo>
                <a:cubicBezTo>
                  <a:pt x="291" y="65"/>
                  <a:pt x="226" y="0"/>
                  <a:pt x="14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9" name="Freeform 327"/>
          <p:cNvSpPr>
            <a:spLocks noChangeArrowheads="1"/>
          </p:cNvSpPr>
          <p:nvPr/>
        </p:nvSpPr>
        <p:spPr bwMode="auto">
          <a:xfrm>
            <a:off x="841601" y="616829"/>
            <a:ext cx="148185" cy="148185"/>
          </a:xfrm>
          <a:custGeom>
            <a:avLst/>
            <a:gdLst>
              <a:gd name="T0" fmla="*/ 169 w 345"/>
              <a:gd name="T1" fmla="*/ 0 h 342"/>
              <a:gd name="T2" fmla="*/ 0 w 345"/>
              <a:gd name="T3" fmla="*/ 172 h 342"/>
              <a:gd name="T4" fmla="*/ 172 w 345"/>
              <a:gd name="T5" fmla="*/ 341 h 342"/>
              <a:gd name="T6" fmla="*/ 341 w 345"/>
              <a:gd name="T7" fmla="*/ 169 h 342"/>
              <a:gd name="T8" fmla="*/ 169 w 345"/>
              <a:gd name="T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2">
                <a:moveTo>
                  <a:pt x="169" y="0"/>
                </a:moveTo>
                <a:cubicBezTo>
                  <a:pt x="76" y="0"/>
                  <a:pt x="0" y="76"/>
                  <a:pt x="0" y="172"/>
                </a:cubicBezTo>
                <a:cubicBezTo>
                  <a:pt x="0" y="265"/>
                  <a:pt x="76" y="341"/>
                  <a:pt x="172" y="341"/>
                </a:cubicBezTo>
                <a:cubicBezTo>
                  <a:pt x="268" y="341"/>
                  <a:pt x="344" y="265"/>
                  <a:pt x="341" y="169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0" name="Freeform 328"/>
          <p:cNvSpPr>
            <a:spLocks noChangeArrowheads="1"/>
          </p:cNvSpPr>
          <p:nvPr/>
        </p:nvSpPr>
        <p:spPr bwMode="auto">
          <a:xfrm>
            <a:off x="619322" y="618729"/>
            <a:ext cx="144386" cy="144386"/>
          </a:xfrm>
          <a:custGeom>
            <a:avLst/>
            <a:gdLst>
              <a:gd name="T0" fmla="*/ 166 w 334"/>
              <a:gd name="T1" fmla="*/ 0 h 337"/>
              <a:gd name="T2" fmla="*/ 0 w 334"/>
              <a:gd name="T3" fmla="*/ 170 h 337"/>
              <a:gd name="T4" fmla="*/ 166 w 334"/>
              <a:gd name="T5" fmla="*/ 336 h 337"/>
              <a:gd name="T6" fmla="*/ 333 w 334"/>
              <a:gd name="T7" fmla="*/ 170 h 337"/>
              <a:gd name="T8" fmla="*/ 166 w 334"/>
              <a:gd name="T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7">
                <a:moveTo>
                  <a:pt x="166" y="0"/>
                </a:moveTo>
                <a:cubicBezTo>
                  <a:pt x="73" y="0"/>
                  <a:pt x="0" y="77"/>
                  <a:pt x="0" y="170"/>
                </a:cubicBezTo>
                <a:cubicBezTo>
                  <a:pt x="0" y="263"/>
                  <a:pt x="76" y="336"/>
                  <a:pt x="166" y="336"/>
                </a:cubicBezTo>
                <a:cubicBezTo>
                  <a:pt x="259" y="336"/>
                  <a:pt x="333" y="260"/>
                  <a:pt x="333" y="170"/>
                </a:cubicBezTo>
                <a:cubicBezTo>
                  <a:pt x="333" y="77"/>
                  <a:pt x="259" y="0"/>
                  <a:pt x="16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" name="Freeform 329"/>
          <p:cNvSpPr>
            <a:spLocks noChangeArrowheads="1"/>
          </p:cNvSpPr>
          <p:nvPr/>
        </p:nvSpPr>
        <p:spPr bwMode="auto">
          <a:xfrm>
            <a:off x="404644" y="632028"/>
            <a:ext cx="121588" cy="123487"/>
          </a:xfrm>
          <a:custGeom>
            <a:avLst/>
            <a:gdLst>
              <a:gd name="T0" fmla="*/ 141 w 283"/>
              <a:gd name="T1" fmla="*/ 2 h 286"/>
              <a:gd name="T2" fmla="*/ 0 w 283"/>
              <a:gd name="T3" fmla="*/ 143 h 286"/>
              <a:gd name="T4" fmla="*/ 141 w 283"/>
              <a:gd name="T5" fmla="*/ 285 h 286"/>
              <a:gd name="T6" fmla="*/ 279 w 283"/>
              <a:gd name="T7" fmla="*/ 143 h 286"/>
              <a:gd name="T8" fmla="*/ 141 w 283"/>
              <a:gd name="T9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2"/>
                </a:moveTo>
                <a:cubicBezTo>
                  <a:pt x="62" y="2"/>
                  <a:pt x="0" y="67"/>
                  <a:pt x="0" y="143"/>
                </a:cubicBezTo>
                <a:cubicBezTo>
                  <a:pt x="0" y="223"/>
                  <a:pt x="62" y="285"/>
                  <a:pt x="141" y="285"/>
                </a:cubicBezTo>
                <a:cubicBezTo>
                  <a:pt x="220" y="285"/>
                  <a:pt x="282" y="220"/>
                  <a:pt x="279" y="143"/>
                </a:cubicBezTo>
                <a:cubicBezTo>
                  <a:pt x="279" y="64"/>
                  <a:pt x="217" y="0"/>
                  <a:pt x="141" y="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2" name="Freeform 330"/>
          <p:cNvSpPr>
            <a:spLocks noChangeArrowheads="1"/>
          </p:cNvSpPr>
          <p:nvPr/>
        </p:nvSpPr>
        <p:spPr bwMode="auto">
          <a:xfrm>
            <a:off x="193764" y="647226"/>
            <a:ext cx="93091" cy="93090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7 h 216"/>
              <a:gd name="T4" fmla="*/ 107 w 215"/>
              <a:gd name="T5" fmla="*/ 215 h 216"/>
              <a:gd name="T6" fmla="*/ 214 w 215"/>
              <a:gd name="T7" fmla="*/ 107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7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7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3" name="Freeform 331"/>
          <p:cNvSpPr>
            <a:spLocks noChangeArrowheads="1"/>
          </p:cNvSpPr>
          <p:nvPr/>
        </p:nvSpPr>
        <p:spPr bwMode="auto">
          <a:xfrm>
            <a:off x="-22815" y="658625"/>
            <a:ext cx="74093" cy="74092"/>
          </a:xfrm>
          <a:custGeom>
            <a:avLst/>
            <a:gdLst>
              <a:gd name="T0" fmla="*/ 85 w 173"/>
              <a:gd name="T1" fmla="*/ 0 h 173"/>
              <a:gd name="T2" fmla="*/ 0 w 173"/>
              <a:gd name="T3" fmla="*/ 87 h 173"/>
              <a:gd name="T4" fmla="*/ 85 w 173"/>
              <a:gd name="T5" fmla="*/ 172 h 173"/>
              <a:gd name="T6" fmla="*/ 170 w 173"/>
              <a:gd name="T7" fmla="*/ 87 h 173"/>
              <a:gd name="T8" fmla="*/ 85 w 17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7"/>
                </a:cubicBezTo>
                <a:cubicBezTo>
                  <a:pt x="172" y="36"/>
                  <a:pt x="133" y="0"/>
                  <a:pt x="8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4" name="Freeform 332"/>
          <p:cNvSpPr>
            <a:spLocks noChangeArrowheads="1"/>
          </p:cNvSpPr>
          <p:nvPr/>
        </p:nvSpPr>
        <p:spPr bwMode="auto">
          <a:xfrm>
            <a:off x="7215473" y="430648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8 h 18"/>
              <a:gd name="T4" fmla="*/ 9 w 18"/>
              <a:gd name="T5" fmla="*/ 17 h 18"/>
              <a:gd name="T6" fmla="*/ 17 w 18"/>
              <a:gd name="T7" fmla="*/ 8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6"/>
                  <a:pt x="0" y="8"/>
                </a:cubicBezTo>
                <a:cubicBezTo>
                  <a:pt x="0" y="14"/>
                  <a:pt x="3" y="17"/>
                  <a:pt x="9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6"/>
                  <a:pt x="14" y="0"/>
                  <a:pt x="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5" name="Freeform 333"/>
          <p:cNvSpPr>
            <a:spLocks noChangeArrowheads="1"/>
          </p:cNvSpPr>
          <p:nvPr/>
        </p:nvSpPr>
        <p:spPr bwMode="auto">
          <a:xfrm>
            <a:off x="3147974" y="436347"/>
            <a:ext cx="37996" cy="37996"/>
          </a:xfrm>
          <a:custGeom>
            <a:avLst/>
            <a:gdLst>
              <a:gd name="T0" fmla="*/ 42 w 88"/>
              <a:gd name="T1" fmla="*/ 0 h 89"/>
              <a:gd name="T2" fmla="*/ 0 w 88"/>
              <a:gd name="T3" fmla="*/ 43 h 89"/>
              <a:gd name="T4" fmla="*/ 45 w 88"/>
              <a:gd name="T5" fmla="*/ 85 h 89"/>
              <a:gd name="T6" fmla="*/ 87 w 88"/>
              <a:gd name="T7" fmla="*/ 40 h 89"/>
              <a:gd name="T8" fmla="*/ 42 w 88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9">
                <a:moveTo>
                  <a:pt x="42" y="0"/>
                </a:moveTo>
                <a:cubicBezTo>
                  <a:pt x="19" y="0"/>
                  <a:pt x="0" y="20"/>
                  <a:pt x="0" y="43"/>
                </a:cubicBezTo>
                <a:cubicBezTo>
                  <a:pt x="0" y="65"/>
                  <a:pt x="19" y="88"/>
                  <a:pt x="45" y="85"/>
                </a:cubicBezTo>
                <a:cubicBezTo>
                  <a:pt x="67" y="85"/>
                  <a:pt x="87" y="65"/>
                  <a:pt x="87" y="40"/>
                </a:cubicBezTo>
                <a:cubicBezTo>
                  <a:pt x="87" y="20"/>
                  <a:pt x="67" y="0"/>
                  <a:pt x="4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6" name="Freeform 334"/>
          <p:cNvSpPr>
            <a:spLocks noChangeArrowheads="1"/>
          </p:cNvSpPr>
          <p:nvPr/>
        </p:nvSpPr>
        <p:spPr bwMode="auto">
          <a:xfrm>
            <a:off x="2923796" y="438247"/>
            <a:ext cx="36096" cy="34197"/>
          </a:xfrm>
          <a:custGeom>
            <a:avLst/>
            <a:gdLst>
              <a:gd name="T0" fmla="*/ 40 w 83"/>
              <a:gd name="T1" fmla="*/ 0 h 80"/>
              <a:gd name="T2" fmla="*/ 0 w 83"/>
              <a:gd name="T3" fmla="*/ 39 h 80"/>
              <a:gd name="T4" fmla="*/ 40 w 83"/>
              <a:gd name="T5" fmla="*/ 79 h 80"/>
              <a:gd name="T6" fmla="*/ 79 w 83"/>
              <a:gd name="T7" fmla="*/ 37 h 80"/>
              <a:gd name="T8" fmla="*/ 40 w 83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0">
                <a:moveTo>
                  <a:pt x="40" y="0"/>
                </a:moveTo>
                <a:cubicBezTo>
                  <a:pt x="17" y="0"/>
                  <a:pt x="0" y="17"/>
                  <a:pt x="0" y="39"/>
                </a:cubicBezTo>
                <a:cubicBezTo>
                  <a:pt x="0" y="62"/>
                  <a:pt x="17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82" y="17"/>
                  <a:pt x="62" y="0"/>
                  <a:pt x="4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7" name="Freeform 335"/>
          <p:cNvSpPr>
            <a:spLocks noChangeArrowheads="1"/>
          </p:cNvSpPr>
          <p:nvPr/>
        </p:nvSpPr>
        <p:spPr bwMode="auto">
          <a:xfrm>
            <a:off x="2695818" y="436347"/>
            <a:ext cx="39895" cy="39897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19" y="0"/>
                  <a:pt x="0" y="20"/>
                  <a:pt x="0" y="45"/>
                </a:cubicBezTo>
                <a:cubicBezTo>
                  <a:pt x="0" y="71"/>
                  <a:pt x="19" y="90"/>
                  <a:pt x="45" y="90"/>
                </a:cubicBezTo>
                <a:cubicBezTo>
                  <a:pt x="70" y="90"/>
                  <a:pt x="90" y="70"/>
                  <a:pt x="90" y="45"/>
                </a:cubicBezTo>
                <a:cubicBezTo>
                  <a:pt x="90" y="19"/>
                  <a:pt x="70" y="0"/>
                  <a:pt x="4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" name="Freeform 336"/>
          <p:cNvSpPr>
            <a:spLocks noChangeArrowheads="1"/>
          </p:cNvSpPr>
          <p:nvPr/>
        </p:nvSpPr>
        <p:spPr bwMode="auto">
          <a:xfrm>
            <a:off x="2454542" y="421148"/>
            <a:ext cx="74093" cy="74093"/>
          </a:xfrm>
          <a:custGeom>
            <a:avLst/>
            <a:gdLst>
              <a:gd name="T0" fmla="*/ 85 w 170"/>
              <a:gd name="T1" fmla="*/ 0 h 171"/>
              <a:gd name="T2" fmla="*/ 0 w 170"/>
              <a:gd name="T3" fmla="*/ 85 h 171"/>
              <a:gd name="T4" fmla="*/ 85 w 170"/>
              <a:gd name="T5" fmla="*/ 170 h 171"/>
              <a:gd name="T6" fmla="*/ 169 w 170"/>
              <a:gd name="T7" fmla="*/ 85 h 171"/>
              <a:gd name="T8" fmla="*/ 85 w 17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1">
                <a:moveTo>
                  <a:pt x="85" y="0"/>
                </a:moveTo>
                <a:cubicBezTo>
                  <a:pt x="39" y="0"/>
                  <a:pt x="0" y="40"/>
                  <a:pt x="0" y="85"/>
                </a:cubicBezTo>
                <a:cubicBezTo>
                  <a:pt x="0" y="133"/>
                  <a:pt x="39" y="170"/>
                  <a:pt x="85" y="170"/>
                </a:cubicBezTo>
                <a:cubicBezTo>
                  <a:pt x="133" y="170"/>
                  <a:pt x="169" y="133"/>
                  <a:pt x="169" y="85"/>
                </a:cubicBezTo>
                <a:cubicBezTo>
                  <a:pt x="166" y="40"/>
                  <a:pt x="130" y="0"/>
                  <a:pt x="8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9" name="Freeform 337"/>
          <p:cNvSpPr>
            <a:spLocks noChangeArrowheads="1"/>
          </p:cNvSpPr>
          <p:nvPr/>
        </p:nvSpPr>
        <p:spPr bwMode="auto">
          <a:xfrm>
            <a:off x="2236064" y="428747"/>
            <a:ext cx="60794" cy="60794"/>
          </a:xfrm>
          <a:custGeom>
            <a:avLst/>
            <a:gdLst>
              <a:gd name="T0" fmla="*/ 70 w 142"/>
              <a:gd name="T1" fmla="*/ 0 h 142"/>
              <a:gd name="T2" fmla="*/ 0 w 142"/>
              <a:gd name="T3" fmla="*/ 71 h 142"/>
              <a:gd name="T4" fmla="*/ 70 w 142"/>
              <a:gd name="T5" fmla="*/ 139 h 142"/>
              <a:gd name="T6" fmla="*/ 138 w 142"/>
              <a:gd name="T7" fmla="*/ 68 h 142"/>
              <a:gd name="T8" fmla="*/ 70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0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1" y="141"/>
                  <a:pt x="70" y="139"/>
                </a:cubicBezTo>
                <a:cubicBezTo>
                  <a:pt x="107" y="139"/>
                  <a:pt x="141" y="108"/>
                  <a:pt x="138" y="68"/>
                </a:cubicBezTo>
                <a:cubicBezTo>
                  <a:pt x="138" y="31"/>
                  <a:pt x="107" y="0"/>
                  <a:pt x="7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0" name="Freeform 338"/>
          <p:cNvSpPr>
            <a:spLocks noChangeArrowheads="1"/>
          </p:cNvSpPr>
          <p:nvPr/>
        </p:nvSpPr>
        <p:spPr bwMode="auto">
          <a:xfrm>
            <a:off x="1985288" y="405950"/>
            <a:ext cx="108289" cy="108290"/>
          </a:xfrm>
          <a:custGeom>
            <a:avLst/>
            <a:gdLst>
              <a:gd name="T0" fmla="*/ 125 w 253"/>
              <a:gd name="T1" fmla="*/ 0 h 250"/>
              <a:gd name="T2" fmla="*/ 3 w 253"/>
              <a:gd name="T3" fmla="*/ 125 h 250"/>
              <a:gd name="T4" fmla="*/ 127 w 253"/>
              <a:gd name="T5" fmla="*/ 249 h 250"/>
              <a:gd name="T6" fmla="*/ 252 w 253"/>
              <a:gd name="T7" fmla="*/ 125 h 250"/>
              <a:gd name="T8" fmla="*/ 125 w 253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250">
                <a:moveTo>
                  <a:pt x="125" y="0"/>
                </a:moveTo>
                <a:cubicBezTo>
                  <a:pt x="57" y="0"/>
                  <a:pt x="0" y="57"/>
                  <a:pt x="3" y="125"/>
                </a:cubicBezTo>
                <a:cubicBezTo>
                  <a:pt x="3" y="192"/>
                  <a:pt x="59" y="249"/>
                  <a:pt x="127" y="249"/>
                </a:cubicBezTo>
                <a:cubicBezTo>
                  <a:pt x="194" y="249"/>
                  <a:pt x="252" y="192"/>
                  <a:pt x="252" y="125"/>
                </a:cubicBezTo>
                <a:cubicBezTo>
                  <a:pt x="249" y="57"/>
                  <a:pt x="192" y="0"/>
                  <a:pt x="12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" name="Freeform 339"/>
          <p:cNvSpPr>
            <a:spLocks noChangeArrowheads="1"/>
          </p:cNvSpPr>
          <p:nvPr/>
        </p:nvSpPr>
        <p:spPr bwMode="auto">
          <a:xfrm>
            <a:off x="1763010" y="407850"/>
            <a:ext cx="106390" cy="108289"/>
          </a:xfrm>
          <a:custGeom>
            <a:avLst/>
            <a:gdLst>
              <a:gd name="T0" fmla="*/ 121 w 249"/>
              <a:gd name="T1" fmla="*/ 0 h 250"/>
              <a:gd name="T2" fmla="*/ 0 w 249"/>
              <a:gd name="T3" fmla="*/ 124 h 250"/>
              <a:gd name="T4" fmla="*/ 124 w 249"/>
              <a:gd name="T5" fmla="*/ 249 h 250"/>
              <a:gd name="T6" fmla="*/ 246 w 249"/>
              <a:gd name="T7" fmla="*/ 124 h 250"/>
              <a:gd name="T8" fmla="*/ 121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1" y="0"/>
                </a:moveTo>
                <a:cubicBezTo>
                  <a:pt x="54" y="0"/>
                  <a:pt x="0" y="56"/>
                  <a:pt x="0" y="124"/>
                </a:cubicBezTo>
                <a:cubicBezTo>
                  <a:pt x="0" y="191"/>
                  <a:pt x="56" y="249"/>
                  <a:pt x="124" y="249"/>
                </a:cubicBezTo>
                <a:cubicBezTo>
                  <a:pt x="191" y="249"/>
                  <a:pt x="248" y="192"/>
                  <a:pt x="246" y="124"/>
                </a:cubicBezTo>
                <a:cubicBezTo>
                  <a:pt x="246" y="54"/>
                  <a:pt x="189" y="0"/>
                  <a:pt x="12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" name="Freeform 340"/>
          <p:cNvSpPr>
            <a:spLocks noChangeArrowheads="1"/>
          </p:cNvSpPr>
          <p:nvPr/>
        </p:nvSpPr>
        <p:spPr bwMode="auto">
          <a:xfrm>
            <a:off x="1540732" y="413549"/>
            <a:ext cx="98790" cy="100691"/>
          </a:xfrm>
          <a:custGeom>
            <a:avLst/>
            <a:gdLst>
              <a:gd name="T0" fmla="*/ 115 w 229"/>
              <a:gd name="T1" fmla="*/ 0 h 232"/>
              <a:gd name="T2" fmla="*/ 0 w 229"/>
              <a:gd name="T3" fmla="*/ 115 h 232"/>
              <a:gd name="T4" fmla="*/ 115 w 229"/>
              <a:gd name="T5" fmla="*/ 228 h 232"/>
              <a:gd name="T6" fmla="*/ 228 w 229"/>
              <a:gd name="T7" fmla="*/ 112 h 232"/>
              <a:gd name="T8" fmla="*/ 115 w 229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232">
                <a:moveTo>
                  <a:pt x="115" y="0"/>
                </a:moveTo>
                <a:cubicBezTo>
                  <a:pt x="50" y="0"/>
                  <a:pt x="0" y="50"/>
                  <a:pt x="0" y="115"/>
                </a:cubicBezTo>
                <a:cubicBezTo>
                  <a:pt x="0" y="180"/>
                  <a:pt x="50" y="231"/>
                  <a:pt x="115" y="228"/>
                </a:cubicBezTo>
                <a:cubicBezTo>
                  <a:pt x="177" y="228"/>
                  <a:pt x="228" y="177"/>
                  <a:pt x="228" y="112"/>
                </a:cubicBezTo>
                <a:cubicBezTo>
                  <a:pt x="228" y="50"/>
                  <a:pt x="177" y="0"/>
                  <a:pt x="11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3" name="Freeform 341"/>
          <p:cNvSpPr>
            <a:spLocks noChangeArrowheads="1"/>
          </p:cNvSpPr>
          <p:nvPr/>
        </p:nvSpPr>
        <p:spPr bwMode="auto">
          <a:xfrm>
            <a:off x="1322253" y="421148"/>
            <a:ext cx="87391" cy="87391"/>
          </a:xfrm>
          <a:custGeom>
            <a:avLst/>
            <a:gdLst>
              <a:gd name="T0" fmla="*/ 98 w 204"/>
              <a:gd name="T1" fmla="*/ 0 h 201"/>
              <a:gd name="T2" fmla="*/ 0 w 204"/>
              <a:gd name="T3" fmla="*/ 101 h 201"/>
              <a:gd name="T4" fmla="*/ 101 w 204"/>
              <a:gd name="T5" fmla="*/ 200 h 201"/>
              <a:gd name="T6" fmla="*/ 200 w 204"/>
              <a:gd name="T7" fmla="*/ 98 h 201"/>
              <a:gd name="T8" fmla="*/ 98 w 204"/>
              <a:gd name="T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1">
                <a:moveTo>
                  <a:pt x="98" y="0"/>
                </a:moveTo>
                <a:cubicBezTo>
                  <a:pt x="42" y="0"/>
                  <a:pt x="0" y="44"/>
                  <a:pt x="0" y="101"/>
                </a:cubicBezTo>
                <a:cubicBezTo>
                  <a:pt x="0" y="157"/>
                  <a:pt x="44" y="200"/>
                  <a:pt x="101" y="200"/>
                </a:cubicBezTo>
                <a:cubicBezTo>
                  <a:pt x="157" y="200"/>
                  <a:pt x="203" y="155"/>
                  <a:pt x="200" y="98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4" name="Freeform 342"/>
          <p:cNvSpPr>
            <a:spLocks noChangeArrowheads="1"/>
          </p:cNvSpPr>
          <p:nvPr/>
        </p:nvSpPr>
        <p:spPr bwMode="auto">
          <a:xfrm>
            <a:off x="1111374" y="434447"/>
            <a:ext cx="58894" cy="58894"/>
          </a:xfrm>
          <a:custGeom>
            <a:avLst/>
            <a:gdLst>
              <a:gd name="T0" fmla="*/ 136 w 137"/>
              <a:gd name="T1" fmla="*/ 68 h 137"/>
              <a:gd name="T2" fmla="*/ 127 w 137"/>
              <a:gd name="T3" fmla="*/ 102 h 137"/>
              <a:gd name="T4" fmla="*/ 102 w 137"/>
              <a:gd name="T5" fmla="*/ 127 h 137"/>
              <a:gd name="T6" fmla="*/ 69 w 137"/>
              <a:gd name="T7" fmla="*/ 136 h 137"/>
              <a:gd name="T8" fmla="*/ 35 w 137"/>
              <a:gd name="T9" fmla="*/ 127 h 137"/>
              <a:gd name="T10" fmla="*/ 10 w 137"/>
              <a:gd name="T11" fmla="*/ 102 h 137"/>
              <a:gd name="T12" fmla="*/ 1 w 137"/>
              <a:gd name="T13" fmla="*/ 68 h 137"/>
              <a:gd name="T14" fmla="*/ 9 w 137"/>
              <a:gd name="T15" fmla="*/ 35 h 137"/>
              <a:gd name="T16" fmla="*/ 34 w 137"/>
              <a:gd name="T17" fmla="*/ 10 h 137"/>
              <a:gd name="T18" fmla="*/ 68 w 137"/>
              <a:gd name="T19" fmla="*/ 0 h 137"/>
              <a:gd name="T20" fmla="*/ 102 w 137"/>
              <a:gd name="T21" fmla="*/ 9 h 137"/>
              <a:gd name="T22" fmla="*/ 127 w 137"/>
              <a:gd name="T23" fmla="*/ 34 h 137"/>
              <a:gd name="T24" fmla="*/ 136 w 137"/>
              <a:gd name="T25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36" y="68"/>
                </a:moveTo>
                <a:cubicBezTo>
                  <a:pt x="136" y="80"/>
                  <a:pt x="133" y="91"/>
                  <a:pt x="127" y="102"/>
                </a:cubicBezTo>
                <a:cubicBezTo>
                  <a:pt x="121" y="113"/>
                  <a:pt x="112" y="120"/>
                  <a:pt x="102" y="127"/>
                </a:cubicBezTo>
                <a:cubicBezTo>
                  <a:pt x="91" y="133"/>
                  <a:pt x="81" y="136"/>
                  <a:pt x="69" y="136"/>
                </a:cubicBezTo>
                <a:cubicBezTo>
                  <a:pt x="56" y="136"/>
                  <a:pt x="46" y="133"/>
                  <a:pt x="35" y="127"/>
                </a:cubicBezTo>
                <a:cubicBezTo>
                  <a:pt x="24" y="121"/>
                  <a:pt x="16" y="112"/>
                  <a:pt x="10" y="102"/>
                </a:cubicBezTo>
                <a:cubicBezTo>
                  <a:pt x="3" y="91"/>
                  <a:pt x="1" y="80"/>
                  <a:pt x="1" y="68"/>
                </a:cubicBezTo>
                <a:cubicBezTo>
                  <a:pt x="0" y="55"/>
                  <a:pt x="2" y="45"/>
                  <a:pt x="9" y="35"/>
                </a:cubicBezTo>
                <a:cubicBezTo>
                  <a:pt x="15" y="24"/>
                  <a:pt x="23" y="16"/>
                  <a:pt x="34" y="10"/>
                </a:cubicBezTo>
                <a:cubicBezTo>
                  <a:pt x="45" y="3"/>
                  <a:pt x="55" y="0"/>
                  <a:pt x="68" y="0"/>
                </a:cubicBezTo>
                <a:cubicBezTo>
                  <a:pt x="80" y="0"/>
                  <a:pt x="91" y="2"/>
                  <a:pt x="102" y="9"/>
                </a:cubicBezTo>
                <a:cubicBezTo>
                  <a:pt x="113" y="15"/>
                  <a:pt x="120" y="23"/>
                  <a:pt x="127" y="34"/>
                </a:cubicBezTo>
                <a:cubicBezTo>
                  <a:pt x="133" y="45"/>
                  <a:pt x="136" y="55"/>
                  <a:pt x="136" y="68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" name="Freeform 343"/>
          <p:cNvSpPr>
            <a:spLocks noChangeArrowheads="1"/>
          </p:cNvSpPr>
          <p:nvPr/>
        </p:nvSpPr>
        <p:spPr bwMode="auto">
          <a:xfrm>
            <a:off x="889096" y="442047"/>
            <a:ext cx="49395" cy="49395"/>
          </a:xfrm>
          <a:custGeom>
            <a:avLst/>
            <a:gdLst>
              <a:gd name="T0" fmla="*/ 56 w 114"/>
              <a:gd name="T1" fmla="*/ 0 h 113"/>
              <a:gd name="T2" fmla="*/ 0 w 114"/>
              <a:gd name="T3" fmla="*/ 56 h 113"/>
              <a:gd name="T4" fmla="*/ 56 w 114"/>
              <a:gd name="T5" fmla="*/ 112 h 113"/>
              <a:gd name="T6" fmla="*/ 113 w 114"/>
              <a:gd name="T7" fmla="*/ 56 h 113"/>
              <a:gd name="T8" fmla="*/ 56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3" y="87"/>
                  <a:pt x="113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" name="Freeform 344"/>
          <p:cNvSpPr>
            <a:spLocks noChangeArrowheads="1"/>
          </p:cNvSpPr>
          <p:nvPr/>
        </p:nvSpPr>
        <p:spPr bwMode="auto">
          <a:xfrm>
            <a:off x="625022" y="404050"/>
            <a:ext cx="129187" cy="127287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" name="Freeform 345"/>
          <p:cNvSpPr>
            <a:spLocks noChangeArrowheads="1"/>
          </p:cNvSpPr>
          <p:nvPr/>
        </p:nvSpPr>
        <p:spPr bwMode="auto">
          <a:xfrm>
            <a:off x="410343" y="413549"/>
            <a:ext cx="106390" cy="108290"/>
          </a:xfrm>
          <a:custGeom>
            <a:avLst/>
            <a:gdLst>
              <a:gd name="T0" fmla="*/ 124 w 249"/>
              <a:gd name="T1" fmla="*/ 0 h 250"/>
              <a:gd name="T2" fmla="*/ 0 w 249"/>
              <a:gd name="T3" fmla="*/ 125 h 250"/>
              <a:gd name="T4" fmla="*/ 124 w 249"/>
              <a:gd name="T5" fmla="*/ 249 h 250"/>
              <a:gd name="T6" fmla="*/ 248 w 249"/>
              <a:gd name="T7" fmla="*/ 122 h 250"/>
              <a:gd name="T8" fmla="*/ 124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4" y="0"/>
                </a:moveTo>
                <a:cubicBezTo>
                  <a:pt x="56" y="0"/>
                  <a:pt x="0" y="57"/>
                  <a:pt x="0" y="125"/>
                </a:cubicBezTo>
                <a:cubicBezTo>
                  <a:pt x="0" y="195"/>
                  <a:pt x="56" y="249"/>
                  <a:pt x="124" y="249"/>
                </a:cubicBezTo>
                <a:cubicBezTo>
                  <a:pt x="192" y="249"/>
                  <a:pt x="248" y="192"/>
                  <a:pt x="248" y="122"/>
                </a:cubicBezTo>
                <a:cubicBezTo>
                  <a:pt x="248" y="57"/>
                  <a:pt x="192" y="0"/>
                  <a:pt x="12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" name="Freeform 346"/>
          <p:cNvSpPr>
            <a:spLocks noChangeArrowheads="1"/>
          </p:cNvSpPr>
          <p:nvPr/>
        </p:nvSpPr>
        <p:spPr bwMode="auto">
          <a:xfrm>
            <a:off x="195664" y="426848"/>
            <a:ext cx="85491" cy="85491"/>
          </a:xfrm>
          <a:custGeom>
            <a:avLst/>
            <a:gdLst>
              <a:gd name="T0" fmla="*/ 99 w 199"/>
              <a:gd name="T1" fmla="*/ 2 h 198"/>
              <a:gd name="T2" fmla="*/ 3 w 199"/>
              <a:gd name="T3" fmla="*/ 101 h 198"/>
              <a:gd name="T4" fmla="*/ 102 w 199"/>
              <a:gd name="T5" fmla="*/ 197 h 198"/>
              <a:gd name="T6" fmla="*/ 198 w 199"/>
              <a:gd name="T7" fmla="*/ 98 h 198"/>
              <a:gd name="T8" fmla="*/ 99 w 199"/>
              <a:gd name="T9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8">
                <a:moveTo>
                  <a:pt x="99" y="2"/>
                </a:moveTo>
                <a:cubicBezTo>
                  <a:pt x="45" y="2"/>
                  <a:pt x="0" y="48"/>
                  <a:pt x="3" y="101"/>
                </a:cubicBezTo>
                <a:cubicBezTo>
                  <a:pt x="3" y="155"/>
                  <a:pt x="48" y="197"/>
                  <a:pt x="102" y="197"/>
                </a:cubicBezTo>
                <a:cubicBezTo>
                  <a:pt x="155" y="197"/>
                  <a:pt x="198" y="155"/>
                  <a:pt x="198" y="98"/>
                </a:cubicBezTo>
                <a:cubicBezTo>
                  <a:pt x="195" y="45"/>
                  <a:pt x="153" y="0"/>
                  <a:pt x="99" y="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9" name="Freeform 347"/>
          <p:cNvSpPr>
            <a:spLocks noChangeArrowheads="1"/>
          </p:cNvSpPr>
          <p:nvPr/>
        </p:nvSpPr>
        <p:spPr bwMode="auto">
          <a:xfrm>
            <a:off x="-19015" y="436347"/>
            <a:ext cx="66494" cy="66494"/>
          </a:xfrm>
          <a:custGeom>
            <a:avLst/>
            <a:gdLst>
              <a:gd name="T0" fmla="*/ 76 w 153"/>
              <a:gd name="T1" fmla="*/ 0 h 153"/>
              <a:gd name="T2" fmla="*/ 0 w 153"/>
              <a:gd name="T3" fmla="*/ 76 h 153"/>
              <a:gd name="T4" fmla="*/ 76 w 153"/>
              <a:gd name="T5" fmla="*/ 152 h 153"/>
              <a:gd name="T6" fmla="*/ 152 w 153"/>
              <a:gd name="T7" fmla="*/ 76 h 153"/>
              <a:gd name="T8" fmla="*/ 76 w 153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3">
                <a:moveTo>
                  <a:pt x="76" y="0"/>
                </a:moveTo>
                <a:cubicBezTo>
                  <a:pt x="34" y="0"/>
                  <a:pt x="0" y="33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118" y="152"/>
                  <a:pt x="152" y="118"/>
                  <a:pt x="152" y="76"/>
                </a:cubicBezTo>
                <a:cubicBezTo>
                  <a:pt x="152" y="33"/>
                  <a:pt x="118" y="0"/>
                  <a:pt x="7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" name="Freeform 348"/>
          <p:cNvSpPr>
            <a:spLocks noChangeArrowheads="1"/>
          </p:cNvSpPr>
          <p:nvPr/>
        </p:nvSpPr>
        <p:spPr bwMode="auto">
          <a:xfrm>
            <a:off x="2938995" y="229268"/>
            <a:ext cx="3800" cy="5699"/>
          </a:xfrm>
          <a:custGeom>
            <a:avLst/>
            <a:gdLst>
              <a:gd name="T0" fmla="*/ 3 w 10"/>
              <a:gd name="T1" fmla="*/ 0 h 13"/>
              <a:gd name="T2" fmla="*/ 0 w 10"/>
              <a:gd name="T3" fmla="*/ 6 h 13"/>
              <a:gd name="T4" fmla="*/ 3 w 10"/>
              <a:gd name="T5" fmla="*/ 12 h 13"/>
              <a:gd name="T6" fmla="*/ 9 w 10"/>
              <a:gd name="T7" fmla="*/ 6 h 13"/>
              <a:gd name="T8" fmla="*/ 3 w 10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3" y="0"/>
                </a:moveTo>
                <a:cubicBezTo>
                  <a:pt x="0" y="0"/>
                  <a:pt x="0" y="3"/>
                  <a:pt x="0" y="6"/>
                </a:cubicBezTo>
                <a:cubicBezTo>
                  <a:pt x="0" y="9"/>
                  <a:pt x="3" y="12"/>
                  <a:pt x="3" y="12"/>
                </a:cubicBezTo>
                <a:cubicBezTo>
                  <a:pt x="6" y="12"/>
                  <a:pt x="9" y="9"/>
                  <a:pt x="9" y="6"/>
                </a:cubicBezTo>
                <a:cubicBezTo>
                  <a:pt x="9" y="0"/>
                  <a:pt x="6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1" name="Freeform 349"/>
          <p:cNvSpPr>
            <a:spLocks noChangeArrowheads="1"/>
          </p:cNvSpPr>
          <p:nvPr/>
        </p:nvSpPr>
        <p:spPr bwMode="auto">
          <a:xfrm>
            <a:off x="2701517" y="219768"/>
            <a:ext cx="24698" cy="24698"/>
          </a:xfrm>
          <a:custGeom>
            <a:avLst/>
            <a:gdLst>
              <a:gd name="T0" fmla="*/ 28 w 57"/>
              <a:gd name="T1" fmla="*/ 0 h 57"/>
              <a:gd name="T2" fmla="*/ 0 w 57"/>
              <a:gd name="T3" fmla="*/ 28 h 57"/>
              <a:gd name="T4" fmla="*/ 28 w 57"/>
              <a:gd name="T5" fmla="*/ 56 h 57"/>
              <a:gd name="T6" fmla="*/ 56 w 57"/>
              <a:gd name="T7" fmla="*/ 28 h 57"/>
              <a:gd name="T8" fmla="*/ 28 w 57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6" y="45"/>
                  <a:pt x="56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2" name="Freeform 350"/>
          <p:cNvSpPr>
            <a:spLocks noChangeArrowheads="1"/>
          </p:cNvSpPr>
          <p:nvPr/>
        </p:nvSpPr>
        <p:spPr bwMode="auto">
          <a:xfrm>
            <a:off x="2479240" y="223568"/>
            <a:ext cx="18998" cy="20899"/>
          </a:xfrm>
          <a:custGeom>
            <a:avLst/>
            <a:gdLst>
              <a:gd name="T0" fmla="*/ 23 w 46"/>
              <a:gd name="T1" fmla="*/ 0 h 47"/>
              <a:gd name="T2" fmla="*/ 0 w 46"/>
              <a:gd name="T3" fmla="*/ 23 h 47"/>
              <a:gd name="T4" fmla="*/ 23 w 46"/>
              <a:gd name="T5" fmla="*/ 46 h 47"/>
              <a:gd name="T6" fmla="*/ 45 w 46"/>
              <a:gd name="T7" fmla="*/ 23 h 47"/>
              <a:gd name="T8" fmla="*/ 23 w 46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7">
                <a:moveTo>
                  <a:pt x="23" y="0"/>
                </a:moveTo>
                <a:cubicBezTo>
                  <a:pt x="11" y="0"/>
                  <a:pt x="0" y="12"/>
                  <a:pt x="0" y="23"/>
                </a:cubicBezTo>
                <a:cubicBezTo>
                  <a:pt x="0" y="34"/>
                  <a:pt x="11" y="46"/>
                  <a:pt x="23" y="46"/>
                </a:cubicBezTo>
                <a:cubicBezTo>
                  <a:pt x="37" y="46"/>
                  <a:pt x="45" y="34"/>
                  <a:pt x="45" y="23"/>
                </a:cubicBezTo>
                <a:cubicBezTo>
                  <a:pt x="45" y="9"/>
                  <a:pt x="37" y="0"/>
                  <a:pt x="2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3" name="Freeform 351"/>
          <p:cNvSpPr>
            <a:spLocks noChangeArrowheads="1"/>
          </p:cNvSpPr>
          <p:nvPr/>
        </p:nvSpPr>
        <p:spPr bwMode="auto">
          <a:xfrm>
            <a:off x="2251262" y="221668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59" y="14"/>
                  <a:pt x="48" y="0"/>
                  <a:pt x="3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4" name="Freeform 352"/>
          <p:cNvSpPr>
            <a:spLocks noChangeArrowheads="1"/>
          </p:cNvSpPr>
          <p:nvPr/>
        </p:nvSpPr>
        <p:spPr bwMode="auto">
          <a:xfrm>
            <a:off x="2008086" y="204569"/>
            <a:ext cx="60794" cy="60794"/>
          </a:xfrm>
          <a:custGeom>
            <a:avLst/>
            <a:gdLst>
              <a:gd name="T0" fmla="*/ 71 w 142"/>
              <a:gd name="T1" fmla="*/ 0 h 142"/>
              <a:gd name="T2" fmla="*/ 0 w 142"/>
              <a:gd name="T3" fmla="*/ 71 h 142"/>
              <a:gd name="T4" fmla="*/ 71 w 142"/>
              <a:gd name="T5" fmla="*/ 141 h 142"/>
              <a:gd name="T6" fmla="*/ 138 w 142"/>
              <a:gd name="T7" fmla="*/ 71 h 142"/>
              <a:gd name="T8" fmla="*/ 71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1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1" y="141"/>
                  <a:pt x="71" y="141"/>
                </a:cubicBezTo>
                <a:cubicBezTo>
                  <a:pt x="110" y="141"/>
                  <a:pt x="141" y="110"/>
                  <a:pt x="138" y="71"/>
                </a:cubicBezTo>
                <a:cubicBezTo>
                  <a:pt x="141" y="31"/>
                  <a:pt x="110" y="0"/>
                  <a:pt x="7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5" name="Freeform 353"/>
          <p:cNvSpPr>
            <a:spLocks noChangeArrowheads="1"/>
          </p:cNvSpPr>
          <p:nvPr/>
        </p:nvSpPr>
        <p:spPr bwMode="auto">
          <a:xfrm>
            <a:off x="1783908" y="204569"/>
            <a:ext cx="60794" cy="60794"/>
          </a:xfrm>
          <a:custGeom>
            <a:avLst/>
            <a:gdLst>
              <a:gd name="T0" fmla="*/ 71 w 142"/>
              <a:gd name="T1" fmla="*/ 0 h 142"/>
              <a:gd name="T2" fmla="*/ 0 w 142"/>
              <a:gd name="T3" fmla="*/ 71 h 142"/>
              <a:gd name="T4" fmla="*/ 71 w 142"/>
              <a:gd name="T5" fmla="*/ 141 h 142"/>
              <a:gd name="T6" fmla="*/ 141 w 142"/>
              <a:gd name="T7" fmla="*/ 71 h 142"/>
              <a:gd name="T8" fmla="*/ 71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1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4" y="141"/>
                  <a:pt x="71" y="141"/>
                </a:cubicBezTo>
                <a:cubicBezTo>
                  <a:pt x="110" y="141"/>
                  <a:pt x="141" y="107"/>
                  <a:pt x="141" y="71"/>
                </a:cubicBezTo>
                <a:cubicBezTo>
                  <a:pt x="141" y="31"/>
                  <a:pt x="110" y="0"/>
                  <a:pt x="7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6" name="Freeform 354"/>
          <p:cNvSpPr>
            <a:spLocks noChangeArrowheads="1"/>
          </p:cNvSpPr>
          <p:nvPr/>
        </p:nvSpPr>
        <p:spPr bwMode="auto">
          <a:xfrm>
            <a:off x="1544532" y="193171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4"/>
                  <a:pt x="0" y="101"/>
                </a:cubicBezTo>
                <a:cubicBezTo>
                  <a:pt x="0" y="157"/>
                  <a:pt x="45" y="203"/>
                  <a:pt x="102" y="203"/>
                </a:cubicBezTo>
                <a:cubicBezTo>
                  <a:pt x="158" y="203"/>
                  <a:pt x="203" y="157"/>
                  <a:pt x="203" y="101"/>
                </a:cubicBezTo>
                <a:cubicBezTo>
                  <a:pt x="203" y="44"/>
                  <a:pt x="158" y="0"/>
                  <a:pt x="10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7" name="Freeform 355"/>
          <p:cNvSpPr>
            <a:spLocks noChangeArrowheads="1"/>
          </p:cNvSpPr>
          <p:nvPr/>
        </p:nvSpPr>
        <p:spPr bwMode="auto">
          <a:xfrm>
            <a:off x="1324153" y="198871"/>
            <a:ext cx="77892" cy="77892"/>
          </a:xfrm>
          <a:custGeom>
            <a:avLst/>
            <a:gdLst>
              <a:gd name="T0" fmla="*/ 90 w 182"/>
              <a:gd name="T1" fmla="*/ 0 h 182"/>
              <a:gd name="T2" fmla="*/ 0 w 182"/>
              <a:gd name="T3" fmla="*/ 90 h 182"/>
              <a:gd name="T4" fmla="*/ 90 w 182"/>
              <a:gd name="T5" fmla="*/ 181 h 182"/>
              <a:gd name="T6" fmla="*/ 181 w 182"/>
              <a:gd name="T7" fmla="*/ 90 h 182"/>
              <a:gd name="T8" fmla="*/ 90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0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0" y="181"/>
                </a:cubicBezTo>
                <a:cubicBezTo>
                  <a:pt x="141" y="181"/>
                  <a:pt x="181" y="141"/>
                  <a:pt x="181" y="90"/>
                </a:cubicBezTo>
                <a:cubicBezTo>
                  <a:pt x="181" y="39"/>
                  <a:pt x="141" y="0"/>
                  <a:pt x="9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" name="Freeform 356"/>
          <p:cNvSpPr>
            <a:spLocks noChangeArrowheads="1"/>
          </p:cNvSpPr>
          <p:nvPr/>
        </p:nvSpPr>
        <p:spPr bwMode="auto">
          <a:xfrm>
            <a:off x="1113273" y="214069"/>
            <a:ext cx="53195" cy="53195"/>
          </a:xfrm>
          <a:custGeom>
            <a:avLst/>
            <a:gdLst>
              <a:gd name="T0" fmla="*/ 59 w 125"/>
              <a:gd name="T1" fmla="*/ 0 h 125"/>
              <a:gd name="T2" fmla="*/ 0 w 125"/>
              <a:gd name="T3" fmla="*/ 62 h 125"/>
              <a:gd name="T4" fmla="*/ 62 w 125"/>
              <a:gd name="T5" fmla="*/ 124 h 125"/>
              <a:gd name="T6" fmla="*/ 124 w 125"/>
              <a:gd name="T7" fmla="*/ 62 h 125"/>
              <a:gd name="T8" fmla="*/ 59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59" y="0"/>
                </a:moveTo>
                <a:cubicBezTo>
                  <a:pt x="26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19" y="25"/>
                  <a:pt x="90" y="0"/>
                  <a:pt x="5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" name="Freeform 357"/>
          <p:cNvSpPr>
            <a:spLocks noChangeArrowheads="1"/>
          </p:cNvSpPr>
          <p:nvPr/>
        </p:nvSpPr>
        <p:spPr bwMode="auto">
          <a:xfrm>
            <a:off x="890996" y="217869"/>
            <a:ext cx="45596" cy="45596"/>
          </a:xfrm>
          <a:custGeom>
            <a:avLst/>
            <a:gdLst>
              <a:gd name="T0" fmla="*/ 50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0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0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3"/>
                  <a:pt x="82" y="0"/>
                  <a:pt x="5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0" name="Freeform 358"/>
          <p:cNvSpPr>
            <a:spLocks noChangeArrowheads="1"/>
          </p:cNvSpPr>
          <p:nvPr/>
        </p:nvSpPr>
        <p:spPr bwMode="auto">
          <a:xfrm>
            <a:off x="668717" y="221668"/>
            <a:ext cx="39897" cy="39895"/>
          </a:xfrm>
          <a:custGeom>
            <a:avLst/>
            <a:gdLst>
              <a:gd name="T0" fmla="*/ 45 w 92"/>
              <a:gd name="T1" fmla="*/ 0 h 91"/>
              <a:gd name="T2" fmla="*/ 0 w 92"/>
              <a:gd name="T3" fmla="*/ 45 h 91"/>
              <a:gd name="T4" fmla="*/ 45 w 92"/>
              <a:gd name="T5" fmla="*/ 90 h 91"/>
              <a:gd name="T6" fmla="*/ 91 w 92"/>
              <a:gd name="T7" fmla="*/ 45 h 91"/>
              <a:gd name="T8" fmla="*/ 45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5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5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" name="Freeform 359"/>
          <p:cNvSpPr>
            <a:spLocks noChangeArrowheads="1"/>
          </p:cNvSpPr>
          <p:nvPr/>
        </p:nvSpPr>
        <p:spPr bwMode="auto">
          <a:xfrm>
            <a:off x="448339" y="229268"/>
            <a:ext cx="30397" cy="28497"/>
          </a:xfrm>
          <a:custGeom>
            <a:avLst/>
            <a:gdLst>
              <a:gd name="T0" fmla="*/ 34 w 69"/>
              <a:gd name="T1" fmla="*/ 0 h 68"/>
              <a:gd name="T2" fmla="*/ 0 w 69"/>
              <a:gd name="T3" fmla="*/ 34 h 68"/>
              <a:gd name="T4" fmla="*/ 34 w 69"/>
              <a:gd name="T5" fmla="*/ 67 h 68"/>
              <a:gd name="T6" fmla="*/ 68 w 69"/>
              <a:gd name="T7" fmla="*/ 34 h 68"/>
              <a:gd name="T8" fmla="*/ 34 w 6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8">
                <a:moveTo>
                  <a:pt x="34" y="0"/>
                </a:moveTo>
                <a:cubicBezTo>
                  <a:pt x="15" y="0"/>
                  <a:pt x="0" y="17"/>
                  <a:pt x="0" y="34"/>
                </a:cubicBezTo>
                <a:cubicBezTo>
                  <a:pt x="0" y="53"/>
                  <a:pt x="14" y="67"/>
                  <a:pt x="34" y="67"/>
                </a:cubicBezTo>
                <a:cubicBezTo>
                  <a:pt x="53" y="67"/>
                  <a:pt x="68" y="53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2" name="Freeform 360"/>
          <p:cNvSpPr>
            <a:spLocks noChangeArrowheads="1"/>
          </p:cNvSpPr>
          <p:nvPr/>
        </p:nvSpPr>
        <p:spPr bwMode="auto">
          <a:xfrm>
            <a:off x="203264" y="208369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3" name="Freeform 361"/>
          <p:cNvSpPr>
            <a:spLocks noChangeArrowheads="1"/>
          </p:cNvSpPr>
          <p:nvPr/>
        </p:nvSpPr>
        <p:spPr bwMode="auto">
          <a:xfrm>
            <a:off x="-15216" y="217869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8"/>
                  <a:pt x="99" y="0"/>
                  <a:pt x="6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" name="Freeform 362"/>
          <p:cNvSpPr>
            <a:spLocks noChangeArrowheads="1"/>
          </p:cNvSpPr>
          <p:nvPr/>
        </p:nvSpPr>
        <p:spPr bwMode="auto">
          <a:xfrm>
            <a:off x="2486839" y="6989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3" y="6"/>
                  <a:pt x="3" y="6"/>
                </a:cubicBezTo>
                <a:cubicBezTo>
                  <a:pt x="3" y="6"/>
                  <a:pt x="6" y="3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5" name="Freeform 363"/>
          <p:cNvSpPr>
            <a:spLocks noChangeArrowheads="1"/>
          </p:cNvSpPr>
          <p:nvPr/>
        </p:nvSpPr>
        <p:spPr bwMode="auto">
          <a:xfrm>
            <a:off x="2262661" y="8889"/>
            <a:ext cx="1899" cy="1899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" name="Freeform 364"/>
          <p:cNvSpPr>
            <a:spLocks noChangeArrowheads="1"/>
          </p:cNvSpPr>
          <p:nvPr/>
        </p:nvSpPr>
        <p:spPr bwMode="auto">
          <a:xfrm>
            <a:off x="1791507" y="-8210"/>
            <a:ext cx="41796" cy="39897"/>
          </a:xfrm>
          <a:custGeom>
            <a:avLst/>
            <a:gdLst>
              <a:gd name="T0" fmla="*/ 48 w 97"/>
              <a:gd name="T1" fmla="*/ 0 h 94"/>
              <a:gd name="T2" fmla="*/ 3 w 97"/>
              <a:gd name="T3" fmla="*/ 46 h 94"/>
              <a:gd name="T4" fmla="*/ 51 w 97"/>
              <a:gd name="T5" fmla="*/ 93 h 94"/>
              <a:gd name="T6" fmla="*/ 96 w 97"/>
              <a:gd name="T7" fmla="*/ 46 h 94"/>
              <a:gd name="T8" fmla="*/ 48 w 97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4">
                <a:moveTo>
                  <a:pt x="48" y="0"/>
                </a:moveTo>
                <a:cubicBezTo>
                  <a:pt x="22" y="0"/>
                  <a:pt x="0" y="20"/>
                  <a:pt x="3" y="46"/>
                </a:cubicBezTo>
                <a:cubicBezTo>
                  <a:pt x="3" y="71"/>
                  <a:pt x="25" y="93"/>
                  <a:pt x="51" y="93"/>
                </a:cubicBezTo>
                <a:cubicBezTo>
                  <a:pt x="76" y="93"/>
                  <a:pt x="96" y="71"/>
                  <a:pt x="96" y="46"/>
                </a:cubicBezTo>
                <a:cubicBezTo>
                  <a:pt x="96" y="20"/>
                  <a:pt x="73" y="0"/>
                  <a:pt x="4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7" name="Freeform 365"/>
          <p:cNvSpPr>
            <a:spLocks noChangeArrowheads="1"/>
          </p:cNvSpPr>
          <p:nvPr/>
        </p:nvSpPr>
        <p:spPr bwMode="auto">
          <a:xfrm>
            <a:off x="1559730" y="-15809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27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99" y="130"/>
                  <a:pt x="127" y="102"/>
                  <a:pt x="127" y="65"/>
                </a:cubicBezTo>
                <a:cubicBezTo>
                  <a:pt x="130" y="28"/>
                  <a:pt x="101" y="0"/>
                  <a:pt x="6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" name="Freeform 366"/>
          <p:cNvSpPr>
            <a:spLocks noChangeArrowheads="1"/>
          </p:cNvSpPr>
          <p:nvPr/>
        </p:nvSpPr>
        <p:spPr bwMode="auto">
          <a:xfrm>
            <a:off x="1337451" y="-12009"/>
            <a:ext cx="51296" cy="53195"/>
          </a:xfrm>
          <a:custGeom>
            <a:avLst/>
            <a:gdLst>
              <a:gd name="T0" fmla="*/ 57 w 117"/>
              <a:gd name="T1" fmla="*/ 3 h 122"/>
              <a:gd name="T2" fmla="*/ 0 w 117"/>
              <a:gd name="T3" fmla="*/ 62 h 122"/>
              <a:gd name="T4" fmla="*/ 59 w 117"/>
              <a:gd name="T5" fmla="*/ 121 h 122"/>
              <a:gd name="T6" fmla="*/ 116 w 117"/>
              <a:gd name="T7" fmla="*/ 62 h 122"/>
              <a:gd name="T8" fmla="*/ 57 w 117"/>
              <a:gd name="T9" fmla="*/ 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2">
                <a:moveTo>
                  <a:pt x="57" y="3"/>
                </a:moveTo>
                <a:cubicBezTo>
                  <a:pt x="26" y="3"/>
                  <a:pt x="0" y="28"/>
                  <a:pt x="0" y="62"/>
                </a:cubicBezTo>
                <a:cubicBezTo>
                  <a:pt x="0" y="93"/>
                  <a:pt x="26" y="121"/>
                  <a:pt x="59" y="121"/>
                </a:cubicBezTo>
                <a:cubicBezTo>
                  <a:pt x="91" y="121"/>
                  <a:pt x="116" y="96"/>
                  <a:pt x="116" y="62"/>
                </a:cubicBezTo>
                <a:cubicBezTo>
                  <a:pt x="113" y="28"/>
                  <a:pt x="88" y="0"/>
                  <a:pt x="57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" name="Freeform 367"/>
          <p:cNvSpPr>
            <a:spLocks noChangeArrowheads="1"/>
          </p:cNvSpPr>
          <p:nvPr/>
        </p:nvSpPr>
        <p:spPr bwMode="auto">
          <a:xfrm>
            <a:off x="1113273" y="-10109"/>
            <a:ext cx="49395" cy="49395"/>
          </a:xfrm>
          <a:custGeom>
            <a:avLst/>
            <a:gdLst>
              <a:gd name="T0" fmla="*/ 57 w 114"/>
              <a:gd name="T1" fmla="*/ 0 h 113"/>
              <a:gd name="T2" fmla="*/ 0 w 114"/>
              <a:gd name="T3" fmla="*/ 56 h 113"/>
              <a:gd name="T4" fmla="*/ 57 w 114"/>
              <a:gd name="T5" fmla="*/ 112 h 113"/>
              <a:gd name="T6" fmla="*/ 113 w 114"/>
              <a:gd name="T7" fmla="*/ 56 h 113"/>
              <a:gd name="T8" fmla="*/ 57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7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87"/>
                  <a:pt x="26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25"/>
                  <a:pt x="88" y="0"/>
                  <a:pt x="5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0" name="Freeform 368"/>
          <p:cNvSpPr>
            <a:spLocks noChangeArrowheads="1"/>
          </p:cNvSpPr>
          <p:nvPr/>
        </p:nvSpPr>
        <p:spPr bwMode="auto">
          <a:xfrm>
            <a:off x="890996" y="-4410"/>
            <a:ext cx="41796" cy="41796"/>
          </a:xfrm>
          <a:custGeom>
            <a:avLst/>
            <a:gdLst>
              <a:gd name="T0" fmla="*/ 48 w 99"/>
              <a:gd name="T1" fmla="*/ 0 h 97"/>
              <a:gd name="T2" fmla="*/ 0 w 99"/>
              <a:gd name="T3" fmla="*/ 48 h 97"/>
              <a:gd name="T4" fmla="*/ 48 w 99"/>
              <a:gd name="T5" fmla="*/ 96 h 97"/>
              <a:gd name="T6" fmla="*/ 96 w 99"/>
              <a:gd name="T7" fmla="*/ 48 h 97"/>
              <a:gd name="T8" fmla="*/ 48 w 9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7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6"/>
                  <a:pt x="22" y="96"/>
                  <a:pt x="48" y="96"/>
                </a:cubicBezTo>
                <a:cubicBezTo>
                  <a:pt x="76" y="96"/>
                  <a:pt x="96" y="73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1" name="Freeform 369"/>
          <p:cNvSpPr>
            <a:spLocks noChangeArrowheads="1"/>
          </p:cNvSpPr>
          <p:nvPr/>
        </p:nvSpPr>
        <p:spPr bwMode="auto">
          <a:xfrm>
            <a:off x="668717" y="-2510"/>
            <a:ext cx="37996" cy="37996"/>
          </a:xfrm>
          <a:custGeom>
            <a:avLst/>
            <a:gdLst>
              <a:gd name="T0" fmla="*/ 43 w 86"/>
              <a:gd name="T1" fmla="*/ 0 h 86"/>
              <a:gd name="T2" fmla="*/ 0 w 86"/>
              <a:gd name="T3" fmla="*/ 43 h 86"/>
              <a:gd name="T4" fmla="*/ 43 w 86"/>
              <a:gd name="T5" fmla="*/ 85 h 86"/>
              <a:gd name="T6" fmla="*/ 85 w 86"/>
              <a:gd name="T7" fmla="*/ 43 h 86"/>
              <a:gd name="T8" fmla="*/ 43 w 86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43" y="0"/>
                </a:moveTo>
                <a:cubicBezTo>
                  <a:pt x="20" y="0"/>
                  <a:pt x="0" y="20"/>
                  <a:pt x="0" y="43"/>
                </a:cubicBezTo>
                <a:cubicBezTo>
                  <a:pt x="0" y="65"/>
                  <a:pt x="20" y="85"/>
                  <a:pt x="43" y="85"/>
                </a:cubicBezTo>
                <a:cubicBezTo>
                  <a:pt x="65" y="85"/>
                  <a:pt x="85" y="65"/>
                  <a:pt x="85" y="43"/>
                </a:cubicBezTo>
                <a:cubicBezTo>
                  <a:pt x="85" y="20"/>
                  <a:pt x="68" y="0"/>
                  <a:pt x="4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2" name="Freeform 370"/>
          <p:cNvSpPr>
            <a:spLocks noChangeArrowheads="1"/>
          </p:cNvSpPr>
          <p:nvPr/>
        </p:nvSpPr>
        <p:spPr bwMode="auto">
          <a:xfrm>
            <a:off x="452139" y="8889"/>
            <a:ext cx="18998" cy="18998"/>
          </a:xfrm>
          <a:custGeom>
            <a:avLst/>
            <a:gdLst>
              <a:gd name="T0" fmla="*/ 22 w 46"/>
              <a:gd name="T1" fmla="*/ 0 h 46"/>
              <a:gd name="T2" fmla="*/ 0 w 46"/>
              <a:gd name="T3" fmla="*/ 22 h 46"/>
              <a:gd name="T4" fmla="*/ 22 w 46"/>
              <a:gd name="T5" fmla="*/ 45 h 46"/>
              <a:gd name="T6" fmla="*/ 45 w 46"/>
              <a:gd name="T7" fmla="*/ 22 h 46"/>
              <a:gd name="T8" fmla="*/ 22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2" y="0"/>
                </a:moveTo>
                <a:cubicBezTo>
                  <a:pt x="8" y="0"/>
                  <a:pt x="0" y="11"/>
                  <a:pt x="0" y="22"/>
                </a:cubicBezTo>
                <a:cubicBezTo>
                  <a:pt x="0" y="37"/>
                  <a:pt x="11" y="45"/>
                  <a:pt x="22" y="45"/>
                </a:cubicBezTo>
                <a:cubicBezTo>
                  <a:pt x="34" y="45"/>
                  <a:pt x="45" y="34"/>
                  <a:pt x="45" y="22"/>
                </a:cubicBezTo>
                <a:cubicBezTo>
                  <a:pt x="45" y="8"/>
                  <a:pt x="37" y="0"/>
                  <a:pt x="2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" name="Freeform 371"/>
          <p:cNvSpPr>
            <a:spLocks noChangeArrowheads="1"/>
          </p:cNvSpPr>
          <p:nvPr/>
        </p:nvSpPr>
        <p:spPr bwMode="auto">
          <a:xfrm>
            <a:off x="233661" y="14588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8 h 18"/>
              <a:gd name="T4" fmla="*/ 8 w 18"/>
              <a:gd name="T5" fmla="*/ 17 h 18"/>
              <a:gd name="T6" fmla="*/ 17 w 18"/>
              <a:gd name="T7" fmla="*/ 8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3"/>
                  <a:pt x="6" y="17"/>
                  <a:pt x="8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" name="Freeform 372"/>
          <p:cNvSpPr>
            <a:spLocks noChangeArrowheads="1"/>
          </p:cNvSpPr>
          <p:nvPr/>
        </p:nvSpPr>
        <p:spPr bwMode="auto">
          <a:xfrm>
            <a:off x="-17" y="6989"/>
            <a:ext cx="24698" cy="24698"/>
          </a:xfrm>
          <a:custGeom>
            <a:avLst/>
            <a:gdLst>
              <a:gd name="T0" fmla="*/ 28 w 58"/>
              <a:gd name="T1" fmla="*/ 0 h 57"/>
              <a:gd name="T2" fmla="*/ 0 w 58"/>
              <a:gd name="T3" fmla="*/ 28 h 57"/>
              <a:gd name="T4" fmla="*/ 28 w 58"/>
              <a:gd name="T5" fmla="*/ 56 h 57"/>
              <a:gd name="T6" fmla="*/ 57 w 58"/>
              <a:gd name="T7" fmla="*/ 28 h 57"/>
              <a:gd name="T8" fmla="*/ 28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7" y="42"/>
                  <a:pt x="57" y="28"/>
                </a:cubicBezTo>
                <a:cubicBezTo>
                  <a:pt x="57" y="14"/>
                  <a:pt x="45" y="0"/>
                  <a:pt x="2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1" name="Freeform 18"/>
          <p:cNvSpPr>
            <a:spLocks noChangeArrowheads="1"/>
          </p:cNvSpPr>
          <p:nvPr/>
        </p:nvSpPr>
        <p:spPr bwMode="auto">
          <a:xfrm>
            <a:off x="7467004" y="4762220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9" y="0"/>
                  <a:pt x="0" y="9"/>
                  <a:pt x="0" y="17"/>
                </a:cubicBezTo>
                <a:cubicBezTo>
                  <a:pt x="0" y="26"/>
                  <a:pt x="9" y="34"/>
                  <a:pt x="17" y="34"/>
                </a:cubicBezTo>
                <a:cubicBezTo>
                  <a:pt x="26" y="34"/>
                  <a:pt x="34" y="25"/>
                  <a:pt x="34" y="17"/>
                </a:cubicBezTo>
                <a:cubicBezTo>
                  <a:pt x="34" y="8"/>
                  <a:pt x="28" y="0"/>
                  <a:pt x="1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8" name="Freeform 35"/>
          <p:cNvSpPr>
            <a:spLocks noChangeArrowheads="1"/>
          </p:cNvSpPr>
          <p:nvPr/>
        </p:nvSpPr>
        <p:spPr bwMode="auto">
          <a:xfrm>
            <a:off x="7917260" y="4536143"/>
            <a:ext cx="11399" cy="13298"/>
          </a:xfrm>
          <a:custGeom>
            <a:avLst/>
            <a:gdLst>
              <a:gd name="T0" fmla="*/ 14 w 27"/>
              <a:gd name="T1" fmla="*/ 0 h 29"/>
              <a:gd name="T2" fmla="*/ 0 w 27"/>
              <a:gd name="T3" fmla="*/ 14 h 29"/>
              <a:gd name="T4" fmla="*/ 14 w 27"/>
              <a:gd name="T5" fmla="*/ 28 h 29"/>
              <a:gd name="T6" fmla="*/ 26 w 27"/>
              <a:gd name="T7" fmla="*/ 14 h 29"/>
              <a:gd name="T8" fmla="*/ 14 w 27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cubicBezTo>
                  <a:pt x="20" y="28"/>
                  <a:pt x="26" y="23"/>
                  <a:pt x="26" y="14"/>
                </a:cubicBezTo>
                <a:cubicBezTo>
                  <a:pt x="26" y="6"/>
                  <a:pt x="20" y="0"/>
                  <a:pt x="1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9" name="Freeform 36"/>
          <p:cNvSpPr>
            <a:spLocks noChangeArrowheads="1"/>
          </p:cNvSpPr>
          <p:nvPr/>
        </p:nvSpPr>
        <p:spPr bwMode="auto">
          <a:xfrm>
            <a:off x="7694982" y="4538043"/>
            <a:ext cx="9500" cy="9500"/>
          </a:xfrm>
          <a:custGeom>
            <a:avLst/>
            <a:gdLst>
              <a:gd name="T0" fmla="*/ 11 w 24"/>
              <a:gd name="T1" fmla="*/ 0 h 23"/>
              <a:gd name="T2" fmla="*/ 0 w 24"/>
              <a:gd name="T3" fmla="*/ 11 h 23"/>
              <a:gd name="T4" fmla="*/ 11 w 24"/>
              <a:gd name="T5" fmla="*/ 22 h 23"/>
              <a:gd name="T6" fmla="*/ 23 w 24"/>
              <a:gd name="T7" fmla="*/ 11 h 23"/>
              <a:gd name="T8" fmla="*/ 11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6" y="22"/>
                  <a:pt x="11" y="22"/>
                </a:cubicBezTo>
                <a:cubicBezTo>
                  <a:pt x="17" y="22"/>
                  <a:pt x="23" y="17"/>
                  <a:pt x="23" y="11"/>
                </a:cubicBezTo>
                <a:cubicBezTo>
                  <a:pt x="23" y="5"/>
                  <a:pt x="17" y="0"/>
                  <a:pt x="1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" name="Freeform 37"/>
          <p:cNvSpPr>
            <a:spLocks noChangeArrowheads="1"/>
          </p:cNvSpPr>
          <p:nvPr/>
        </p:nvSpPr>
        <p:spPr bwMode="auto">
          <a:xfrm>
            <a:off x="7468905" y="4538043"/>
            <a:ext cx="13298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0" y="0"/>
                  <a:pt x="1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" name="Freeform 56"/>
          <p:cNvSpPr>
            <a:spLocks noChangeArrowheads="1"/>
          </p:cNvSpPr>
          <p:nvPr/>
        </p:nvSpPr>
        <p:spPr bwMode="auto">
          <a:xfrm>
            <a:off x="9047649" y="4310065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0" y="6"/>
                  <a:pt x="3" y="6"/>
                </a:cubicBezTo>
                <a:cubicBezTo>
                  <a:pt x="6" y="6"/>
                  <a:pt x="6" y="6"/>
                  <a:pt x="6" y="3"/>
                </a:cubicBezTo>
                <a:cubicBezTo>
                  <a:pt x="6" y="0"/>
                  <a:pt x="6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" name="Freeform 57"/>
          <p:cNvSpPr>
            <a:spLocks noChangeArrowheads="1"/>
          </p:cNvSpPr>
          <p:nvPr/>
        </p:nvSpPr>
        <p:spPr bwMode="auto">
          <a:xfrm>
            <a:off x="8823471" y="4311965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3"/>
                </a:ln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6"/>
                  <a:pt x="6" y="3"/>
                </a:cubicBezTo>
                <a:cubicBezTo>
                  <a:pt x="6" y="1"/>
                  <a:pt x="3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" name="Freeform 58"/>
          <p:cNvSpPr>
            <a:spLocks noChangeArrowheads="1"/>
          </p:cNvSpPr>
          <p:nvPr/>
        </p:nvSpPr>
        <p:spPr bwMode="auto">
          <a:xfrm>
            <a:off x="8585995" y="4300567"/>
            <a:ext cx="26597" cy="28497"/>
          </a:xfrm>
          <a:custGeom>
            <a:avLst/>
            <a:gdLst>
              <a:gd name="T0" fmla="*/ 62 w 63"/>
              <a:gd name="T1" fmla="*/ 31 h 65"/>
              <a:gd name="T2" fmla="*/ 58 w 63"/>
              <a:gd name="T3" fmla="*/ 47 h 65"/>
              <a:gd name="T4" fmla="*/ 46 w 63"/>
              <a:gd name="T5" fmla="*/ 58 h 65"/>
              <a:gd name="T6" fmla="*/ 31 w 63"/>
              <a:gd name="T7" fmla="*/ 63 h 65"/>
              <a:gd name="T8" fmla="*/ 15 w 63"/>
              <a:gd name="T9" fmla="*/ 58 h 65"/>
              <a:gd name="T10" fmla="*/ 4 w 63"/>
              <a:gd name="T11" fmla="*/ 47 h 65"/>
              <a:gd name="T12" fmla="*/ 0 w 63"/>
              <a:gd name="T13" fmla="*/ 32 h 65"/>
              <a:gd name="T14" fmla="*/ 4 w 63"/>
              <a:gd name="T15" fmla="*/ 16 h 65"/>
              <a:gd name="T16" fmla="*/ 15 w 63"/>
              <a:gd name="T17" fmla="*/ 5 h 65"/>
              <a:gd name="T18" fmla="*/ 31 w 63"/>
              <a:gd name="T19" fmla="*/ 0 h 65"/>
              <a:gd name="T20" fmla="*/ 46 w 63"/>
              <a:gd name="T21" fmla="*/ 5 h 65"/>
              <a:gd name="T22" fmla="*/ 57 w 63"/>
              <a:gd name="T23" fmla="*/ 16 h 65"/>
              <a:gd name="T24" fmla="*/ 62 w 63"/>
              <a:gd name="T25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5">
                <a:moveTo>
                  <a:pt x="62" y="31"/>
                </a:moveTo>
                <a:cubicBezTo>
                  <a:pt x="62" y="37"/>
                  <a:pt x="60" y="42"/>
                  <a:pt x="58" y="47"/>
                </a:cubicBezTo>
                <a:cubicBezTo>
                  <a:pt x="55" y="52"/>
                  <a:pt x="51" y="55"/>
                  <a:pt x="46" y="58"/>
                </a:cubicBezTo>
                <a:cubicBezTo>
                  <a:pt x="41" y="61"/>
                  <a:pt x="37" y="63"/>
                  <a:pt x="31" y="63"/>
                </a:cubicBezTo>
                <a:cubicBezTo>
                  <a:pt x="25" y="64"/>
                  <a:pt x="20" y="61"/>
                  <a:pt x="15" y="58"/>
                </a:cubicBezTo>
                <a:cubicBezTo>
                  <a:pt x="10" y="56"/>
                  <a:pt x="7" y="52"/>
                  <a:pt x="4" y="47"/>
                </a:cubicBezTo>
                <a:cubicBezTo>
                  <a:pt x="1" y="42"/>
                  <a:pt x="0" y="38"/>
                  <a:pt x="0" y="32"/>
                </a:cubicBezTo>
                <a:cubicBezTo>
                  <a:pt x="0" y="27"/>
                  <a:pt x="1" y="21"/>
                  <a:pt x="4" y="16"/>
                </a:cubicBezTo>
                <a:cubicBezTo>
                  <a:pt x="7" y="11"/>
                  <a:pt x="10" y="8"/>
                  <a:pt x="15" y="5"/>
                </a:cubicBezTo>
                <a:cubicBezTo>
                  <a:pt x="20" y="2"/>
                  <a:pt x="25" y="0"/>
                  <a:pt x="31" y="0"/>
                </a:cubicBezTo>
                <a:cubicBezTo>
                  <a:pt x="36" y="0"/>
                  <a:pt x="41" y="3"/>
                  <a:pt x="46" y="5"/>
                </a:cubicBezTo>
                <a:cubicBezTo>
                  <a:pt x="51" y="8"/>
                  <a:pt x="54" y="11"/>
                  <a:pt x="57" y="16"/>
                </a:cubicBezTo>
                <a:cubicBezTo>
                  <a:pt x="59" y="21"/>
                  <a:pt x="62" y="26"/>
                  <a:pt x="62" y="31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2" name="Freeform 59"/>
          <p:cNvSpPr>
            <a:spLocks noChangeArrowheads="1"/>
          </p:cNvSpPr>
          <p:nvPr/>
        </p:nvSpPr>
        <p:spPr bwMode="auto">
          <a:xfrm>
            <a:off x="8359916" y="4302466"/>
            <a:ext cx="24698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6" y="0"/>
                  <a:pt x="2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" name="Freeform 60"/>
          <p:cNvSpPr>
            <a:spLocks noChangeArrowheads="1"/>
          </p:cNvSpPr>
          <p:nvPr/>
        </p:nvSpPr>
        <p:spPr bwMode="auto">
          <a:xfrm>
            <a:off x="8137639" y="4306265"/>
            <a:ext cx="18998" cy="18998"/>
          </a:xfrm>
          <a:custGeom>
            <a:avLst/>
            <a:gdLst>
              <a:gd name="T0" fmla="*/ 45 w 46"/>
              <a:gd name="T1" fmla="*/ 22 h 46"/>
              <a:gd name="T2" fmla="*/ 42 w 46"/>
              <a:gd name="T3" fmla="*/ 33 h 46"/>
              <a:gd name="T4" fmla="*/ 34 w 46"/>
              <a:gd name="T5" fmla="*/ 42 h 46"/>
              <a:gd name="T6" fmla="*/ 23 w 46"/>
              <a:gd name="T7" fmla="*/ 45 h 46"/>
              <a:gd name="T8" fmla="*/ 11 w 46"/>
              <a:gd name="T9" fmla="*/ 42 h 46"/>
              <a:gd name="T10" fmla="*/ 3 w 46"/>
              <a:gd name="T11" fmla="*/ 34 h 46"/>
              <a:gd name="T12" fmla="*/ 0 w 46"/>
              <a:gd name="T13" fmla="*/ 22 h 46"/>
              <a:gd name="T14" fmla="*/ 3 w 46"/>
              <a:gd name="T15" fmla="*/ 11 h 46"/>
              <a:gd name="T16" fmla="*/ 11 w 46"/>
              <a:gd name="T17" fmla="*/ 3 h 46"/>
              <a:gd name="T18" fmla="*/ 23 w 46"/>
              <a:gd name="T19" fmla="*/ 0 h 46"/>
              <a:gd name="T20" fmla="*/ 34 w 46"/>
              <a:gd name="T21" fmla="*/ 3 h 46"/>
              <a:gd name="T22" fmla="*/ 42 w 46"/>
              <a:gd name="T23" fmla="*/ 11 h 46"/>
              <a:gd name="T24" fmla="*/ 45 w 46"/>
              <a:gd name="T25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6">
                <a:moveTo>
                  <a:pt x="45" y="22"/>
                </a:moveTo>
                <a:cubicBezTo>
                  <a:pt x="45" y="26"/>
                  <a:pt x="44" y="30"/>
                  <a:pt x="42" y="33"/>
                </a:cubicBezTo>
                <a:cubicBezTo>
                  <a:pt x="40" y="37"/>
                  <a:pt x="38" y="40"/>
                  <a:pt x="34" y="42"/>
                </a:cubicBezTo>
                <a:cubicBezTo>
                  <a:pt x="30" y="44"/>
                  <a:pt x="27" y="45"/>
                  <a:pt x="23" y="45"/>
                </a:cubicBezTo>
                <a:cubicBezTo>
                  <a:pt x="19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2"/>
                </a:cubicBezTo>
                <a:cubicBezTo>
                  <a:pt x="0" y="18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3" y="0"/>
                </a:cubicBezTo>
                <a:cubicBezTo>
                  <a:pt x="27" y="0"/>
                  <a:pt x="30" y="1"/>
                  <a:pt x="34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4" y="15"/>
                  <a:pt x="45" y="18"/>
                  <a:pt x="45" y="2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4" name="Freeform 61"/>
          <p:cNvSpPr>
            <a:spLocks noChangeArrowheads="1"/>
          </p:cNvSpPr>
          <p:nvPr/>
        </p:nvSpPr>
        <p:spPr bwMode="auto">
          <a:xfrm>
            <a:off x="7917260" y="4310065"/>
            <a:ext cx="13298" cy="13299"/>
          </a:xfrm>
          <a:custGeom>
            <a:avLst/>
            <a:gdLst>
              <a:gd name="T0" fmla="*/ 15 w 30"/>
              <a:gd name="T1" fmla="*/ 0 h 29"/>
              <a:gd name="T2" fmla="*/ 0 w 30"/>
              <a:gd name="T3" fmla="*/ 14 h 29"/>
              <a:gd name="T4" fmla="*/ 15 w 30"/>
              <a:gd name="T5" fmla="*/ 28 h 29"/>
              <a:gd name="T6" fmla="*/ 29 w 30"/>
              <a:gd name="T7" fmla="*/ 14 h 29"/>
              <a:gd name="T8" fmla="*/ 15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5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5" name="Freeform 62"/>
          <p:cNvSpPr>
            <a:spLocks noChangeArrowheads="1"/>
          </p:cNvSpPr>
          <p:nvPr/>
        </p:nvSpPr>
        <p:spPr bwMode="auto">
          <a:xfrm>
            <a:off x="7693082" y="4313865"/>
            <a:ext cx="9498" cy="11399"/>
          </a:xfrm>
          <a:custGeom>
            <a:avLst/>
            <a:gdLst>
              <a:gd name="T0" fmla="*/ 11 w 21"/>
              <a:gd name="T1" fmla="*/ 2 h 26"/>
              <a:gd name="T2" fmla="*/ 0 w 21"/>
              <a:gd name="T3" fmla="*/ 14 h 26"/>
              <a:gd name="T4" fmla="*/ 11 w 21"/>
              <a:gd name="T5" fmla="*/ 25 h 26"/>
              <a:gd name="T6" fmla="*/ 20 w 21"/>
              <a:gd name="T7" fmla="*/ 14 h 26"/>
              <a:gd name="T8" fmla="*/ 11 w 21"/>
              <a:gd name="T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6">
                <a:moveTo>
                  <a:pt x="11" y="2"/>
                </a:moveTo>
                <a:cubicBezTo>
                  <a:pt x="6" y="2"/>
                  <a:pt x="0" y="9"/>
                  <a:pt x="0" y="14"/>
                </a:cubicBezTo>
                <a:cubicBezTo>
                  <a:pt x="0" y="20"/>
                  <a:pt x="6" y="25"/>
                  <a:pt x="11" y="25"/>
                </a:cubicBezTo>
                <a:cubicBezTo>
                  <a:pt x="17" y="25"/>
                  <a:pt x="20" y="19"/>
                  <a:pt x="20" y="14"/>
                </a:cubicBezTo>
                <a:cubicBezTo>
                  <a:pt x="20" y="5"/>
                  <a:pt x="17" y="0"/>
                  <a:pt x="11" y="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6" name="Freeform 63"/>
          <p:cNvSpPr>
            <a:spLocks noChangeArrowheads="1"/>
          </p:cNvSpPr>
          <p:nvPr/>
        </p:nvSpPr>
        <p:spPr bwMode="auto">
          <a:xfrm>
            <a:off x="7468905" y="4313865"/>
            <a:ext cx="9498" cy="9500"/>
          </a:xfrm>
          <a:custGeom>
            <a:avLst/>
            <a:gdLst>
              <a:gd name="T0" fmla="*/ 11 w 24"/>
              <a:gd name="T1" fmla="*/ 0 h 24"/>
              <a:gd name="T2" fmla="*/ 0 w 24"/>
              <a:gd name="T3" fmla="*/ 12 h 24"/>
              <a:gd name="T4" fmla="*/ 11 w 24"/>
              <a:gd name="T5" fmla="*/ 23 h 24"/>
              <a:gd name="T6" fmla="*/ 23 w 24"/>
              <a:gd name="T7" fmla="*/ 12 h 24"/>
              <a:gd name="T8" fmla="*/ 11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1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1" y="23"/>
                </a:cubicBezTo>
                <a:cubicBezTo>
                  <a:pt x="17" y="23"/>
                  <a:pt x="23" y="18"/>
                  <a:pt x="23" y="12"/>
                </a:cubicBezTo>
                <a:cubicBezTo>
                  <a:pt x="23" y="7"/>
                  <a:pt x="17" y="0"/>
                  <a:pt x="1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0" name="Freeform 87"/>
          <p:cNvSpPr>
            <a:spLocks noChangeArrowheads="1"/>
          </p:cNvSpPr>
          <p:nvPr/>
        </p:nvSpPr>
        <p:spPr bwMode="auto">
          <a:xfrm>
            <a:off x="9032450" y="4070689"/>
            <a:ext cx="32297" cy="32297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" name="Freeform 88"/>
          <p:cNvSpPr>
            <a:spLocks noChangeArrowheads="1"/>
          </p:cNvSpPr>
          <p:nvPr/>
        </p:nvSpPr>
        <p:spPr bwMode="auto">
          <a:xfrm>
            <a:off x="8804473" y="4070689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40 h 80"/>
              <a:gd name="T4" fmla="*/ 40 w 80"/>
              <a:gd name="T5" fmla="*/ 79 h 80"/>
              <a:gd name="T6" fmla="*/ 79 w 80"/>
              <a:gd name="T7" fmla="*/ 37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20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" name="Freeform 89"/>
          <p:cNvSpPr>
            <a:spLocks noChangeArrowheads="1"/>
          </p:cNvSpPr>
          <p:nvPr/>
        </p:nvSpPr>
        <p:spPr bwMode="auto">
          <a:xfrm>
            <a:off x="8582195" y="4072589"/>
            <a:ext cx="32296" cy="32296"/>
          </a:xfrm>
          <a:custGeom>
            <a:avLst/>
            <a:gdLst>
              <a:gd name="T0" fmla="*/ 37 w 77"/>
              <a:gd name="T1" fmla="*/ 0 h 74"/>
              <a:gd name="T2" fmla="*/ 0 w 77"/>
              <a:gd name="T3" fmla="*/ 36 h 74"/>
              <a:gd name="T4" fmla="*/ 40 w 77"/>
              <a:gd name="T5" fmla="*/ 73 h 74"/>
              <a:gd name="T6" fmla="*/ 76 w 77"/>
              <a:gd name="T7" fmla="*/ 36 h 74"/>
              <a:gd name="T8" fmla="*/ 37 w 77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7" y="73"/>
                  <a:pt x="40" y="73"/>
                </a:cubicBezTo>
                <a:cubicBezTo>
                  <a:pt x="59" y="73"/>
                  <a:pt x="76" y="56"/>
                  <a:pt x="76" y="36"/>
                </a:cubicBezTo>
                <a:cubicBezTo>
                  <a:pt x="73" y="17"/>
                  <a:pt x="57" y="0"/>
                  <a:pt x="3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3" name="Freeform 90"/>
          <p:cNvSpPr>
            <a:spLocks noChangeArrowheads="1"/>
          </p:cNvSpPr>
          <p:nvPr/>
        </p:nvSpPr>
        <p:spPr bwMode="auto">
          <a:xfrm>
            <a:off x="8356117" y="4074488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7" y="0"/>
                  <a:pt x="0" y="15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1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4" name="Freeform 91"/>
          <p:cNvSpPr>
            <a:spLocks noChangeArrowheads="1"/>
          </p:cNvSpPr>
          <p:nvPr/>
        </p:nvSpPr>
        <p:spPr bwMode="auto">
          <a:xfrm>
            <a:off x="8133839" y="4078288"/>
            <a:ext cx="26597" cy="24698"/>
          </a:xfrm>
          <a:custGeom>
            <a:avLst/>
            <a:gdLst>
              <a:gd name="T0" fmla="*/ 28 w 60"/>
              <a:gd name="T1" fmla="*/ 0 h 57"/>
              <a:gd name="T2" fmla="*/ 0 w 60"/>
              <a:gd name="T3" fmla="*/ 28 h 57"/>
              <a:gd name="T4" fmla="*/ 31 w 60"/>
              <a:gd name="T5" fmla="*/ 56 h 57"/>
              <a:gd name="T6" fmla="*/ 59 w 60"/>
              <a:gd name="T7" fmla="*/ 28 h 57"/>
              <a:gd name="T8" fmla="*/ 28 w 6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31" y="56"/>
                </a:cubicBezTo>
                <a:cubicBezTo>
                  <a:pt x="48" y="56"/>
                  <a:pt x="59" y="42"/>
                  <a:pt x="59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5" name="Freeform 92"/>
          <p:cNvSpPr>
            <a:spLocks noChangeArrowheads="1"/>
          </p:cNvSpPr>
          <p:nvPr/>
        </p:nvSpPr>
        <p:spPr bwMode="auto">
          <a:xfrm>
            <a:off x="7915360" y="408398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1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8" y="0"/>
                  <a:pt x="0" y="6"/>
                  <a:pt x="0" y="17"/>
                </a:cubicBezTo>
                <a:cubicBezTo>
                  <a:pt x="0" y="25"/>
                  <a:pt x="5" y="34"/>
                  <a:pt x="17" y="34"/>
                </a:cubicBezTo>
                <a:cubicBezTo>
                  <a:pt x="25" y="34"/>
                  <a:pt x="31" y="25"/>
                  <a:pt x="31" y="17"/>
                </a:cubicBezTo>
                <a:cubicBezTo>
                  <a:pt x="34" y="8"/>
                  <a:pt x="25" y="0"/>
                  <a:pt x="1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6" name="Freeform 93"/>
          <p:cNvSpPr>
            <a:spLocks noChangeArrowheads="1"/>
          </p:cNvSpPr>
          <p:nvPr/>
        </p:nvSpPr>
        <p:spPr bwMode="auto">
          <a:xfrm>
            <a:off x="7691182" y="4087787"/>
            <a:ext cx="9500" cy="9498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7" name="Freeform 94"/>
          <p:cNvSpPr>
            <a:spLocks noChangeArrowheads="1"/>
          </p:cNvSpPr>
          <p:nvPr/>
        </p:nvSpPr>
        <p:spPr bwMode="auto">
          <a:xfrm>
            <a:off x="7467004" y="4089687"/>
            <a:ext cx="9500" cy="9500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" name="Freeform 119"/>
          <p:cNvSpPr>
            <a:spLocks noChangeArrowheads="1"/>
          </p:cNvSpPr>
          <p:nvPr/>
        </p:nvSpPr>
        <p:spPr bwMode="auto">
          <a:xfrm>
            <a:off x="9024851" y="3838911"/>
            <a:ext cx="43696" cy="43696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3" name="Freeform 120"/>
          <p:cNvSpPr>
            <a:spLocks noChangeArrowheads="1"/>
          </p:cNvSpPr>
          <p:nvPr/>
        </p:nvSpPr>
        <p:spPr bwMode="auto">
          <a:xfrm>
            <a:off x="8794974" y="3835112"/>
            <a:ext cx="53195" cy="55095"/>
          </a:xfrm>
          <a:custGeom>
            <a:avLst/>
            <a:gdLst>
              <a:gd name="T0" fmla="*/ 62 w 125"/>
              <a:gd name="T1" fmla="*/ 0 h 126"/>
              <a:gd name="T2" fmla="*/ 0 w 125"/>
              <a:gd name="T3" fmla="*/ 63 h 126"/>
              <a:gd name="T4" fmla="*/ 62 w 125"/>
              <a:gd name="T5" fmla="*/ 125 h 126"/>
              <a:gd name="T6" fmla="*/ 124 w 125"/>
              <a:gd name="T7" fmla="*/ 63 h 126"/>
              <a:gd name="T8" fmla="*/ 62 w 125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62" y="0"/>
                </a:moveTo>
                <a:cubicBezTo>
                  <a:pt x="28" y="0"/>
                  <a:pt x="0" y="30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6" y="125"/>
                  <a:pt x="124" y="97"/>
                  <a:pt x="124" y="63"/>
                </a:cubicBezTo>
                <a:cubicBezTo>
                  <a:pt x="124" y="30"/>
                  <a:pt x="96" y="0"/>
                  <a:pt x="6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4" name="Freeform 121"/>
          <p:cNvSpPr>
            <a:spLocks noChangeArrowheads="1"/>
          </p:cNvSpPr>
          <p:nvPr/>
        </p:nvSpPr>
        <p:spPr bwMode="auto">
          <a:xfrm>
            <a:off x="8576495" y="3842711"/>
            <a:ext cx="39897" cy="39897"/>
          </a:xfrm>
          <a:custGeom>
            <a:avLst/>
            <a:gdLst>
              <a:gd name="T0" fmla="*/ 45 w 91"/>
              <a:gd name="T1" fmla="*/ 0 h 92"/>
              <a:gd name="T2" fmla="*/ 0 w 91"/>
              <a:gd name="T3" fmla="*/ 45 h 92"/>
              <a:gd name="T4" fmla="*/ 45 w 91"/>
              <a:gd name="T5" fmla="*/ 91 h 92"/>
              <a:gd name="T6" fmla="*/ 90 w 91"/>
              <a:gd name="T7" fmla="*/ 45 h 92"/>
              <a:gd name="T8" fmla="*/ 45 w 9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1"/>
                  <a:pt x="45" y="91"/>
                </a:cubicBezTo>
                <a:cubicBezTo>
                  <a:pt x="70" y="91"/>
                  <a:pt x="90" y="71"/>
                  <a:pt x="90" y="45"/>
                </a:cubicBezTo>
                <a:cubicBezTo>
                  <a:pt x="90" y="20"/>
                  <a:pt x="70" y="0"/>
                  <a:pt x="4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5" name="Freeform 122"/>
          <p:cNvSpPr>
            <a:spLocks noChangeArrowheads="1"/>
          </p:cNvSpPr>
          <p:nvPr/>
        </p:nvSpPr>
        <p:spPr bwMode="auto">
          <a:xfrm>
            <a:off x="8354217" y="3848411"/>
            <a:ext cx="34197" cy="34197"/>
          </a:xfrm>
          <a:custGeom>
            <a:avLst/>
            <a:gdLst>
              <a:gd name="T0" fmla="*/ 39 w 80"/>
              <a:gd name="T1" fmla="*/ 0 h 80"/>
              <a:gd name="T2" fmla="*/ 0 w 80"/>
              <a:gd name="T3" fmla="*/ 39 h 80"/>
              <a:gd name="T4" fmla="*/ 39 w 80"/>
              <a:gd name="T5" fmla="*/ 79 h 80"/>
              <a:gd name="T6" fmla="*/ 79 w 80"/>
              <a:gd name="T7" fmla="*/ 39 h 80"/>
              <a:gd name="T8" fmla="*/ 39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39" y="0"/>
                </a:moveTo>
                <a:cubicBezTo>
                  <a:pt x="16" y="0"/>
                  <a:pt x="0" y="17"/>
                  <a:pt x="0" y="39"/>
                </a:cubicBezTo>
                <a:cubicBezTo>
                  <a:pt x="0" y="62"/>
                  <a:pt x="16" y="79"/>
                  <a:pt x="39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3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6" name="Freeform 123"/>
          <p:cNvSpPr>
            <a:spLocks noChangeArrowheads="1"/>
          </p:cNvSpPr>
          <p:nvPr/>
        </p:nvSpPr>
        <p:spPr bwMode="auto">
          <a:xfrm>
            <a:off x="8130039" y="3850310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4" y="0"/>
                  <a:pt x="0" y="14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4"/>
                  <a:pt x="68" y="34"/>
                </a:cubicBezTo>
                <a:cubicBezTo>
                  <a:pt x="68" y="14"/>
                  <a:pt x="54" y="0"/>
                  <a:pt x="3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" name="Freeform 124"/>
          <p:cNvSpPr>
            <a:spLocks noChangeArrowheads="1"/>
          </p:cNvSpPr>
          <p:nvPr/>
        </p:nvSpPr>
        <p:spPr bwMode="auto">
          <a:xfrm>
            <a:off x="7913461" y="3859810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6" y="0"/>
                  <a:pt x="0" y="9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5" y="34"/>
                  <a:pt x="34" y="25"/>
                  <a:pt x="34" y="17"/>
                </a:cubicBezTo>
                <a:cubicBezTo>
                  <a:pt x="34" y="6"/>
                  <a:pt x="28" y="0"/>
                  <a:pt x="1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8" name="Freeform 125"/>
          <p:cNvSpPr>
            <a:spLocks noChangeArrowheads="1"/>
          </p:cNvSpPr>
          <p:nvPr/>
        </p:nvSpPr>
        <p:spPr bwMode="auto">
          <a:xfrm>
            <a:off x="7677884" y="3850310"/>
            <a:ext cx="34197" cy="36097"/>
          </a:xfrm>
          <a:custGeom>
            <a:avLst/>
            <a:gdLst>
              <a:gd name="T0" fmla="*/ 40 w 80"/>
              <a:gd name="T1" fmla="*/ 0 h 83"/>
              <a:gd name="T2" fmla="*/ 0 w 80"/>
              <a:gd name="T3" fmla="*/ 43 h 83"/>
              <a:gd name="T4" fmla="*/ 40 w 80"/>
              <a:gd name="T5" fmla="*/ 82 h 83"/>
              <a:gd name="T6" fmla="*/ 79 w 80"/>
              <a:gd name="T7" fmla="*/ 43 h 83"/>
              <a:gd name="T8" fmla="*/ 40 w 80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3">
                <a:moveTo>
                  <a:pt x="40" y="0"/>
                </a:moveTo>
                <a:cubicBezTo>
                  <a:pt x="17" y="0"/>
                  <a:pt x="0" y="21"/>
                  <a:pt x="0" y="43"/>
                </a:cubicBezTo>
                <a:cubicBezTo>
                  <a:pt x="0" y="66"/>
                  <a:pt x="17" y="82"/>
                  <a:pt x="40" y="82"/>
                </a:cubicBezTo>
                <a:cubicBezTo>
                  <a:pt x="62" y="82"/>
                  <a:pt x="79" y="62"/>
                  <a:pt x="79" y="43"/>
                </a:cubicBezTo>
                <a:cubicBezTo>
                  <a:pt x="79" y="20"/>
                  <a:pt x="62" y="0"/>
                  <a:pt x="4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" name="Freeform 126"/>
          <p:cNvSpPr>
            <a:spLocks noChangeArrowheads="1"/>
          </p:cNvSpPr>
          <p:nvPr/>
        </p:nvSpPr>
        <p:spPr bwMode="auto">
          <a:xfrm>
            <a:off x="7455605" y="3854110"/>
            <a:ext cx="32297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7 h 74"/>
              <a:gd name="T4" fmla="*/ 37 w 74"/>
              <a:gd name="T5" fmla="*/ 73 h 74"/>
              <a:gd name="T6" fmla="*/ 73 w 74"/>
              <a:gd name="T7" fmla="*/ 37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6" y="73"/>
                  <a:pt x="73" y="56"/>
                  <a:pt x="73" y="37"/>
                </a:cubicBezTo>
                <a:cubicBezTo>
                  <a:pt x="71" y="14"/>
                  <a:pt x="56" y="0"/>
                  <a:pt x="3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5" name="Freeform 152"/>
          <p:cNvSpPr>
            <a:spLocks noChangeArrowheads="1"/>
          </p:cNvSpPr>
          <p:nvPr/>
        </p:nvSpPr>
        <p:spPr bwMode="auto">
          <a:xfrm>
            <a:off x="9007753" y="3597636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8 h 176"/>
              <a:gd name="T4" fmla="*/ 87 w 176"/>
              <a:gd name="T5" fmla="*/ 175 h 176"/>
              <a:gd name="T6" fmla="*/ 172 w 176"/>
              <a:gd name="T7" fmla="*/ 88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40"/>
                  <a:pt x="0" y="88"/>
                </a:cubicBezTo>
                <a:cubicBezTo>
                  <a:pt x="0" y="136"/>
                  <a:pt x="39" y="175"/>
                  <a:pt x="87" y="175"/>
                </a:cubicBezTo>
                <a:cubicBezTo>
                  <a:pt x="135" y="175"/>
                  <a:pt x="175" y="136"/>
                  <a:pt x="172" y="88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6" name="Freeform 153"/>
          <p:cNvSpPr>
            <a:spLocks noChangeArrowheads="1"/>
          </p:cNvSpPr>
          <p:nvPr/>
        </p:nvSpPr>
        <p:spPr bwMode="auto">
          <a:xfrm>
            <a:off x="8787375" y="3603334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" name="Freeform 154"/>
          <p:cNvSpPr>
            <a:spLocks noChangeArrowheads="1"/>
          </p:cNvSpPr>
          <p:nvPr/>
        </p:nvSpPr>
        <p:spPr bwMode="auto">
          <a:xfrm>
            <a:off x="8572695" y="3614733"/>
            <a:ext cx="45596" cy="45596"/>
          </a:xfrm>
          <a:custGeom>
            <a:avLst/>
            <a:gdLst>
              <a:gd name="T0" fmla="*/ 53 w 105"/>
              <a:gd name="T1" fmla="*/ 0 h 105"/>
              <a:gd name="T2" fmla="*/ 0 w 105"/>
              <a:gd name="T3" fmla="*/ 53 h 105"/>
              <a:gd name="T4" fmla="*/ 53 w 105"/>
              <a:gd name="T5" fmla="*/ 104 h 105"/>
              <a:gd name="T6" fmla="*/ 104 w 105"/>
              <a:gd name="T7" fmla="*/ 50 h 105"/>
              <a:gd name="T8" fmla="*/ 53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3" y="0"/>
                </a:moveTo>
                <a:cubicBezTo>
                  <a:pt x="25" y="0"/>
                  <a:pt x="0" y="22"/>
                  <a:pt x="0" y="53"/>
                </a:cubicBezTo>
                <a:cubicBezTo>
                  <a:pt x="0" y="82"/>
                  <a:pt x="22" y="104"/>
                  <a:pt x="53" y="104"/>
                </a:cubicBezTo>
                <a:cubicBezTo>
                  <a:pt x="81" y="104"/>
                  <a:pt x="104" y="82"/>
                  <a:pt x="104" y="50"/>
                </a:cubicBezTo>
                <a:cubicBezTo>
                  <a:pt x="104" y="25"/>
                  <a:pt x="81" y="0"/>
                  <a:pt x="5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" name="Freeform 155"/>
          <p:cNvSpPr>
            <a:spLocks noChangeArrowheads="1"/>
          </p:cNvSpPr>
          <p:nvPr/>
        </p:nvSpPr>
        <p:spPr bwMode="auto">
          <a:xfrm>
            <a:off x="8350418" y="3620433"/>
            <a:ext cx="39895" cy="39895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0"/>
                  <a:pt x="45" y="90"/>
                </a:cubicBezTo>
                <a:cubicBezTo>
                  <a:pt x="70" y="90"/>
                  <a:pt x="90" y="71"/>
                  <a:pt x="90" y="45"/>
                </a:cubicBezTo>
                <a:cubicBezTo>
                  <a:pt x="90" y="20"/>
                  <a:pt x="68" y="0"/>
                  <a:pt x="4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9" name="Freeform 156"/>
          <p:cNvSpPr>
            <a:spLocks noChangeArrowheads="1"/>
          </p:cNvSpPr>
          <p:nvPr/>
        </p:nvSpPr>
        <p:spPr bwMode="auto">
          <a:xfrm>
            <a:off x="8114841" y="3610934"/>
            <a:ext cx="58894" cy="58895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3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3" y="105"/>
                  <a:pt x="133" y="68"/>
                </a:cubicBezTo>
                <a:cubicBezTo>
                  <a:pt x="136" y="28"/>
                  <a:pt x="105" y="0"/>
                  <a:pt x="6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0" name="Freeform 157"/>
          <p:cNvSpPr>
            <a:spLocks noChangeArrowheads="1"/>
          </p:cNvSpPr>
          <p:nvPr/>
        </p:nvSpPr>
        <p:spPr bwMode="auto">
          <a:xfrm>
            <a:off x="7881163" y="3603334"/>
            <a:ext cx="75993" cy="77893"/>
          </a:xfrm>
          <a:custGeom>
            <a:avLst/>
            <a:gdLst>
              <a:gd name="T0" fmla="*/ 87 w 176"/>
              <a:gd name="T1" fmla="*/ 0 h 179"/>
              <a:gd name="T2" fmla="*/ 0 w 176"/>
              <a:gd name="T3" fmla="*/ 91 h 179"/>
              <a:gd name="T4" fmla="*/ 87 w 176"/>
              <a:gd name="T5" fmla="*/ 178 h 179"/>
              <a:gd name="T6" fmla="*/ 175 w 176"/>
              <a:gd name="T7" fmla="*/ 91 h 179"/>
              <a:gd name="T8" fmla="*/ 87 w 176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1" name="Freeform 158"/>
          <p:cNvSpPr>
            <a:spLocks noChangeArrowheads="1"/>
          </p:cNvSpPr>
          <p:nvPr/>
        </p:nvSpPr>
        <p:spPr bwMode="auto">
          <a:xfrm>
            <a:off x="7664585" y="3612834"/>
            <a:ext cx="58895" cy="58894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6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2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ubicBezTo>
                  <a:pt x="136" y="32"/>
                  <a:pt x="105" y="0"/>
                  <a:pt x="6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2" name="Freeform 159"/>
          <p:cNvSpPr>
            <a:spLocks noChangeArrowheads="1"/>
          </p:cNvSpPr>
          <p:nvPr/>
        </p:nvSpPr>
        <p:spPr bwMode="auto">
          <a:xfrm>
            <a:off x="7448006" y="3620433"/>
            <a:ext cx="43696" cy="45596"/>
          </a:xfrm>
          <a:custGeom>
            <a:avLst/>
            <a:gdLst>
              <a:gd name="T0" fmla="*/ 51 w 103"/>
              <a:gd name="T1" fmla="*/ 0 h 105"/>
              <a:gd name="T2" fmla="*/ 0 w 103"/>
              <a:gd name="T3" fmla="*/ 53 h 105"/>
              <a:gd name="T4" fmla="*/ 51 w 103"/>
              <a:gd name="T5" fmla="*/ 104 h 105"/>
              <a:gd name="T6" fmla="*/ 102 w 103"/>
              <a:gd name="T7" fmla="*/ 51 h 105"/>
              <a:gd name="T8" fmla="*/ 51 w 103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1" y="104"/>
                </a:cubicBezTo>
                <a:cubicBezTo>
                  <a:pt x="79" y="104"/>
                  <a:pt x="102" y="82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8" name="Freeform 185"/>
          <p:cNvSpPr>
            <a:spLocks noChangeArrowheads="1"/>
          </p:cNvSpPr>
          <p:nvPr/>
        </p:nvSpPr>
        <p:spPr bwMode="auto">
          <a:xfrm>
            <a:off x="9002053" y="3367758"/>
            <a:ext cx="85492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9 h 198"/>
              <a:gd name="T4" fmla="*/ 99 w 198"/>
              <a:gd name="T5" fmla="*/ 197 h 198"/>
              <a:gd name="T6" fmla="*/ 197 w 198"/>
              <a:gd name="T7" fmla="*/ 99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5" y="197"/>
                  <a:pt x="99" y="197"/>
                </a:cubicBezTo>
                <a:cubicBezTo>
                  <a:pt x="152" y="197"/>
                  <a:pt x="197" y="152"/>
                  <a:pt x="197" y="99"/>
                </a:cubicBezTo>
                <a:cubicBezTo>
                  <a:pt x="197" y="42"/>
                  <a:pt x="155" y="0"/>
                  <a:pt x="9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9" name="Freeform 186"/>
          <p:cNvSpPr>
            <a:spLocks noChangeArrowheads="1"/>
          </p:cNvSpPr>
          <p:nvPr/>
        </p:nvSpPr>
        <p:spPr bwMode="auto">
          <a:xfrm>
            <a:off x="8781675" y="3375357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2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39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2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0" name="Freeform 187"/>
          <p:cNvSpPr>
            <a:spLocks noChangeArrowheads="1"/>
          </p:cNvSpPr>
          <p:nvPr/>
        </p:nvSpPr>
        <p:spPr bwMode="auto">
          <a:xfrm>
            <a:off x="8568896" y="3388656"/>
            <a:ext cx="49395" cy="51294"/>
          </a:xfrm>
          <a:custGeom>
            <a:avLst/>
            <a:gdLst>
              <a:gd name="T0" fmla="*/ 56 w 114"/>
              <a:gd name="T1" fmla="*/ 3 h 117"/>
              <a:gd name="T2" fmla="*/ 0 w 114"/>
              <a:gd name="T3" fmla="*/ 59 h 117"/>
              <a:gd name="T4" fmla="*/ 56 w 114"/>
              <a:gd name="T5" fmla="*/ 116 h 117"/>
              <a:gd name="T6" fmla="*/ 113 w 114"/>
              <a:gd name="T7" fmla="*/ 59 h 117"/>
              <a:gd name="T8" fmla="*/ 56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6" y="3"/>
                </a:moveTo>
                <a:cubicBezTo>
                  <a:pt x="25" y="3"/>
                  <a:pt x="0" y="28"/>
                  <a:pt x="0" y="59"/>
                </a:cubicBezTo>
                <a:cubicBezTo>
                  <a:pt x="0" y="90"/>
                  <a:pt x="25" y="116"/>
                  <a:pt x="56" y="116"/>
                </a:cubicBezTo>
                <a:cubicBezTo>
                  <a:pt x="87" y="116"/>
                  <a:pt x="113" y="90"/>
                  <a:pt x="113" y="59"/>
                </a:cubicBezTo>
                <a:cubicBezTo>
                  <a:pt x="113" y="25"/>
                  <a:pt x="87" y="0"/>
                  <a:pt x="56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1" name="Freeform 188"/>
          <p:cNvSpPr>
            <a:spLocks noChangeArrowheads="1"/>
          </p:cNvSpPr>
          <p:nvPr/>
        </p:nvSpPr>
        <p:spPr bwMode="auto">
          <a:xfrm>
            <a:off x="8312422" y="3356359"/>
            <a:ext cx="112088" cy="112090"/>
          </a:xfrm>
          <a:custGeom>
            <a:avLst/>
            <a:gdLst>
              <a:gd name="T0" fmla="*/ 130 w 261"/>
              <a:gd name="T1" fmla="*/ 0 h 261"/>
              <a:gd name="T2" fmla="*/ 0 w 261"/>
              <a:gd name="T3" fmla="*/ 130 h 261"/>
              <a:gd name="T4" fmla="*/ 130 w 261"/>
              <a:gd name="T5" fmla="*/ 260 h 261"/>
              <a:gd name="T6" fmla="*/ 260 w 261"/>
              <a:gd name="T7" fmla="*/ 127 h 261"/>
              <a:gd name="T8" fmla="*/ 130 w 261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1">
                <a:moveTo>
                  <a:pt x="130" y="0"/>
                </a:moveTo>
                <a:cubicBezTo>
                  <a:pt x="57" y="0"/>
                  <a:pt x="0" y="60"/>
                  <a:pt x="0" y="130"/>
                </a:cubicBezTo>
                <a:cubicBezTo>
                  <a:pt x="0" y="204"/>
                  <a:pt x="60" y="260"/>
                  <a:pt x="130" y="260"/>
                </a:cubicBezTo>
                <a:cubicBezTo>
                  <a:pt x="204" y="260"/>
                  <a:pt x="260" y="201"/>
                  <a:pt x="260" y="127"/>
                </a:cubicBezTo>
                <a:cubicBezTo>
                  <a:pt x="260" y="60"/>
                  <a:pt x="201" y="0"/>
                  <a:pt x="13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2" name="Freeform 189"/>
          <p:cNvSpPr>
            <a:spLocks noChangeArrowheads="1"/>
          </p:cNvSpPr>
          <p:nvPr/>
        </p:nvSpPr>
        <p:spPr bwMode="auto">
          <a:xfrm>
            <a:off x="8088244" y="3360158"/>
            <a:ext cx="112088" cy="110189"/>
          </a:xfrm>
          <a:custGeom>
            <a:avLst/>
            <a:gdLst>
              <a:gd name="T0" fmla="*/ 127 w 258"/>
              <a:gd name="T1" fmla="*/ 0 h 255"/>
              <a:gd name="T2" fmla="*/ 0 w 258"/>
              <a:gd name="T3" fmla="*/ 127 h 255"/>
              <a:gd name="T4" fmla="*/ 127 w 258"/>
              <a:gd name="T5" fmla="*/ 254 h 255"/>
              <a:gd name="T6" fmla="*/ 254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7" y="0"/>
                  <a:pt x="0" y="57"/>
                  <a:pt x="0" y="127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7" y="254"/>
                  <a:pt x="254" y="198"/>
                  <a:pt x="254" y="127"/>
                </a:cubicBezTo>
                <a:cubicBezTo>
                  <a:pt x="257" y="57"/>
                  <a:pt x="198" y="0"/>
                  <a:pt x="12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" name="Freeform 190"/>
          <p:cNvSpPr>
            <a:spLocks noChangeArrowheads="1"/>
          </p:cNvSpPr>
          <p:nvPr/>
        </p:nvSpPr>
        <p:spPr bwMode="auto">
          <a:xfrm>
            <a:off x="7873564" y="3369658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11" y="46"/>
                  <a:pt x="164" y="0"/>
                  <a:pt x="10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" name="Freeform 191"/>
          <p:cNvSpPr>
            <a:spLocks noChangeArrowheads="1"/>
          </p:cNvSpPr>
          <p:nvPr/>
        </p:nvSpPr>
        <p:spPr bwMode="auto">
          <a:xfrm>
            <a:off x="7656985" y="3381057"/>
            <a:ext cx="70294" cy="70292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5" name="Freeform 192"/>
          <p:cNvSpPr>
            <a:spLocks noChangeArrowheads="1"/>
          </p:cNvSpPr>
          <p:nvPr/>
        </p:nvSpPr>
        <p:spPr bwMode="auto">
          <a:xfrm>
            <a:off x="7442307" y="3390555"/>
            <a:ext cx="55094" cy="55095"/>
          </a:xfrm>
          <a:custGeom>
            <a:avLst/>
            <a:gdLst>
              <a:gd name="T0" fmla="*/ 62 w 128"/>
              <a:gd name="T1" fmla="*/ 0 h 130"/>
              <a:gd name="T2" fmla="*/ 0 w 128"/>
              <a:gd name="T3" fmla="*/ 65 h 130"/>
              <a:gd name="T4" fmla="*/ 65 w 128"/>
              <a:gd name="T5" fmla="*/ 129 h 130"/>
              <a:gd name="T6" fmla="*/ 127 w 128"/>
              <a:gd name="T7" fmla="*/ 65 h 130"/>
              <a:gd name="T8" fmla="*/ 62 w 128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0">
                <a:moveTo>
                  <a:pt x="62" y="0"/>
                </a:moveTo>
                <a:cubicBezTo>
                  <a:pt x="25" y="0"/>
                  <a:pt x="0" y="29"/>
                  <a:pt x="0" y="65"/>
                </a:cubicBezTo>
                <a:cubicBezTo>
                  <a:pt x="0" y="102"/>
                  <a:pt x="28" y="129"/>
                  <a:pt x="65" y="129"/>
                </a:cubicBezTo>
                <a:cubicBezTo>
                  <a:pt x="99" y="129"/>
                  <a:pt x="127" y="102"/>
                  <a:pt x="127" y="65"/>
                </a:cubicBezTo>
                <a:cubicBezTo>
                  <a:pt x="127" y="29"/>
                  <a:pt x="96" y="0"/>
                  <a:pt x="6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1" name="Freeform 218"/>
          <p:cNvSpPr>
            <a:spLocks noChangeArrowheads="1"/>
          </p:cNvSpPr>
          <p:nvPr/>
        </p:nvSpPr>
        <p:spPr bwMode="auto">
          <a:xfrm>
            <a:off x="8994454" y="3137881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0"/>
                  <a:pt x="3" y="113"/>
                </a:cubicBezTo>
                <a:cubicBezTo>
                  <a:pt x="3" y="175"/>
                  <a:pt x="53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2" name="Freeform 219"/>
          <p:cNvSpPr>
            <a:spLocks noChangeArrowheads="1"/>
          </p:cNvSpPr>
          <p:nvPr/>
        </p:nvSpPr>
        <p:spPr bwMode="auto">
          <a:xfrm>
            <a:off x="8749379" y="3116982"/>
            <a:ext cx="138686" cy="138687"/>
          </a:xfrm>
          <a:custGeom>
            <a:avLst/>
            <a:gdLst>
              <a:gd name="T0" fmla="*/ 161 w 322"/>
              <a:gd name="T1" fmla="*/ 0 h 322"/>
              <a:gd name="T2" fmla="*/ 0 w 322"/>
              <a:gd name="T3" fmla="*/ 161 h 322"/>
              <a:gd name="T4" fmla="*/ 161 w 322"/>
              <a:gd name="T5" fmla="*/ 321 h 322"/>
              <a:gd name="T6" fmla="*/ 321 w 322"/>
              <a:gd name="T7" fmla="*/ 161 h 322"/>
              <a:gd name="T8" fmla="*/ 161 w 322"/>
              <a:gd name="T9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22">
                <a:moveTo>
                  <a:pt x="161" y="0"/>
                </a:moveTo>
                <a:cubicBezTo>
                  <a:pt x="70" y="0"/>
                  <a:pt x="0" y="73"/>
                  <a:pt x="0" y="161"/>
                </a:cubicBezTo>
                <a:cubicBezTo>
                  <a:pt x="0" y="251"/>
                  <a:pt x="73" y="321"/>
                  <a:pt x="161" y="321"/>
                </a:cubicBezTo>
                <a:cubicBezTo>
                  <a:pt x="251" y="321"/>
                  <a:pt x="321" y="249"/>
                  <a:pt x="321" y="161"/>
                </a:cubicBezTo>
                <a:cubicBezTo>
                  <a:pt x="321" y="74"/>
                  <a:pt x="251" y="0"/>
                  <a:pt x="16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3" name="Freeform 220"/>
          <p:cNvSpPr>
            <a:spLocks noChangeArrowheads="1"/>
          </p:cNvSpPr>
          <p:nvPr/>
        </p:nvSpPr>
        <p:spPr bwMode="auto">
          <a:xfrm>
            <a:off x="8534699" y="3128381"/>
            <a:ext cx="117788" cy="117788"/>
          </a:xfrm>
          <a:custGeom>
            <a:avLst/>
            <a:gdLst>
              <a:gd name="T0" fmla="*/ 136 w 272"/>
              <a:gd name="T1" fmla="*/ 3 h 275"/>
              <a:gd name="T2" fmla="*/ 0 w 272"/>
              <a:gd name="T3" fmla="*/ 138 h 275"/>
              <a:gd name="T4" fmla="*/ 136 w 272"/>
              <a:gd name="T5" fmla="*/ 274 h 275"/>
              <a:gd name="T6" fmla="*/ 271 w 272"/>
              <a:gd name="T7" fmla="*/ 138 h 275"/>
              <a:gd name="T8" fmla="*/ 136 w 272"/>
              <a:gd name="T9" fmla="*/ 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6" y="3"/>
                </a:moveTo>
                <a:cubicBezTo>
                  <a:pt x="62" y="3"/>
                  <a:pt x="0" y="65"/>
                  <a:pt x="0" y="138"/>
                </a:cubicBezTo>
                <a:cubicBezTo>
                  <a:pt x="0" y="214"/>
                  <a:pt x="62" y="274"/>
                  <a:pt x="136" y="274"/>
                </a:cubicBezTo>
                <a:cubicBezTo>
                  <a:pt x="209" y="274"/>
                  <a:pt x="271" y="212"/>
                  <a:pt x="271" y="138"/>
                </a:cubicBezTo>
                <a:cubicBezTo>
                  <a:pt x="271" y="62"/>
                  <a:pt x="209" y="0"/>
                  <a:pt x="136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" name="Freeform 221"/>
          <p:cNvSpPr>
            <a:spLocks noChangeArrowheads="1"/>
          </p:cNvSpPr>
          <p:nvPr/>
        </p:nvSpPr>
        <p:spPr bwMode="auto">
          <a:xfrm>
            <a:off x="8302922" y="3122682"/>
            <a:ext cx="131088" cy="131087"/>
          </a:xfrm>
          <a:custGeom>
            <a:avLst/>
            <a:gdLst>
              <a:gd name="T0" fmla="*/ 152 w 306"/>
              <a:gd name="T1" fmla="*/ 0 h 306"/>
              <a:gd name="T2" fmla="*/ 0 w 306"/>
              <a:gd name="T3" fmla="*/ 152 h 306"/>
              <a:gd name="T4" fmla="*/ 152 w 306"/>
              <a:gd name="T5" fmla="*/ 305 h 306"/>
              <a:gd name="T6" fmla="*/ 305 w 306"/>
              <a:gd name="T7" fmla="*/ 152 h 306"/>
              <a:gd name="T8" fmla="*/ 152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2" y="0"/>
                </a:moveTo>
                <a:cubicBezTo>
                  <a:pt x="68" y="0"/>
                  <a:pt x="0" y="68"/>
                  <a:pt x="0" y="152"/>
                </a:cubicBezTo>
                <a:cubicBezTo>
                  <a:pt x="0" y="237"/>
                  <a:pt x="67" y="305"/>
                  <a:pt x="152" y="305"/>
                </a:cubicBezTo>
                <a:cubicBezTo>
                  <a:pt x="236" y="305"/>
                  <a:pt x="305" y="237"/>
                  <a:pt x="305" y="152"/>
                </a:cubicBezTo>
                <a:cubicBezTo>
                  <a:pt x="305" y="68"/>
                  <a:pt x="234" y="0"/>
                  <a:pt x="15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" name="Freeform 222"/>
          <p:cNvSpPr>
            <a:spLocks noChangeArrowheads="1"/>
          </p:cNvSpPr>
          <p:nvPr/>
        </p:nvSpPr>
        <p:spPr bwMode="auto">
          <a:xfrm>
            <a:off x="8080644" y="3126482"/>
            <a:ext cx="127287" cy="129187"/>
          </a:xfrm>
          <a:custGeom>
            <a:avLst/>
            <a:gdLst>
              <a:gd name="T0" fmla="*/ 146 w 297"/>
              <a:gd name="T1" fmla="*/ 0 h 298"/>
              <a:gd name="T2" fmla="*/ 0 w 297"/>
              <a:gd name="T3" fmla="*/ 150 h 298"/>
              <a:gd name="T4" fmla="*/ 149 w 297"/>
              <a:gd name="T5" fmla="*/ 297 h 298"/>
              <a:gd name="T6" fmla="*/ 296 w 297"/>
              <a:gd name="T7" fmla="*/ 147 h 298"/>
              <a:gd name="T8" fmla="*/ 146 w 297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98">
                <a:moveTo>
                  <a:pt x="146" y="0"/>
                </a:moveTo>
                <a:cubicBezTo>
                  <a:pt x="64" y="0"/>
                  <a:pt x="0" y="68"/>
                  <a:pt x="0" y="150"/>
                </a:cubicBezTo>
                <a:cubicBezTo>
                  <a:pt x="0" y="232"/>
                  <a:pt x="64" y="297"/>
                  <a:pt x="149" y="297"/>
                </a:cubicBezTo>
                <a:cubicBezTo>
                  <a:pt x="231" y="297"/>
                  <a:pt x="296" y="229"/>
                  <a:pt x="296" y="147"/>
                </a:cubicBezTo>
                <a:cubicBezTo>
                  <a:pt x="293" y="65"/>
                  <a:pt x="228" y="0"/>
                  <a:pt x="14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6" name="Freeform 223"/>
          <p:cNvSpPr>
            <a:spLocks noChangeArrowheads="1"/>
          </p:cNvSpPr>
          <p:nvPr/>
        </p:nvSpPr>
        <p:spPr bwMode="auto">
          <a:xfrm>
            <a:off x="7864066" y="3137881"/>
            <a:ext cx="108289" cy="106390"/>
          </a:xfrm>
          <a:custGeom>
            <a:avLst/>
            <a:gdLst>
              <a:gd name="T0" fmla="*/ 124 w 252"/>
              <a:gd name="T1" fmla="*/ 0 h 249"/>
              <a:gd name="T2" fmla="*/ 0 w 252"/>
              <a:gd name="T3" fmla="*/ 124 h 249"/>
              <a:gd name="T4" fmla="*/ 124 w 252"/>
              <a:gd name="T5" fmla="*/ 248 h 249"/>
              <a:gd name="T6" fmla="*/ 249 w 252"/>
              <a:gd name="T7" fmla="*/ 124 h 249"/>
              <a:gd name="T8" fmla="*/ 124 w 252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49">
                <a:moveTo>
                  <a:pt x="124" y="0"/>
                </a:moveTo>
                <a:cubicBezTo>
                  <a:pt x="57" y="0"/>
                  <a:pt x="0" y="56"/>
                  <a:pt x="0" y="124"/>
                </a:cubicBezTo>
                <a:cubicBezTo>
                  <a:pt x="0" y="194"/>
                  <a:pt x="56" y="248"/>
                  <a:pt x="124" y="248"/>
                </a:cubicBezTo>
                <a:cubicBezTo>
                  <a:pt x="191" y="248"/>
                  <a:pt x="249" y="192"/>
                  <a:pt x="249" y="124"/>
                </a:cubicBezTo>
                <a:cubicBezTo>
                  <a:pt x="251" y="56"/>
                  <a:pt x="195" y="0"/>
                  <a:pt x="12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7" name="Freeform 224"/>
          <p:cNvSpPr>
            <a:spLocks noChangeArrowheads="1"/>
          </p:cNvSpPr>
          <p:nvPr/>
        </p:nvSpPr>
        <p:spPr bwMode="auto">
          <a:xfrm>
            <a:off x="7649386" y="3151179"/>
            <a:ext cx="85492" cy="83592"/>
          </a:xfrm>
          <a:custGeom>
            <a:avLst/>
            <a:gdLst>
              <a:gd name="T0" fmla="*/ 98 w 198"/>
              <a:gd name="T1" fmla="*/ 0 h 193"/>
              <a:gd name="T2" fmla="*/ 2 w 198"/>
              <a:gd name="T3" fmla="*/ 96 h 193"/>
              <a:gd name="T4" fmla="*/ 101 w 198"/>
              <a:gd name="T5" fmla="*/ 192 h 193"/>
              <a:gd name="T6" fmla="*/ 197 w 198"/>
              <a:gd name="T7" fmla="*/ 93 h 193"/>
              <a:gd name="T8" fmla="*/ 98 w 198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3">
                <a:moveTo>
                  <a:pt x="98" y="0"/>
                </a:moveTo>
                <a:cubicBezTo>
                  <a:pt x="45" y="0"/>
                  <a:pt x="0" y="45"/>
                  <a:pt x="2" y="96"/>
                </a:cubicBezTo>
                <a:cubicBezTo>
                  <a:pt x="2" y="149"/>
                  <a:pt x="47" y="192"/>
                  <a:pt x="101" y="192"/>
                </a:cubicBezTo>
                <a:cubicBezTo>
                  <a:pt x="154" y="192"/>
                  <a:pt x="197" y="146"/>
                  <a:pt x="197" y="93"/>
                </a:cubicBezTo>
                <a:cubicBezTo>
                  <a:pt x="197" y="42"/>
                  <a:pt x="152" y="0"/>
                  <a:pt x="9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8" name="Freeform 225"/>
          <p:cNvSpPr>
            <a:spLocks noChangeArrowheads="1"/>
          </p:cNvSpPr>
          <p:nvPr/>
        </p:nvSpPr>
        <p:spPr bwMode="auto">
          <a:xfrm>
            <a:off x="7434708" y="3160679"/>
            <a:ext cx="66493" cy="66493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4" name="Freeform 251"/>
          <p:cNvSpPr>
            <a:spLocks noChangeArrowheads="1"/>
          </p:cNvSpPr>
          <p:nvPr/>
        </p:nvSpPr>
        <p:spPr bwMode="auto">
          <a:xfrm>
            <a:off x="8967857" y="2887106"/>
            <a:ext cx="148185" cy="146285"/>
          </a:xfrm>
          <a:custGeom>
            <a:avLst/>
            <a:gdLst>
              <a:gd name="T0" fmla="*/ 169 w 342"/>
              <a:gd name="T1" fmla="*/ 0 h 339"/>
              <a:gd name="T2" fmla="*/ 0 w 342"/>
              <a:gd name="T3" fmla="*/ 169 h 339"/>
              <a:gd name="T4" fmla="*/ 169 w 342"/>
              <a:gd name="T5" fmla="*/ 338 h 339"/>
              <a:gd name="T6" fmla="*/ 338 w 342"/>
              <a:gd name="T7" fmla="*/ 166 h 339"/>
              <a:gd name="T8" fmla="*/ 169 w 342"/>
              <a:gd name="T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9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63"/>
                  <a:pt x="76" y="338"/>
                  <a:pt x="169" y="338"/>
                </a:cubicBezTo>
                <a:cubicBezTo>
                  <a:pt x="262" y="338"/>
                  <a:pt x="338" y="262"/>
                  <a:pt x="338" y="166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" name="Freeform 252"/>
          <p:cNvSpPr>
            <a:spLocks noChangeArrowheads="1"/>
          </p:cNvSpPr>
          <p:nvPr/>
        </p:nvSpPr>
        <p:spPr bwMode="auto">
          <a:xfrm>
            <a:off x="8741779" y="2885205"/>
            <a:ext cx="151985" cy="151985"/>
          </a:xfrm>
          <a:custGeom>
            <a:avLst/>
            <a:gdLst>
              <a:gd name="T0" fmla="*/ 172 w 351"/>
              <a:gd name="T1" fmla="*/ 3 h 353"/>
              <a:gd name="T2" fmla="*/ 0 w 351"/>
              <a:gd name="T3" fmla="*/ 177 h 353"/>
              <a:gd name="T4" fmla="*/ 175 w 351"/>
              <a:gd name="T5" fmla="*/ 349 h 353"/>
              <a:gd name="T6" fmla="*/ 347 w 351"/>
              <a:gd name="T7" fmla="*/ 174 h 353"/>
              <a:gd name="T8" fmla="*/ 172 w 351"/>
              <a:gd name="T9" fmla="*/ 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353">
                <a:moveTo>
                  <a:pt x="172" y="3"/>
                </a:moveTo>
                <a:cubicBezTo>
                  <a:pt x="76" y="3"/>
                  <a:pt x="0" y="82"/>
                  <a:pt x="0" y="177"/>
                </a:cubicBezTo>
                <a:cubicBezTo>
                  <a:pt x="0" y="273"/>
                  <a:pt x="79" y="352"/>
                  <a:pt x="175" y="349"/>
                </a:cubicBezTo>
                <a:cubicBezTo>
                  <a:pt x="271" y="349"/>
                  <a:pt x="350" y="270"/>
                  <a:pt x="347" y="174"/>
                </a:cubicBezTo>
                <a:cubicBezTo>
                  <a:pt x="347" y="79"/>
                  <a:pt x="268" y="0"/>
                  <a:pt x="172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6" name="Freeform 253"/>
          <p:cNvSpPr>
            <a:spLocks noChangeArrowheads="1"/>
          </p:cNvSpPr>
          <p:nvPr/>
        </p:nvSpPr>
        <p:spPr bwMode="auto">
          <a:xfrm>
            <a:off x="8529000" y="2900404"/>
            <a:ext cx="127287" cy="125388"/>
          </a:xfrm>
          <a:custGeom>
            <a:avLst/>
            <a:gdLst>
              <a:gd name="T0" fmla="*/ 147 w 294"/>
              <a:gd name="T1" fmla="*/ 0 h 293"/>
              <a:gd name="T2" fmla="*/ 0 w 294"/>
              <a:gd name="T3" fmla="*/ 145 h 293"/>
              <a:gd name="T4" fmla="*/ 147 w 294"/>
              <a:gd name="T5" fmla="*/ 292 h 293"/>
              <a:gd name="T6" fmla="*/ 293 w 294"/>
              <a:gd name="T7" fmla="*/ 145 h 293"/>
              <a:gd name="T8" fmla="*/ 147 w 294"/>
              <a:gd name="T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3">
                <a:moveTo>
                  <a:pt x="147" y="0"/>
                </a:moveTo>
                <a:cubicBezTo>
                  <a:pt x="65" y="0"/>
                  <a:pt x="0" y="64"/>
                  <a:pt x="0" y="145"/>
                </a:cubicBezTo>
                <a:cubicBezTo>
                  <a:pt x="0" y="227"/>
                  <a:pt x="65" y="292"/>
                  <a:pt x="147" y="292"/>
                </a:cubicBezTo>
                <a:cubicBezTo>
                  <a:pt x="229" y="292"/>
                  <a:pt x="293" y="227"/>
                  <a:pt x="293" y="145"/>
                </a:cubicBezTo>
                <a:cubicBezTo>
                  <a:pt x="293" y="64"/>
                  <a:pt x="229" y="0"/>
                  <a:pt x="14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7" name="Freeform 254"/>
          <p:cNvSpPr>
            <a:spLocks noChangeArrowheads="1"/>
          </p:cNvSpPr>
          <p:nvPr/>
        </p:nvSpPr>
        <p:spPr bwMode="auto">
          <a:xfrm>
            <a:off x="8293423" y="2889005"/>
            <a:ext cx="148185" cy="146286"/>
          </a:xfrm>
          <a:custGeom>
            <a:avLst/>
            <a:gdLst>
              <a:gd name="T0" fmla="*/ 170 w 346"/>
              <a:gd name="T1" fmla="*/ 0 h 341"/>
              <a:gd name="T2" fmla="*/ 0 w 346"/>
              <a:gd name="T3" fmla="*/ 171 h 341"/>
              <a:gd name="T4" fmla="*/ 172 w 346"/>
              <a:gd name="T5" fmla="*/ 340 h 341"/>
              <a:gd name="T6" fmla="*/ 342 w 346"/>
              <a:gd name="T7" fmla="*/ 168 h 341"/>
              <a:gd name="T8" fmla="*/ 170 w 346"/>
              <a:gd name="T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1">
                <a:moveTo>
                  <a:pt x="170" y="0"/>
                </a:moveTo>
                <a:cubicBezTo>
                  <a:pt x="76" y="0"/>
                  <a:pt x="0" y="79"/>
                  <a:pt x="0" y="171"/>
                </a:cubicBezTo>
                <a:cubicBezTo>
                  <a:pt x="0" y="267"/>
                  <a:pt x="76" y="340"/>
                  <a:pt x="172" y="340"/>
                </a:cubicBezTo>
                <a:cubicBezTo>
                  <a:pt x="268" y="340"/>
                  <a:pt x="345" y="264"/>
                  <a:pt x="342" y="168"/>
                </a:cubicBezTo>
                <a:cubicBezTo>
                  <a:pt x="342" y="76"/>
                  <a:pt x="263" y="0"/>
                  <a:pt x="17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8" name="Freeform 255"/>
          <p:cNvSpPr>
            <a:spLocks noChangeArrowheads="1"/>
          </p:cNvSpPr>
          <p:nvPr/>
        </p:nvSpPr>
        <p:spPr bwMode="auto">
          <a:xfrm>
            <a:off x="8069245" y="2892804"/>
            <a:ext cx="144386" cy="146286"/>
          </a:xfrm>
          <a:custGeom>
            <a:avLst/>
            <a:gdLst>
              <a:gd name="T0" fmla="*/ 167 w 337"/>
              <a:gd name="T1" fmla="*/ 0 h 338"/>
              <a:gd name="T2" fmla="*/ 0 w 337"/>
              <a:gd name="T3" fmla="*/ 168 h 338"/>
              <a:gd name="T4" fmla="*/ 169 w 337"/>
              <a:gd name="T5" fmla="*/ 334 h 338"/>
              <a:gd name="T6" fmla="*/ 336 w 337"/>
              <a:gd name="T7" fmla="*/ 165 h 338"/>
              <a:gd name="T8" fmla="*/ 167 w 337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8">
                <a:moveTo>
                  <a:pt x="167" y="0"/>
                </a:moveTo>
                <a:cubicBezTo>
                  <a:pt x="73" y="0"/>
                  <a:pt x="0" y="76"/>
                  <a:pt x="0" y="168"/>
                </a:cubicBezTo>
                <a:cubicBezTo>
                  <a:pt x="0" y="261"/>
                  <a:pt x="76" y="337"/>
                  <a:pt x="169" y="334"/>
                </a:cubicBezTo>
                <a:cubicBezTo>
                  <a:pt x="262" y="334"/>
                  <a:pt x="336" y="258"/>
                  <a:pt x="336" y="165"/>
                </a:cubicBezTo>
                <a:cubicBezTo>
                  <a:pt x="333" y="76"/>
                  <a:pt x="257" y="0"/>
                  <a:pt x="16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9" name="Freeform 256"/>
          <p:cNvSpPr>
            <a:spLocks noChangeArrowheads="1"/>
          </p:cNvSpPr>
          <p:nvPr/>
        </p:nvSpPr>
        <p:spPr bwMode="auto">
          <a:xfrm>
            <a:off x="7854566" y="2904203"/>
            <a:ext cx="123488" cy="123488"/>
          </a:xfrm>
          <a:custGeom>
            <a:avLst/>
            <a:gdLst>
              <a:gd name="T0" fmla="*/ 142 w 287"/>
              <a:gd name="T1" fmla="*/ 3 h 288"/>
              <a:gd name="T2" fmla="*/ 0 w 287"/>
              <a:gd name="T3" fmla="*/ 146 h 288"/>
              <a:gd name="T4" fmla="*/ 144 w 287"/>
              <a:gd name="T5" fmla="*/ 287 h 288"/>
              <a:gd name="T6" fmla="*/ 286 w 287"/>
              <a:gd name="T7" fmla="*/ 143 h 288"/>
              <a:gd name="T8" fmla="*/ 142 w 287"/>
              <a:gd name="T9" fmla="*/ 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8">
                <a:moveTo>
                  <a:pt x="142" y="3"/>
                </a:moveTo>
                <a:cubicBezTo>
                  <a:pt x="63" y="3"/>
                  <a:pt x="0" y="68"/>
                  <a:pt x="0" y="146"/>
                </a:cubicBezTo>
                <a:cubicBezTo>
                  <a:pt x="0" y="225"/>
                  <a:pt x="65" y="287"/>
                  <a:pt x="144" y="287"/>
                </a:cubicBezTo>
                <a:cubicBezTo>
                  <a:pt x="223" y="287"/>
                  <a:pt x="286" y="222"/>
                  <a:pt x="286" y="143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0" name="Freeform 257"/>
          <p:cNvSpPr>
            <a:spLocks noChangeArrowheads="1"/>
          </p:cNvSpPr>
          <p:nvPr/>
        </p:nvSpPr>
        <p:spPr bwMode="auto">
          <a:xfrm>
            <a:off x="7643687" y="2919402"/>
            <a:ext cx="94991" cy="94991"/>
          </a:xfrm>
          <a:custGeom>
            <a:avLst/>
            <a:gdLst>
              <a:gd name="T0" fmla="*/ 111 w 222"/>
              <a:gd name="T1" fmla="*/ 0 h 221"/>
              <a:gd name="T2" fmla="*/ 0 w 222"/>
              <a:gd name="T3" fmla="*/ 110 h 221"/>
              <a:gd name="T4" fmla="*/ 111 w 222"/>
              <a:gd name="T5" fmla="*/ 220 h 221"/>
              <a:gd name="T6" fmla="*/ 221 w 222"/>
              <a:gd name="T7" fmla="*/ 110 h 221"/>
              <a:gd name="T8" fmla="*/ 111 w 222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11" y="0"/>
                </a:moveTo>
                <a:cubicBezTo>
                  <a:pt x="48" y="0"/>
                  <a:pt x="0" y="50"/>
                  <a:pt x="0" y="110"/>
                </a:cubicBezTo>
                <a:cubicBezTo>
                  <a:pt x="0" y="172"/>
                  <a:pt x="51" y="220"/>
                  <a:pt x="111" y="220"/>
                </a:cubicBezTo>
                <a:cubicBezTo>
                  <a:pt x="170" y="220"/>
                  <a:pt x="221" y="169"/>
                  <a:pt x="221" y="110"/>
                </a:cubicBezTo>
                <a:cubicBezTo>
                  <a:pt x="221" y="47"/>
                  <a:pt x="173" y="0"/>
                  <a:pt x="11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1" name="Freeform 258"/>
          <p:cNvSpPr>
            <a:spLocks noChangeArrowheads="1"/>
          </p:cNvSpPr>
          <p:nvPr/>
        </p:nvSpPr>
        <p:spPr bwMode="auto">
          <a:xfrm>
            <a:off x="7427109" y="2930801"/>
            <a:ext cx="75993" cy="75993"/>
          </a:xfrm>
          <a:custGeom>
            <a:avLst/>
            <a:gdLst>
              <a:gd name="T0" fmla="*/ 87 w 176"/>
              <a:gd name="T1" fmla="*/ 0 h 175"/>
              <a:gd name="T2" fmla="*/ 0 w 176"/>
              <a:gd name="T3" fmla="*/ 86 h 175"/>
              <a:gd name="T4" fmla="*/ 87 w 176"/>
              <a:gd name="T5" fmla="*/ 174 h 175"/>
              <a:gd name="T6" fmla="*/ 172 w 176"/>
              <a:gd name="T7" fmla="*/ 86 h 175"/>
              <a:gd name="T8" fmla="*/ 87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7" y="0"/>
                </a:moveTo>
                <a:cubicBezTo>
                  <a:pt x="39" y="0"/>
                  <a:pt x="0" y="38"/>
                  <a:pt x="0" y="86"/>
                </a:cubicBezTo>
                <a:cubicBezTo>
                  <a:pt x="0" y="134"/>
                  <a:pt x="39" y="174"/>
                  <a:pt x="87" y="174"/>
                </a:cubicBezTo>
                <a:cubicBezTo>
                  <a:pt x="135" y="174"/>
                  <a:pt x="175" y="134"/>
                  <a:pt x="172" y="86"/>
                </a:cubicBezTo>
                <a:cubicBezTo>
                  <a:pt x="175" y="38"/>
                  <a:pt x="135" y="0"/>
                  <a:pt x="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5" name="Freeform 282"/>
          <p:cNvSpPr>
            <a:spLocks noChangeArrowheads="1"/>
          </p:cNvSpPr>
          <p:nvPr/>
        </p:nvSpPr>
        <p:spPr bwMode="auto">
          <a:xfrm>
            <a:off x="8964057" y="2661027"/>
            <a:ext cx="153885" cy="153885"/>
          </a:xfrm>
          <a:custGeom>
            <a:avLst/>
            <a:gdLst>
              <a:gd name="T0" fmla="*/ 178 w 357"/>
              <a:gd name="T1" fmla="*/ 0 h 356"/>
              <a:gd name="T2" fmla="*/ 3 w 357"/>
              <a:gd name="T3" fmla="*/ 177 h 356"/>
              <a:gd name="T4" fmla="*/ 181 w 357"/>
              <a:gd name="T5" fmla="*/ 352 h 356"/>
              <a:gd name="T6" fmla="*/ 356 w 357"/>
              <a:gd name="T7" fmla="*/ 175 h 356"/>
              <a:gd name="T8" fmla="*/ 178 w 357"/>
              <a:gd name="T9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79" y="0"/>
                  <a:pt x="0" y="79"/>
                  <a:pt x="3" y="177"/>
                </a:cubicBezTo>
                <a:cubicBezTo>
                  <a:pt x="3" y="276"/>
                  <a:pt x="82" y="355"/>
                  <a:pt x="181" y="352"/>
                </a:cubicBezTo>
                <a:cubicBezTo>
                  <a:pt x="277" y="352"/>
                  <a:pt x="356" y="270"/>
                  <a:pt x="356" y="175"/>
                </a:cubicBezTo>
                <a:cubicBezTo>
                  <a:pt x="353" y="76"/>
                  <a:pt x="274" y="0"/>
                  <a:pt x="17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" name="Freeform 283"/>
          <p:cNvSpPr>
            <a:spLocks noChangeArrowheads="1"/>
          </p:cNvSpPr>
          <p:nvPr/>
        </p:nvSpPr>
        <p:spPr bwMode="auto">
          <a:xfrm>
            <a:off x="8737980" y="2659128"/>
            <a:ext cx="157684" cy="155785"/>
          </a:xfrm>
          <a:custGeom>
            <a:avLst/>
            <a:gdLst>
              <a:gd name="T0" fmla="*/ 181 w 365"/>
              <a:gd name="T1" fmla="*/ 0 h 362"/>
              <a:gd name="T2" fmla="*/ 0 w 365"/>
              <a:gd name="T3" fmla="*/ 180 h 362"/>
              <a:gd name="T4" fmla="*/ 184 w 365"/>
              <a:gd name="T5" fmla="*/ 361 h 362"/>
              <a:gd name="T6" fmla="*/ 364 w 365"/>
              <a:gd name="T7" fmla="*/ 178 h 362"/>
              <a:gd name="T8" fmla="*/ 181 w 365"/>
              <a:gd name="T9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2">
                <a:moveTo>
                  <a:pt x="181" y="0"/>
                </a:moveTo>
                <a:cubicBezTo>
                  <a:pt x="82" y="0"/>
                  <a:pt x="0" y="81"/>
                  <a:pt x="0" y="180"/>
                </a:cubicBezTo>
                <a:cubicBezTo>
                  <a:pt x="0" y="278"/>
                  <a:pt x="82" y="361"/>
                  <a:pt x="184" y="361"/>
                </a:cubicBezTo>
                <a:cubicBezTo>
                  <a:pt x="285" y="361"/>
                  <a:pt x="364" y="279"/>
                  <a:pt x="364" y="178"/>
                </a:cubicBezTo>
                <a:cubicBezTo>
                  <a:pt x="364" y="79"/>
                  <a:pt x="283" y="0"/>
                  <a:pt x="18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7" name="Freeform 284"/>
          <p:cNvSpPr>
            <a:spLocks noChangeArrowheads="1"/>
          </p:cNvSpPr>
          <p:nvPr/>
        </p:nvSpPr>
        <p:spPr bwMode="auto">
          <a:xfrm>
            <a:off x="8525201" y="2674326"/>
            <a:ext cx="131087" cy="129187"/>
          </a:xfrm>
          <a:custGeom>
            <a:avLst/>
            <a:gdLst>
              <a:gd name="T0" fmla="*/ 150 w 303"/>
              <a:gd name="T1" fmla="*/ 0 h 300"/>
              <a:gd name="T2" fmla="*/ 0 w 303"/>
              <a:gd name="T3" fmla="*/ 149 h 300"/>
              <a:gd name="T4" fmla="*/ 153 w 303"/>
              <a:gd name="T5" fmla="*/ 299 h 300"/>
              <a:gd name="T6" fmla="*/ 302 w 303"/>
              <a:gd name="T7" fmla="*/ 146 h 300"/>
              <a:gd name="T8" fmla="*/ 150 w 303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0">
                <a:moveTo>
                  <a:pt x="150" y="0"/>
                </a:moveTo>
                <a:cubicBezTo>
                  <a:pt x="65" y="0"/>
                  <a:pt x="0" y="67"/>
                  <a:pt x="0" y="149"/>
                </a:cubicBezTo>
                <a:cubicBezTo>
                  <a:pt x="0" y="231"/>
                  <a:pt x="68" y="299"/>
                  <a:pt x="153" y="299"/>
                </a:cubicBezTo>
                <a:cubicBezTo>
                  <a:pt x="237" y="299"/>
                  <a:pt x="302" y="231"/>
                  <a:pt x="302" y="146"/>
                </a:cubicBezTo>
                <a:cubicBezTo>
                  <a:pt x="302" y="65"/>
                  <a:pt x="235" y="0"/>
                  <a:pt x="15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8" name="Freeform 285"/>
          <p:cNvSpPr>
            <a:spLocks noChangeArrowheads="1"/>
          </p:cNvSpPr>
          <p:nvPr/>
        </p:nvSpPr>
        <p:spPr bwMode="auto">
          <a:xfrm>
            <a:off x="8285824" y="2659128"/>
            <a:ext cx="161484" cy="161484"/>
          </a:xfrm>
          <a:custGeom>
            <a:avLst/>
            <a:gdLst>
              <a:gd name="T0" fmla="*/ 184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0 w 374"/>
              <a:gd name="T7" fmla="*/ 186 h 373"/>
              <a:gd name="T8" fmla="*/ 184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4" y="0"/>
                </a:moveTo>
                <a:cubicBezTo>
                  <a:pt x="82" y="0"/>
                  <a:pt x="0" y="84"/>
                  <a:pt x="0" y="186"/>
                </a:cubicBezTo>
                <a:cubicBezTo>
                  <a:pt x="0" y="288"/>
                  <a:pt x="85" y="372"/>
                  <a:pt x="187" y="372"/>
                </a:cubicBezTo>
                <a:cubicBezTo>
                  <a:pt x="288" y="372"/>
                  <a:pt x="373" y="288"/>
                  <a:pt x="370" y="186"/>
                </a:cubicBezTo>
                <a:cubicBezTo>
                  <a:pt x="370" y="82"/>
                  <a:pt x="285" y="0"/>
                  <a:pt x="18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9" name="Freeform 286"/>
          <p:cNvSpPr>
            <a:spLocks noChangeArrowheads="1"/>
          </p:cNvSpPr>
          <p:nvPr/>
        </p:nvSpPr>
        <p:spPr bwMode="auto">
          <a:xfrm>
            <a:off x="8059746" y="2661027"/>
            <a:ext cx="161485" cy="161485"/>
          </a:xfrm>
          <a:custGeom>
            <a:avLst/>
            <a:gdLst>
              <a:gd name="T0" fmla="*/ 187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3 w 374"/>
              <a:gd name="T7" fmla="*/ 186 h 373"/>
              <a:gd name="T8" fmla="*/ 187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7" y="0"/>
                </a:moveTo>
                <a:cubicBezTo>
                  <a:pt x="85" y="0"/>
                  <a:pt x="0" y="84"/>
                  <a:pt x="0" y="186"/>
                </a:cubicBezTo>
                <a:cubicBezTo>
                  <a:pt x="0" y="287"/>
                  <a:pt x="85" y="372"/>
                  <a:pt x="187" y="372"/>
                </a:cubicBezTo>
                <a:cubicBezTo>
                  <a:pt x="288" y="372"/>
                  <a:pt x="373" y="287"/>
                  <a:pt x="373" y="186"/>
                </a:cubicBezTo>
                <a:cubicBezTo>
                  <a:pt x="373" y="81"/>
                  <a:pt x="288" y="0"/>
                  <a:pt x="18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0" name="Freeform 287"/>
          <p:cNvSpPr>
            <a:spLocks noChangeArrowheads="1"/>
          </p:cNvSpPr>
          <p:nvPr/>
        </p:nvSpPr>
        <p:spPr bwMode="auto">
          <a:xfrm>
            <a:off x="7848867" y="2676226"/>
            <a:ext cx="131087" cy="131088"/>
          </a:xfrm>
          <a:custGeom>
            <a:avLst/>
            <a:gdLst>
              <a:gd name="T0" fmla="*/ 153 w 306"/>
              <a:gd name="T1" fmla="*/ 0 h 306"/>
              <a:gd name="T2" fmla="*/ 0 w 306"/>
              <a:gd name="T3" fmla="*/ 153 h 306"/>
              <a:gd name="T4" fmla="*/ 153 w 306"/>
              <a:gd name="T5" fmla="*/ 305 h 306"/>
              <a:gd name="T6" fmla="*/ 302 w 306"/>
              <a:gd name="T7" fmla="*/ 153 h 306"/>
              <a:gd name="T8" fmla="*/ 153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3" y="0"/>
                </a:moveTo>
                <a:cubicBezTo>
                  <a:pt x="68" y="0"/>
                  <a:pt x="0" y="71"/>
                  <a:pt x="0" y="153"/>
                </a:cubicBezTo>
                <a:cubicBezTo>
                  <a:pt x="0" y="237"/>
                  <a:pt x="68" y="305"/>
                  <a:pt x="153" y="305"/>
                </a:cubicBezTo>
                <a:cubicBezTo>
                  <a:pt x="237" y="305"/>
                  <a:pt x="305" y="234"/>
                  <a:pt x="302" y="153"/>
                </a:cubicBezTo>
                <a:cubicBezTo>
                  <a:pt x="302" y="68"/>
                  <a:pt x="234" y="0"/>
                  <a:pt x="15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1" name="Freeform 288"/>
          <p:cNvSpPr>
            <a:spLocks noChangeArrowheads="1"/>
          </p:cNvSpPr>
          <p:nvPr/>
        </p:nvSpPr>
        <p:spPr bwMode="auto">
          <a:xfrm>
            <a:off x="7639888" y="2691424"/>
            <a:ext cx="100689" cy="100691"/>
          </a:xfrm>
          <a:custGeom>
            <a:avLst/>
            <a:gdLst>
              <a:gd name="T0" fmla="*/ 116 w 232"/>
              <a:gd name="T1" fmla="*/ 3 h 235"/>
              <a:gd name="T2" fmla="*/ 0 w 232"/>
              <a:gd name="T3" fmla="*/ 118 h 235"/>
              <a:gd name="T4" fmla="*/ 116 w 232"/>
              <a:gd name="T5" fmla="*/ 234 h 235"/>
              <a:gd name="T6" fmla="*/ 231 w 232"/>
              <a:gd name="T7" fmla="*/ 118 h 235"/>
              <a:gd name="T8" fmla="*/ 116 w 232"/>
              <a:gd name="T9" fmla="*/ 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5">
                <a:moveTo>
                  <a:pt x="116" y="3"/>
                </a:moveTo>
                <a:cubicBezTo>
                  <a:pt x="51" y="3"/>
                  <a:pt x="0" y="56"/>
                  <a:pt x="0" y="118"/>
                </a:cubicBezTo>
                <a:cubicBezTo>
                  <a:pt x="0" y="183"/>
                  <a:pt x="54" y="234"/>
                  <a:pt x="116" y="234"/>
                </a:cubicBezTo>
                <a:cubicBezTo>
                  <a:pt x="181" y="234"/>
                  <a:pt x="231" y="181"/>
                  <a:pt x="231" y="118"/>
                </a:cubicBezTo>
                <a:cubicBezTo>
                  <a:pt x="231" y="54"/>
                  <a:pt x="181" y="0"/>
                  <a:pt x="116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" name="Freeform 289"/>
          <p:cNvSpPr>
            <a:spLocks noChangeArrowheads="1"/>
          </p:cNvSpPr>
          <p:nvPr/>
        </p:nvSpPr>
        <p:spPr bwMode="auto">
          <a:xfrm>
            <a:off x="7425208" y="2702823"/>
            <a:ext cx="79792" cy="79792"/>
          </a:xfrm>
          <a:custGeom>
            <a:avLst/>
            <a:gdLst>
              <a:gd name="T0" fmla="*/ 91 w 185"/>
              <a:gd name="T1" fmla="*/ 0 h 185"/>
              <a:gd name="T2" fmla="*/ 0 w 185"/>
              <a:gd name="T3" fmla="*/ 93 h 185"/>
              <a:gd name="T4" fmla="*/ 93 w 185"/>
              <a:gd name="T5" fmla="*/ 184 h 185"/>
              <a:gd name="T6" fmla="*/ 184 w 185"/>
              <a:gd name="T7" fmla="*/ 93 h 185"/>
              <a:gd name="T8" fmla="*/ 91 w 185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85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2" y="184"/>
                  <a:pt x="93" y="184"/>
                </a:cubicBezTo>
                <a:cubicBezTo>
                  <a:pt x="143" y="184"/>
                  <a:pt x="184" y="141"/>
                  <a:pt x="184" y="93"/>
                </a:cubicBezTo>
                <a:cubicBezTo>
                  <a:pt x="181" y="42"/>
                  <a:pt x="141" y="0"/>
                  <a:pt x="9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9" name="Freeform 306"/>
          <p:cNvSpPr>
            <a:spLocks noChangeArrowheads="1"/>
          </p:cNvSpPr>
          <p:nvPr/>
        </p:nvSpPr>
        <p:spPr bwMode="auto">
          <a:xfrm>
            <a:off x="8964057" y="2433050"/>
            <a:ext cx="155785" cy="153885"/>
          </a:xfrm>
          <a:custGeom>
            <a:avLst/>
            <a:gdLst>
              <a:gd name="T0" fmla="*/ 178 w 360"/>
              <a:gd name="T1" fmla="*/ 0 h 359"/>
              <a:gd name="T2" fmla="*/ 0 w 360"/>
              <a:gd name="T3" fmla="*/ 180 h 359"/>
              <a:gd name="T4" fmla="*/ 181 w 360"/>
              <a:gd name="T5" fmla="*/ 358 h 359"/>
              <a:gd name="T6" fmla="*/ 359 w 360"/>
              <a:gd name="T7" fmla="*/ 177 h 359"/>
              <a:gd name="T8" fmla="*/ 178 w 360"/>
              <a:gd name="T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359">
                <a:moveTo>
                  <a:pt x="178" y="0"/>
                </a:moveTo>
                <a:cubicBezTo>
                  <a:pt x="79" y="0"/>
                  <a:pt x="0" y="81"/>
                  <a:pt x="0" y="180"/>
                </a:cubicBezTo>
                <a:cubicBezTo>
                  <a:pt x="0" y="278"/>
                  <a:pt x="82" y="358"/>
                  <a:pt x="181" y="358"/>
                </a:cubicBezTo>
                <a:cubicBezTo>
                  <a:pt x="280" y="358"/>
                  <a:pt x="359" y="276"/>
                  <a:pt x="359" y="177"/>
                </a:cubicBezTo>
                <a:cubicBezTo>
                  <a:pt x="356" y="79"/>
                  <a:pt x="274" y="0"/>
                  <a:pt x="17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0" name="Freeform 307"/>
          <p:cNvSpPr>
            <a:spLocks noChangeArrowheads="1"/>
          </p:cNvSpPr>
          <p:nvPr/>
        </p:nvSpPr>
        <p:spPr bwMode="auto">
          <a:xfrm>
            <a:off x="8736079" y="2433050"/>
            <a:ext cx="157685" cy="157685"/>
          </a:xfrm>
          <a:custGeom>
            <a:avLst/>
            <a:gdLst>
              <a:gd name="T0" fmla="*/ 180 w 365"/>
              <a:gd name="T1" fmla="*/ 3 h 368"/>
              <a:gd name="T2" fmla="*/ 0 w 365"/>
              <a:gd name="T3" fmla="*/ 186 h 368"/>
              <a:gd name="T4" fmla="*/ 183 w 365"/>
              <a:gd name="T5" fmla="*/ 367 h 368"/>
              <a:gd name="T6" fmla="*/ 364 w 365"/>
              <a:gd name="T7" fmla="*/ 183 h 368"/>
              <a:gd name="T8" fmla="*/ 180 w 365"/>
              <a:gd name="T9" fmla="*/ 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8">
                <a:moveTo>
                  <a:pt x="180" y="3"/>
                </a:moveTo>
                <a:cubicBezTo>
                  <a:pt x="81" y="3"/>
                  <a:pt x="0" y="85"/>
                  <a:pt x="0" y="186"/>
                </a:cubicBezTo>
                <a:cubicBezTo>
                  <a:pt x="0" y="285"/>
                  <a:pt x="81" y="367"/>
                  <a:pt x="183" y="367"/>
                </a:cubicBezTo>
                <a:cubicBezTo>
                  <a:pt x="285" y="367"/>
                  <a:pt x="364" y="284"/>
                  <a:pt x="364" y="183"/>
                </a:cubicBezTo>
                <a:cubicBezTo>
                  <a:pt x="364" y="81"/>
                  <a:pt x="282" y="0"/>
                  <a:pt x="180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1" name="Freeform 308"/>
          <p:cNvSpPr>
            <a:spLocks noChangeArrowheads="1"/>
          </p:cNvSpPr>
          <p:nvPr/>
        </p:nvSpPr>
        <p:spPr bwMode="auto">
          <a:xfrm>
            <a:off x="8523300" y="2448248"/>
            <a:ext cx="131088" cy="131088"/>
          </a:xfrm>
          <a:custGeom>
            <a:avLst/>
            <a:gdLst>
              <a:gd name="T0" fmla="*/ 304 w 306"/>
              <a:gd name="T1" fmla="*/ 151 h 306"/>
              <a:gd name="T2" fmla="*/ 284 w 306"/>
              <a:gd name="T3" fmla="*/ 228 h 306"/>
              <a:gd name="T4" fmla="*/ 229 w 306"/>
              <a:gd name="T5" fmla="*/ 284 h 306"/>
              <a:gd name="T6" fmla="*/ 153 w 306"/>
              <a:gd name="T7" fmla="*/ 305 h 306"/>
              <a:gd name="T8" fmla="*/ 77 w 306"/>
              <a:gd name="T9" fmla="*/ 285 h 306"/>
              <a:gd name="T10" fmla="*/ 20 w 306"/>
              <a:gd name="T11" fmla="*/ 229 h 306"/>
              <a:gd name="T12" fmla="*/ 0 w 306"/>
              <a:gd name="T13" fmla="*/ 153 h 306"/>
              <a:gd name="T14" fmla="*/ 20 w 306"/>
              <a:gd name="T15" fmla="*/ 77 h 306"/>
              <a:gd name="T16" fmla="*/ 75 w 306"/>
              <a:gd name="T17" fmla="*/ 21 h 306"/>
              <a:gd name="T18" fmla="*/ 151 w 306"/>
              <a:gd name="T19" fmla="*/ 0 h 306"/>
              <a:gd name="T20" fmla="*/ 228 w 306"/>
              <a:gd name="T21" fmla="*/ 20 h 306"/>
              <a:gd name="T22" fmla="*/ 284 w 306"/>
              <a:gd name="T23" fmla="*/ 75 h 306"/>
              <a:gd name="T24" fmla="*/ 304 w 306"/>
              <a:gd name="T25" fmla="*/ 15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306">
                <a:moveTo>
                  <a:pt x="304" y="151"/>
                </a:moveTo>
                <a:cubicBezTo>
                  <a:pt x="305" y="179"/>
                  <a:pt x="297" y="203"/>
                  <a:pt x="284" y="228"/>
                </a:cubicBezTo>
                <a:cubicBezTo>
                  <a:pt x="270" y="252"/>
                  <a:pt x="253" y="270"/>
                  <a:pt x="229" y="284"/>
                </a:cubicBezTo>
                <a:cubicBezTo>
                  <a:pt x="205" y="298"/>
                  <a:pt x="181" y="304"/>
                  <a:pt x="153" y="305"/>
                </a:cubicBezTo>
                <a:cubicBezTo>
                  <a:pt x="125" y="305"/>
                  <a:pt x="101" y="298"/>
                  <a:pt x="77" y="285"/>
                </a:cubicBezTo>
                <a:cubicBezTo>
                  <a:pt x="52" y="271"/>
                  <a:pt x="34" y="253"/>
                  <a:pt x="20" y="229"/>
                </a:cubicBezTo>
                <a:cubicBezTo>
                  <a:pt x="5" y="205"/>
                  <a:pt x="0" y="181"/>
                  <a:pt x="0" y="153"/>
                </a:cubicBezTo>
                <a:cubicBezTo>
                  <a:pt x="0" y="125"/>
                  <a:pt x="6" y="101"/>
                  <a:pt x="20" y="77"/>
                </a:cubicBezTo>
                <a:cubicBezTo>
                  <a:pt x="34" y="52"/>
                  <a:pt x="51" y="35"/>
                  <a:pt x="75" y="21"/>
                </a:cubicBezTo>
                <a:cubicBezTo>
                  <a:pt x="99" y="6"/>
                  <a:pt x="123" y="0"/>
                  <a:pt x="151" y="0"/>
                </a:cubicBezTo>
                <a:cubicBezTo>
                  <a:pt x="179" y="0"/>
                  <a:pt x="203" y="6"/>
                  <a:pt x="228" y="20"/>
                </a:cubicBezTo>
                <a:cubicBezTo>
                  <a:pt x="252" y="34"/>
                  <a:pt x="270" y="50"/>
                  <a:pt x="284" y="75"/>
                </a:cubicBezTo>
                <a:cubicBezTo>
                  <a:pt x="298" y="99"/>
                  <a:pt x="304" y="123"/>
                  <a:pt x="304" y="151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2" name="Freeform 309"/>
          <p:cNvSpPr>
            <a:spLocks noChangeArrowheads="1"/>
          </p:cNvSpPr>
          <p:nvPr/>
        </p:nvSpPr>
        <p:spPr bwMode="auto">
          <a:xfrm>
            <a:off x="8285824" y="2433050"/>
            <a:ext cx="161484" cy="161485"/>
          </a:xfrm>
          <a:custGeom>
            <a:avLst/>
            <a:gdLst>
              <a:gd name="T0" fmla="*/ 183 w 373"/>
              <a:gd name="T1" fmla="*/ 0 h 373"/>
              <a:gd name="T2" fmla="*/ 0 w 373"/>
              <a:gd name="T3" fmla="*/ 186 h 373"/>
              <a:gd name="T4" fmla="*/ 186 w 373"/>
              <a:gd name="T5" fmla="*/ 372 h 373"/>
              <a:gd name="T6" fmla="*/ 369 w 373"/>
              <a:gd name="T7" fmla="*/ 186 h 373"/>
              <a:gd name="T8" fmla="*/ 183 w 373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3" h="373">
                <a:moveTo>
                  <a:pt x="183" y="0"/>
                </a:moveTo>
                <a:cubicBezTo>
                  <a:pt x="81" y="0"/>
                  <a:pt x="0" y="84"/>
                  <a:pt x="0" y="186"/>
                </a:cubicBezTo>
                <a:cubicBezTo>
                  <a:pt x="0" y="288"/>
                  <a:pt x="84" y="372"/>
                  <a:pt x="186" y="372"/>
                </a:cubicBezTo>
                <a:cubicBezTo>
                  <a:pt x="287" y="372"/>
                  <a:pt x="372" y="288"/>
                  <a:pt x="369" y="186"/>
                </a:cubicBezTo>
                <a:cubicBezTo>
                  <a:pt x="366" y="84"/>
                  <a:pt x="285" y="0"/>
                  <a:pt x="18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3" name="Freeform 310"/>
          <p:cNvSpPr>
            <a:spLocks noChangeArrowheads="1"/>
          </p:cNvSpPr>
          <p:nvPr/>
        </p:nvSpPr>
        <p:spPr bwMode="auto">
          <a:xfrm>
            <a:off x="8059746" y="2434950"/>
            <a:ext cx="159584" cy="159584"/>
          </a:xfrm>
          <a:custGeom>
            <a:avLst/>
            <a:gdLst>
              <a:gd name="T0" fmla="*/ 184 w 371"/>
              <a:gd name="T1" fmla="*/ 0 h 371"/>
              <a:gd name="T2" fmla="*/ 0 w 371"/>
              <a:gd name="T3" fmla="*/ 187 h 371"/>
              <a:gd name="T4" fmla="*/ 187 w 371"/>
              <a:gd name="T5" fmla="*/ 370 h 371"/>
              <a:gd name="T6" fmla="*/ 370 w 371"/>
              <a:gd name="T7" fmla="*/ 184 h 371"/>
              <a:gd name="T8" fmla="*/ 184 w 371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1">
                <a:moveTo>
                  <a:pt x="184" y="0"/>
                </a:moveTo>
                <a:cubicBezTo>
                  <a:pt x="82" y="0"/>
                  <a:pt x="0" y="85"/>
                  <a:pt x="0" y="187"/>
                </a:cubicBezTo>
                <a:cubicBezTo>
                  <a:pt x="0" y="288"/>
                  <a:pt x="85" y="370"/>
                  <a:pt x="187" y="370"/>
                </a:cubicBezTo>
                <a:cubicBezTo>
                  <a:pt x="288" y="370"/>
                  <a:pt x="370" y="286"/>
                  <a:pt x="370" y="184"/>
                </a:cubicBezTo>
                <a:cubicBezTo>
                  <a:pt x="367" y="82"/>
                  <a:pt x="285" y="0"/>
                  <a:pt x="18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" name="Freeform 311"/>
          <p:cNvSpPr>
            <a:spLocks noChangeArrowheads="1"/>
          </p:cNvSpPr>
          <p:nvPr/>
        </p:nvSpPr>
        <p:spPr bwMode="auto">
          <a:xfrm>
            <a:off x="7848867" y="2450149"/>
            <a:ext cx="131087" cy="131087"/>
          </a:xfrm>
          <a:custGeom>
            <a:avLst/>
            <a:gdLst>
              <a:gd name="T0" fmla="*/ 150 w 303"/>
              <a:gd name="T1" fmla="*/ 0 h 303"/>
              <a:gd name="T2" fmla="*/ 0 w 303"/>
              <a:gd name="T3" fmla="*/ 153 h 303"/>
              <a:gd name="T4" fmla="*/ 153 w 303"/>
              <a:gd name="T5" fmla="*/ 302 h 303"/>
              <a:gd name="T6" fmla="*/ 302 w 303"/>
              <a:gd name="T7" fmla="*/ 150 h 303"/>
              <a:gd name="T8" fmla="*/ 150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50" y="0"/>
                </a:moveTo>
                <a:cubicBezTo>
                  <a:pt x="65" y="0"/>
                  <a:pt x="0" y="68"/>
                  <a:pt x="0" y="153"/>
                </a:cubicBezTo>
                <a:cubicBezTo>
                  <a:pt x="0" y="234"/>
                  <a:pt x="68" y="302"/>
                  <a:pt x="153" y="302"/>
                </a:cubicBezTo>
                <a:cubicBezTo>
                  <a:pt x="234" y="302"/>
                  <a:pt x="302" y="234"/>
                  <a:pt x="302" y="150"/>
                </a:cubicBezTo>
                <a:cubicBezTo>
                  <a:pt x="299" y="68"/>
                  <a:pt x="232" y="0"/>
                  <a:pt x="15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5" name="Freeform 312"/>
          <p:cNvSpPr>
            <a:spLocks noChangeArrowheads="1"/>
          </p:cNvSpPr>
          <p:nvPr/>
        </p:nvSpPr>
        <p:spPr bwMode="auto">
          <a:xfrm>
            <a:off x="7637987" y="2467246"/>
            <a:ext cx="100691" cy="100691"/>
          </a:xfrm>
          <a:custGeom>
            <a:avLst/>
            <a:gdLst>
              <a:gd name="T0" fmla="*/ 116 w 233"/>
              <a:gd name="T1" fmla="*/ 0 h 232"/>
              <a:gd name="T2" fmla="*/ 0 w 233"/>
              <a:gd name="T3" fmla="*/ 116 h 232"/>
              <a:gd name="T4" fmla="*/ 116 w 233"/>
              <a:gd name="T5" fmla="*/ 231 h 232"/>
              <a:gd name="T6" fmla="*/ 232 w 233"/>
              <a:gd name="T7" fmla="*/ 116 h 232"/>
              <a:gd name="T8" fmla="*/ 116 w 233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1" y="0"/>
                  <a:pt x="0" y="53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2" y="178"/>
                  <a:pt x="232" y="116"/>
                </a:cubicBezTo>
                <a:cubicBezTo>
                  <a:pt x="232" y="53"/>
                  <a:pt x="181" y="0"/>
                  <a:pt x="11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" name="Freeform 313"/>
          <p:cNvSpPr>
            <a:spLocks noChangeArrowheads="1"/>
          </p:cNvSpPr>
          <p:nvPr/>
        </p:nvSpPr>
        <p:spPr bwMode="auto">
          <a:xfrm>
            <a:off x="7423309" y="2478645"/>
            <a:ext cx="77892" cy="77893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42" y="0"/>
                  <a:pt x="9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" name="Freeform 324"/>
          <p:cNvSpPr>
            <a:spLocks noChangeArrowheads="1"/>
          </p:cNvSpPr>
          <p:nvPr/>
        </p:nvSpPr>
        <p:spPr bwMode="auto">
          <a:xfrm>
            <a:off x="8984955" y="2229770"/>
            <a:ext cx="108289" cy="110189"/>
          </a:xfrm>
          <a:custGeom>
            <a:avLst/>
            <a:gdLst>
              <a:gd name="T0" fmla="*/ 124 w 252"/>
              <a:gd name="T1" fmla="*/ 3 h 255"/>
              <a:gd name="T2" fmla="*/ 0 w 252"/>
              <a:gd name="T3" fmla="*/ 130 h 255"/>
              <a:gd name="T4" fmla="*/ 127 w 252"/>
              <a:gd name="T5" fmla="*/ 254 h 255"/>
              <a:gd name="T6" fmla="*/ 251 w 252"/>
              <a:gd name="T7" fmla="*/ 130 h 255"/>
              <a:gd name="T8" fmla="*/ 124 w 252"/>
              <a:gd name="T9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3"/>
                </a:moveTo>
                <a:cubicBezTo>
                  <a:pt x="54" y="3"/>
                  <a:pt x="0" y="60"/>
                  <a:pt x="0" y="130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5" y="254"/>
                  <a:pt x="251" y="198"/>
                  <a:pt x="251" y="130"/>
                </a:cubicBezTo>
                <a:cubicBezTo>
                  <a:pt x="248" y="57"/>
                  <a:pt x="192" y="0"/>
                  <a:pt x="124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8" name="Freeform 325"/>
          <p:cNvSpPr>
            <a:spLocks noChangeArrowheads="1"/>
          </p:cNvSpPr>
          <p:nvPr/>
        </p:nvSpPr>
        <p:spPr bwMode="auto">
          <a:xfrm>
            <a:off x="8768377" y="2241169"/>
            <a:ext cx="93090" cy="91191"/>
          </a:xfrm>
          <a:custGeom>
            <a:avLst/>
            <a:gdLst>
              <a:gd name="T0" fmla="*/ 104 w 215"/>
              <a:gd name="T1" fmla="*/ 0 h 213"/>
              <a:gd name="T2" fmla="*/ 0 w 215"/>
              <a:gd name="T3" fmla="*/ 107 h 213"/>
              <a:gd name="T4" fmla="*/ 107 w 215"/>
              <a:gd name="T5" fmla="*/ 212 h 213"/>
              <a:gd name="T6" fmla="*/ 212 w 215"/>
              <a:gd name="T7" fmla="*/ 104 h 213"/>
              <a:gd name="T8" fmla="*/ 104 w 215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3">
                <a:moveTo>
                  <a:pt x="104" y="0"/>
                </a:moveTo>
                <a:cubicBezTo>
                  <a:pt x="45" y="0"/>
                  <a:pt x="0" y="48"/>
                  <a:pt x="0" y="107"/>
                </a:cubicBezTo>
                <a:cubicBezTo>
                  <a:pt x="0" y="166"/>
                  <a:pt x="48" y="212"/>
                  <a:pt x="107" y="212"/>
                </a:cubicBezTo>
                <a:cubicBezTo>
                  <a:pt x="166" y="212"/>
                  <a:pt x="214" y="164"/>
                  <a:pt x="212" y="104"/>
                </a:cubicBezTo>
                <a:cubicBezTo>
                  <a:pt x="212" y="48"/>
                  <a:pt x="164" y="0"/>
                  <a:pt x="10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9" name="Freeform 326"/>
          <p:cNvSpPr>
            <a:spLocks noChangeArrowheads="1"/>
          </p:cNvSpPr>
          <p:nvPr/>
        </p:nvSpPr>
        <p:spPr bwMode="auto">
          <a:xfrm>
            <a:off x="8525201" y="2224070"/>
            <a:ext cx="125388" cy="125388"/>
          </a:xfrm>
          <a:custGeom>
            <a:avLst/>
            <a:gdLst>
              <a:gd name="T0" fmla="*/ 144 w 292"/>
              <a:gd name="T1" fmla="*/ 0 h 292"/>
              <a:gd name="T2" fmla="*/ 0 w 292"/>
              <a:gd name="T3" fmla="*/ 147 h 292"/>
              <a:gd name="T4" fmla="*/ 147 w 292"/>
              <a:gd name="T5" fmla="*/ 291 h 292"/>
              <a:gd name="T6" fmla="*/ 291 w 292"/>
              <a:gd name="T7" fmla="*/ 144 h 292"/>
              <a:gd name="T8" fmla="*/ 144 w 292"/>
              <a:gd name="T9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2">
                <a:moveTo>
                  <a:pt x="144" y="0"/>
                </a:moveTo>
                <a:cubicBezTo>
                  <a:pt x="62" y="0"/>
                  <a:pt x="0" y="65"/>
                  <a:pt x="0" y="147"/>
                </a:cubicBezTo>
                <a:cubicBezTo>
                  <a:pt x="0" y="226"/>
                  <a:pt x="65" y="291"/>
                  <a:pt x="147" y="291"/>
                </a:cubicBezTo>
                <a:cubicBezTo>
                  <a:pt x="226" y="291"/>
                  <a:pt x="291" y="226"/>
                  <a:pt x="291" y="144"/>
                </a:cubicBezTo>
                <a:cubicBezTo>
                  <a:pt x="291" y="65"/>
                  <a:pt x="226" y="0"/>
                  <a:pt x="14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730" name="Freeform 327"/>
          <p:cNvSpPr>
            <a:spLocks noChangeArrowheads="1"/>
          </p:cNvSpPr>
          <p:nvPr/>
        </p:nvSpPr>
        <p:spPr bwMode="auto">
          <a:xfrm>
            <a:off x="8289624" y="2214572"/>
            <a:ext cx="148185" cy="148185"/>
          </a:xfrm>
          <a:custGeom>
            <a:avLst/>
            <a:gdLst>
              <a:gd name="T0" fmla="*/ 169 w 345"/>
              <a:gd name="T1" fmla="*/ 0 h 342"/>
              <a:gd name="T2" fmla="*/ 0 w 345"/>
              <a:gd name="T3" fmla="*/ 172 h 342"/>
              <a:gd name="T4" fmla="*/ 172 w 345"/>
              <a:gd name="T5" fmla="*/ 341 h 342"/>
              <a:gd name="T6" fmla="*/ 341 w 345"/>
              <a:gd name="T7" fmla="*/ 169 h 342"/>
              <a:gd name="T8" fmla="*/ 169 w 345"/>
              <a:gd name="T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2">
                <a:moveTo>
                  <a:pt x="169" y="0"/>
                </a:moveTo>
                <a:cubicBezTo>
                  <a:pt x="76" y="0"/>
                  <a:pt x="0" y="76"/>
                  <a:pt x="0" y="172"/>
                </a:cubicBezTo>
                <a:cubicBezTo>
                  <a:pt x="0" y="265"/>
                  <a:pt x="76" y="341"/>
                  <a:pt x="172" y="341"/>
                </a:cubicBezTo>
                <a:cubicBezTo>
                  <a:pt x="268" y="341"/>
                  <a:pt x="344" y="265"/>
                  <a:pt x="341" y="169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1" name="Freeform 328"/>
          <p:cNvSpPr>
            <a:spLocks noChangeArrowheads="1"/>
          </p:cNvSpPr>
          <p:nvPr/>
        </p:nvSpPr>
        <p:spPr bwMode="auto">
          <a:xfrm>
            <a:off x="8067345" y="2216471"/>
            <a:ext cx="144386" cy="144386"/>
          </a:xfrm>
          <a:custGeom>
            <a:avLst/>
            <a:gdLst>
              <a:gd name="T0" fmla="*/ 166 w 334"/>
              <a:gd name="T1" fmla="*/ 0 h 337"/>
              <a:gd name="T2" fmla="*/ 0 w 334"/>
              <a:gd name="T3" fmla="*/ 170 h 337"/>
              <a:gd name="T4" fmla="*/ 166 w 334"/>
              <a:gd name="T5" fmla="*/ 336 h 337"/>
              <a:gd name="T6" fmla="*/ 333 w 334"/>
              <a:gd name="T7" fmla="*/ 170 h 337"/>
              <a:gd name="T8" fmla="*/ 166 w 334"/>
              <a:gd name="T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7">
                <a:moveTo>
                  <a:pt x="166" y="0"/>
                </a:moveTo>
                <a:cubicBezTo>
                  <a:pt x="73" y="0"/>
                  <a:pt x="0" y="77"/>
                  <a:pt x="0" y="170"/>
                </a:cubicBezTo>
                <a:cubicBezTo>
                  <a:pt x="0" y="263"/>
                  <a:pt x="76" y="336"/>
                  <a:pt x="166" y="336"/>
                </a:cubicBezTo>
                <a:cubicBezTo>
                  <a:pt x="259" y="336"/>
                  <a:pt x="333" y="260"/>
                  <a:pt x="333" y="170"/>
                </a:cubicBezTo>
                <a:cubicBezTo>
                  <a:pt x="333" y="77"/>
                  <a:pt x="259" y="0"/>
                  <a:pt x="16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2" name="Freeform 329"/>
          <p:cNvSpPr>
            <a:spLocks noChangeArrowheads="1"/>
          </p:cNvSpPr>
          <p:nvPr/>
        </p:nvSpPr>
        <p:spPr bwMode="auto">
          <a:xfrm>
            <a:off x="7852667" y="2229770"/>
            <a:ext cx="121588" cy="123487"/>
          </a:xfrm>
          <a:custGeom>
            <a:avLst/>
            <a:gdLst>
              <a:gd name="T0" fmla="*/ 141 w 283"/>
              <a:gd name="T1" fmla="*/ 2 h 286"/>
              <a:gd name="T2" fmla="*/ 0 w 283"/>
              <a:gd name="T3" fmla="*/ 143 h 286"/>
              <a:gd name="T4" fmla="*/ 141 w 283"/>
              <a:gd name="T5" fmla="*/ 285 h 286"/>
              <a:gd name="T6" fmla="*/ 279 w 283"/>
              <a:gd name="T7" fmla="*/ 143 h 286"/>
              <a:gd name="T8" fmla="*/ 141 w 283"/>
              <a:gd name="T9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2"/>
                </a:moveTo>
                <a:cubicBezTo>
                  <a:pt x="62" y="2"/>
                  <a:pt x="0" y="67"/>
                  <a:pt x="0" y="143"/>
                </a:cubicBezTo>
                <a:cubicBezTo>
                  <a:pt x="0" y="223"/>
                  <a:pt x="62" y="285"/>
                  <a:pt x="141" y="285"/>
                </a:cubicBezTo>
                <a:cubicBezTo>
                  <a:pt x="220" y="285"/>
                  <a:pt x="282" y="220"/>
                  <a:pt x="279" y="143"/>
                </a:cubicBezTo>
                <a:cubicBezTo>
                  <a:pt x="279" y="64"/>
                  <a:pt x="217" y="0"/>
                  <a:pt x="141" y="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3" name="Freeform 330"/>
          <p:cNvSpPr>
            <a:spLocks noChangeArrowheads="1"/>
          </p:cNvSpPr>
          <p:nvPr/>
        </p:nvSpPr>
        <p:spPr bwMode="auto">
          <a:xfrm>
            <a:off x="7641787" y="2244969"/>
            <a:ext cx="93091" cy="93090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7 h 216"/>
              <a:gd name="T4" fmla="*/ 107 w 215"/>
              <a:gd name="T5" fmla="*/ 215 h 216"/>
              <a:gd name="T6" fmla="*/ 214 w 215"/>
              <a:gd name="T7" fmla="*/ 107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7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7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4" name="Freeform 331"/>
          <p:cNvSpPr>
            <a:spLocks noChangeArrowheads="1"/>
          </p:cNvSpPr>
          <p:nvPr/>
        </p:nvSpPr>
        <p:spPr bwMode="auto">
          <a:xfrm>
            <a:off x="7425208" y="2256368"/>
            <a:ext cx="74093" cy="74092"/>
          </a:xfrm>
          <a:custGeom>
            <a:avLst/>
            <a:gdLst>
              <a:gd name="T0" fmla="*/ 85 w 173"/>
              <a:gd name="T1" fmla="*/ 0 h 173"/>
              <a:gd name="T2" fmla="*/ 0 w 173"/>
              <a:gd name="T3" fmla="*/ 87 h 173"/>
              <a:gd name="T4" fmla="*/ 85 w 173"/>
              <a:gd name="T5" fmla="*/ 172 h 173"/>
              <a:gd name="T6" fmla="*/ 170 w 173"/>
              <a:gd name="T7" fmla="*/ 87 h 173"/>
              <a:gd name="T8" fmla="*/ 85 w 17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7"/>
                </a:cubicBezTo>
                <a:cubicBezTo>
                  <a:pt x="172" y="36"/>
                  <a:pt x="133" y="0"/>
                  <a:pt x="8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3" name="Freeform 340"/>
          <p:cNvSpPr>
            <a:spLocks noChangeArrowheads="1"/>
          </p:cNvSpPr>
          <p:nvPr/>
        </p:nvSpPr>
        <p:spPr bwMode="auto">
          <a:xfrm>
            <a:off x="8988755" y="2011291"/>
            <a:ext cx="98790" cy="100691"/>
          </a:xfrm>
          <a:custGeom>
            <a:avLst/>
            <a:gdLst>
              <a:gd name="T0" fmla="*/ 115 w 229"/>
              <a:gd name="T1" fmla="*/ 0 h 232"/>
              <a:gd name="T2" fmla="*/ 0 w 229"/>
              <a:gd name="T3" fmla="*/ 115 h 232"/>
              <a:gd name="T4" fmla="*/ 115 w 229"/>
              <a:gd name="T5" fmla="*/ 228 h 232"/>
              <a:gd name="T6" fmla="*/ 228 w 229"/>
              <a:gd name="T7" fmla="*/ 112 h 232"/>
              <a:gd name="T8" fmla="*/ 115 w 229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232">
                <a:moveTo>
                  <a:pt x="115" y="0"/>
                </a:moveTo>
                <a:cubicBezTo>
                  <a:pt x="50" y="0"/>
                  <a:pt x="0" y="50"/>
                  <a:pt x="0" y="115"/>
                </a:cubicBezTo>
                <a:cubicBezTo>
                  <a:pt x="0" y="180"/>
                  <a:pt x="50" y="231"/>
                  <a:pt x="115" y="228"/>
                </a:cubicBezTo>
                <a:cubicBezTo>
                  <a:pt x="177" y="228"/>
                  <a:pt x="228" y="177"/>
                  <a:pt x="228" y="112"/>
                </a:cubicBezTo>
                <a:cubicBezTo>
                  <a:pt x="228" y="50"/>
                  <a:pt x="177" y="0"/>
                  <a:pt x="11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4" name="Freeform 341"/>
          <p:cNvSpPr>
            <a:spLocks noChangeArrowheads="1"/>
          </p:cNvSpPr>
          <p:nvPr/>
        </p:nvSpPr>
        <p:spPr bwMode="auto">
          <a:xfrm>
            <a:off x="8770276" y="2018890"/>
            <a:ext cx="87391" cy="87391"/>
          </a:xfrm>
          <a:custGeom>
            <a:avLst/>
            <a:gdLst>
              <a:gd name="T0" fmla="*/ 98 w 204"/>
              <a:gd name="T1" fmla="*/ 0 h 201"/>
              <a:gd name="T2" fmla="*/ 0 w 204"/>
              <a:gd name="T3" fmla="*/ 101 h 201"/>
              <a:gd name="T4" fmla="*/ 101 w 204"/>
              <a:gd name="T5" fmla="*/ 200 h 201"/>
              <a:gd name="T6" fmla="*/ 200 w 204"/>
              <a:gd name="T7" fmla="*/ 98 h 201"/>
              <a:gd name="T8" fmla="*/ 98 w 204"/>
              <a:gd name="T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1">
                <a:moveTo>
                  <a:pt x="98" y="0"/>
                </a:moveTo>
                <a:cubicBezTo>
                  <a:pt x="42" y="0"/>
                  <a:pt x="0" y="44"/>
                  <a:pt x="0" y="101"/>
                </a:cubicBezTo>
                <a:cubicBezTo>
                  <a:pt x="0" y="157"/>
                  <a:pt x="44" y="200"/>
                  <a:pt x="101" y="200"/>
                </a:cubicBezTo>
                <a:cubicBezTo>
                  <a:pt x="157" y="200"/>
                  <a:pt x="203" y="155"/>
                  <a:pt x="200" y="98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5" name="Freeform 342"/>
          <p:cNvSpPr>
            <a:spLocks noChangeArrowheads="1"/>
          </p:cNvSpPr>
          <p:nvPr/>
        </p:nvSpPr>
        <p:spPr bwMode="auto">
          <a:xfrm>
            <a:off x="8559397" y="2032190"/>
            <a:ext cx="58894" cy="58894"/>
          </a:xfrm>
          <a:custGeom>
            <a:avLst/>
            <a:gdLst>
              <a:gd name="T0" fmla="*/ 136 w 137"/>
              <a:gd name="T1" fmla="*/ 68 h 137"/>
              <a:gd name="T2" fmla="*/ 127 w 137"/>
              <a:gd name="T3" fmla="*/ 102 h 137"/>
              <a:gd name="T4" fmla="*/ 102 w 137"/>
              <a:gd name="T5" fmla="*/ 127 h 137"/>
              <a:gd name="T6" fmla="*/ 69 w 137"/>
              <a:gd name="T7" fmla="*/ 136 h 137"/>
              <a:gd name="T8" fmla="*/ 35 w 137"/>
              <a:gd name="T9" fmla="*/ 127 h 137"/>
              <a:gd name="T10" fmla="*/ 10 w 137"/>
              <a:gd name="T11" fmla="*/ 102 h 137"/>
              <a:gd name="T12" fmla="*/ 1 w 137"/>
              <a:gd name="T13" fmla="*/ 68 h 137"/>
              <a:gd name="T14" fmla="*/ 9 w 137"/>
              <a:gd name="T15" fmla="*/ 35 h 137"/>
              <a:gd name="T16" fmla="*/ 34 w 137"/>
              <a:gd name="T17" fmla="*/ 10 h 137"/>
              <a:gd name="T18" fmla="*/ 68 w 137"/>
              <a:gd name="T19" fmla="*/ 0 h 137"/>
              <a:gd name="T20" fmla="*/ 102 w 137"/>
              <a:gd name="T21" fmla="*/ 9 h 137"/>
              <a:gd name="T22" fmla="*/ 127 w 137"/>
              <a:gd name="T23" fmla="*/ 34 h 137"/>
              <a:gd name="T24" fmla="*/ 136 w 137"/>
              <a:gd name="T25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36" y="68"/>
                </a:moveTo>
                <a:cubicBezTo>
                  <a:pt x="136" y="80"/>
                  <a:pt x="133" y="91"/>
                  <a:pt x="127" y="102"/>
                </a:cubicBezTo>
                <a:cubicBezTo>
                  <a:pt x="121" y="113"/>
                  <a:pt x="112" y="120"/>
                  <a:pt x="102" y="127"/>
                </a:cubicBezTo>
                <a:cubicBezTo>
                  <a:pt x="91" y="133"/>
                  <a:pt x="81" y="136"/>
                  <a:pt x="69" y="136"/>
                </a:cubicBezTo>
                <a:cubicBezTo>
                  <a:pt x="56" y="136"/>
                  <a:pt x="46" y="133"/>
                  <a:pt x="35" y="127"/>
                </a:cubicBezTo>
                <a:cubicBezTo>
                  <a:pt x="24" y="121"/>
                  <a:pt x="16" y="112"/>
                  <a:pt x="10" y="102"/>
                </a:cubicBezTo>
                <a:cubicBezTo>
                  <a:pt x="3" y="91"/>
                  <a:pt x="1" y="80"/>
                  <a:pt x="1" y="68"/>
                </a:cubicBezTo>
                <a:cubicBezTo>
                  <a:pt x="0" y="55"/>
                  <a:pt x="2" y="45"/>
                  <a:pt x="9" y="35"/>
                </a:cubicBezTo>
                <a:cubicBezTo>
                  <a:pt x="15" y="24"/>
                  <a:pt x="23" y="16"/>
                  <a:pt x="34" y="10"/>
                </a:cubicBezTo>
                <a:cubicBezTo>
                  <a:pt x="45" y="3"/>
                  <a:pt x="55" y="0"/>
                  <a:pt x="68" y="0"/>
                </a:cubicBezTo>
                <a:cubicBezTo>
                  <a:pt x="80" y="0"/>
                  <a:pt x="91" y="2"/>
                  <a:pt x="102" y="9"/>
                </a:cubicBezTo>
                <a:cubicBezTo>
                  <a:pt x="113" y="15"/>
                  <a:pt x="120" y="23"/>
                  <a:pt x="127" y="34"/>
                </a:cubicBezTo>
                <a:cubicBezTo>
                  <a:pt x="133" y="45"/>
                  <a:pt x="136" y="55"/>
                  <a:pt x="136" y="68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6" name="Freeform 343"/>
          <p:cNvSpPr>
            <a:spLocks noChangeArrowheads="1"/>
          </p:cNvSpPr>
          <p:nvPr/>
        </p:nvSpPr>
        <p:spPr bwMode="auto">
          <a:xfrm>
            <a:off x="8337119" y="2039789"/>
            <a:ext cx="49395" cy="49395"/>
          </a:xfrm>
          <a:custGeom>
            <a:avLst/>
            <a:gdLst>
              <a:gd name="T0" fmla="*/ 56 w 114"/>
              <a:gd name="T1" fmla="*/ 0 h 113"/>
              <a:gd name="T2" fmla="*/ 0 w 114"/>
              <a:gd name="T3" fmla="*/ 56 h 113"/>
              <a:gd name="T4" fmla="*/ 56 w 114"/>
              <a:gd name="T5" fmla="*/ 112 h 113"/>
              <a:gd name="T6" fmla="*/ 113 w 114"/>
              <a:gd name="T7" fmla="*/ 56 h 113"/>
              <a:gd name="T8" fmla="*/ 56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3" y="87"/>
                  <a:pt x="113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" name="Freeform 344"/>
          <p:cNvSpPr>
            <a:spLocks noChangeArrowheads="1"/>
          </p:cNvSpPr>
          <p:nvPr/>
        </p:nvSpPr>
        <p:spPr bwMode="auto">
          <a:xfrm>
            <a:off x="8073045" y="2001793"/>
            <a:ext cx="129187" cy="127287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8" name="Freeform 345"/>
          <p:cNvSpPr>
            <a:spLocks noChangeArrowheads="1"/>
          </p:cNvSpPr>
          <p:nvPr/>
        </p:nvSpPr>
        <p:spPr bwMode="auto">
          <a:xfrm>
            <a:off x="7858366" y="2011291"/>
            <a:ext cx="106390" cy="108290"/>
          </a:xfrm>
          <a:custGeom>
            <a:avLst/>
            <a:gdLst>
              <a:gd name="T0" fmla="*/ 124 w 249"/>
              <a:gd name="T1" fmla="*/ 0 h 250"/>
              <a:gd name="T2" fmla="*/ 0 w 249"/>
              <a:gd name="T3" fmla="*/ 125 h 250"/>
              <a:gd name="T4" fmla="*/ 124 w 249"/>
              <a:gd name="T5" fmla="*/ 249 h 250"/>
              <a:gd name="T6" fmla="*/ 248 w 249"/>
              <a:gd name="T7" fmla="*/ 122 h 250"/>
              <a:gd name="T8" fmla="*/ 124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4" y="0"/>
                </a:moveTo>
                <a:cubicBezTo>
                  <a:pt x="56" y="0"/>
                  <a:pt x="0" y="57"/>
                  <a:pt x="0" y="125"/>
                </a:cubicBezTo>
                <a:cubicBezTo>
                  <a:pt x="0" y="195"/>
                  <a:pt x="56" y="249"/>
                  <a:pt x="124" y="249"/>
                </a:cubicBezTo>
                <a:cubicBezTo>
                  <a:pt x="192" y="249"/>
                  <a:pt x="248" y="192"/>
                  <a:pt x="248" y="122"/>
                </a:cubicBezTo>
                <a:cubicBezTo>
                  <a:pt x="248" y="57"/>
                  <a:pt x="192" y="0"/>
                  <a:pt x="12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9" name="Freeform 346"/>
          <p:cNvSpPr>
            <a:spLocks noChangeArrowheads="1"/>
          </p:cNvSpPr>
          <p:nvPr/>
        </p:nvSpPr>
        <p:spPr bwMode="auto">
          <a:xfrm>
            <a:off x="7643687" y="2024590"/>
            <a:ext cx="85491" cy="85491"/>
          </a:xfrm>
          <a:custGeom>
            <a:avLst/>
            <a:gdLst>
              <a:gd name="T0" fmla="*/ 99 w 199"/>
              <a:gd name="T1" fmla="*/ 2 h 198"/>
              <a:gd name="T2" fmla="*/ 3 w 199"/>
              <a:gd name="T3" fmla="*/ 101 h 198"/>
              <a:gd name="T4" fmla="*/ 102 w 199"/>
              <a:gd name="T5" fmla="*/ 197 h 198"/>
              <a:gd name="T6" fmla="*/ 198 w 199"/>
              <a:gd name="T7" fmla="*/ 98 h 198"/>
              <a:gd name="T8" fmla="*/ 99 w 199"/>
              <a:gd name="T9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8">
                <a:moveTo>
                  <a:pt x="99" y="2"/>
                </a:moveTo>
                <a:cubicBezTo>
                  <a:pt x="45" y="2"/>
                  <a:pt x="0" y="48"/>
                  <a:pt x="3" y="101"/>
                </a:cubicBezTo>
                <a:cubicBezTo>
                  <a:pt x="3" y="155"/>
                  <a:pt x="48" y="197"/>
                  <a:pt x="102" y="197"/>
                </a:cubicBezTo>
                <a:cubicBezTo>
                  <a:pt x="155" y="197"/>
                  <a:pt x="198" y="155"/>
                  <a:pt x="198" y="98"/>
                </a:cubicBezTo>
                <a:cubicBezTo>
                  <a:pt x="195" y="45"/>
                  <a:pt x="153" y="0"/>
                  <a:pt x="99" y="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0" name="Freeform 347"/>
          <p:cNvSpPr>
            <a:spLocks noChangeArrowheads="1"/>
          </p:cNvSpPr>
          <p:nvPr/>
        </p:nvSpPr>
        <p:spPr bwMode="auto">
          <a:xfrm>
            <a:off x="7429008" y="2034089"/>
            <a:ext cx="66494" cy="66494"/>
          </a:xfrm>
          <a:custGeom>
            <a:avLst/>
            <a:gdLst>
              <a:gd name="T0" fmla="*/ 76 w 153"/>
              <a:gd name="T1" fmla="*/ 0 h 153"/>
              <a:gd name="T2" fmla="*/ 0 w 153"/>
              <a:gd name="T3" fmla="*/ 76 h 153"/>
              <a:gd name="T4" fmla="*/ 76 w 153"/>
              <a:gd name="T5" fmla="*/ 152 h 153"/>
              <a:gd name="T6" fmla="*/ 152 w 153"/>
              <a:gd name="T7" fmla="*/ 76 h 153"/>
              <a:gd name="T8" fmla="*/ 76 w 153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3">
                <a:moveTo>
                  <a:pt x="76" y="0"/>
                </a:moveTo>
                <a:cubicBezTo>
                  <a:pt x="34" y="0"/>
                  <a:pt x="0" y="33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118" y="152"/>
                  <a:pt x="152" y="118"/>
                  <a:pt x="152" y="76"/>
                </a:cubicBezTo>
                <a:cubicBezTo>
                  <a:pt x="152" y="33"/>
                  <a:pt x="118" y="0"/>
                  <a:pt x="7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" name="Freeform 354"/>
          <p:cNvSpPr>
            <a:spLocks noChangeArrowheads="1"/>
          </p:cNvSpPr>
          <p:nvPr/>
        </p:nvSpPr>
        <p:spPr bwMode="auto">
          <a:xfrm>
            <a:off x="8992555" y="1790913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4"/>
                  <a:pt x="0" y="101"/>
                </a:cubicBezTo>
                <a:cubicBezTo>
                  <a:pt x="0" y="157"/>
                  <a:pt x="45" y="203"/>
                  <a:pt x="102" y="203"/>
                </a:cubicBezTo>
                <a:cubicBezTo>
                  <a:pt x="158" y="203"/>
                  <a:pt x="203" y="157"/>
                  <a:pt x="203" y="101"/>
                </a:cubicBezTo>
                <a:cubicBezTo>
                  <a:pt x="203" y="44"/>
                  <a:pt x="158" y="0"/>
                  <a:pt x="10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8" name="Freeform 355"/>
          <p:cNvSpPr>
            <a:spLocks noChangeArrowheads="1"/>
          </p:cNvSpPr>
          <p:nvPr/>
        </p:nvSpPr>
        <p:spPr bwMode="auto">
          <a:xfrm>
            <a:off x="8772176" y="1796613"/>
            <a:ext cx="77892" cy="77892"/>
          </a:xfrm>
          <a:custGeom>
            <a:avLst/>
            <a:gdLst>
              <a:gd name="T0" fmla="*/ 90 w 182"/>
              <a:gd name="T1" fmla="*/ 0 h 182"/>
              <a:gd name="T2" fmla="*/ 0 w 182"/>
              <a:gd name="T3" fmla="*/ 90 h 182"/>
              <a:gd name="T4" fmla="*/ 90 w 182"/>
              <a:gd name="T5" fmla="*/ 181 h 182"/>
              <a:gd name="T6" fmla="*/ 181 w 182"/>
              <a:gd name="T7" fmla="*/ 90 h 182"/>
              <a:gd name="T8" fmla="*/ 90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0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0" y="181"/>
                </a:cubicBezTo>
                <a:cubicBezTo>
                  <a:pt x="141" y="181"/>
                  <a:pt x="181" y="141"/>
                  <a:pt x="181" y="90"/>
                </a:cubicBezTo>
                <a:cubicBezTo>
                  <a:pt x="181" y="39"/>
                  <a:pt x="141" y="0"/>
                  <a:pt x="9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9" name="Freeform 356"/>
          <p:cNvSpPr>
            <a:spLocks noChangeArrowheads="1"/>
          </p:cNvSpPr>
          <p:nvPr/>
        </p:nvSpPr>
        <p:spPr bwMode="auto">
          <a:xfrm>
            <a:off x="8561296" y="1811811"/>
            <a:ext cx="53195" cy="53195"/>
          </a:xfrm>
          <a:custGeom>
            <a:avLst/>
            <a:gdLst>
              <a:gd name="T0" fmla="*/ 59 w 125"/>
              <a:gd name="T1" fmla="*/ 0 h 125"/>
              <a:gd name="T2" fmla="*/ 0 w 125"/>
              <a:gd name="T3" fmla="*/ 62 h 125"/>
              <a:gd name="T4" fmla="*/ 62 w 125"/>
              <a:gd name="T5" fmla="*/ 124 h 125"/>
              <a:gd name="T6" fmla="*/ 124 w 125"/>
              <a:gd name="T7" fmla="*/ 62 h 125"/>
              <a:gd name="T8" fmla="*/ 59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59" y="0"/>
                </a:moveTo>
                <a:cubicBezTo>
                  <a:pt x="26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19" y="25"/>
                  <a:pt x="90" y="0"/>
                  <a:pt x="5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0" name="Freeform 357"/>
          <p:cNvSpPr>
            <a:spLocks noChangeArrowheads="1"/>
          </p:cNvSpPr>
          <p:nvPr/>
        </p:nvSpPr>
        <p:spPr bwMode="auto">
          <a:xfrm>
            <a:off x="8339019" y="1815611"/>
            <a:ext cx="45596" cy="45596"/>
          </a:xfrm>
          <a:custGeom>
            <a:avLst/>
            <a:gdLst>
              <a:gd name="T0" fmla="*/ 50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0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0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3"/>
                  <a:pt x="82" y="0"/>
                  <a:pt x="5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1" name="Freeform 358"/>
          <p:cNvSpPr>
            <a:spLocks noChangeArrowheads="1"/>
          </p:cNvSpPr>
          <p:nvPr/>
        </p:nvSpPr>
        <p:spPr bwMode="auto">
          <a:xfrm>
            <a:off x="8116740" y="1819411"/>
            <a:ext cx="39897" cy="39895"/>
          </a:xfrm>
          <a:custGeom>
            <a:avLst/>
            <a:gdLst>
              <a:gd name="T0" fmla="*/ 45 w 92"/>
              <a:gd name="T1" fmla="*/ 0 h 91"/>
              <a:gd name="T2" fmla="*/ 0 w 92"/>
              <a:gd name="T3" fmla="*/ 45 h 91"/>
              <a:gd name="T4" fmla="*/ 45 w 92"/>
              <a:gd name="T5" fmla="*/ 90 h 91"/>
              <a:gd name="T6" fmla="*/ 91 w 92"/>
              <a:gd name="T7" fmla="*/ 45 h 91"/>
              <a:gd name="T8" fmla="*/ 45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5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5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2" name="Freeform 359"/>
          <p:cNvSpPr>
            <a:spLocks noChangeArrowheads="1"/>
          </p:cNvSpPr>
          <p:nvPr/>
        </p:nvSpPr>
        <p:spPr bwMode="auto">
          <a:xfrm>
            <a:off x="7896362" y="1827010"/>
            <a:ext cx="30397" cy="28497"/>
          </a:xfrm>
          <a:custGeom>
            <a:avLst/>
            <a:gdLst>
              <a:gd name="T0" fmla="*/ 34 w 69"/>
              <a:gd name="T1" fmla="*/ 0 h 68"/>
              <a:gd name="T2" fmla="*/ 0 w 69"/>
              <a:gd name="T3" fmla="*/ 34 h 68"/>
              <a:gd name="T4" fmla="*/ 34 w 69"/>
              <a:gd name="T5" fmla="*/ 67 h 68"/>
              <a:gd name="T6" fmla="*/ 68 w 69"/>
              <a:gd name="T7" fmla="*/ 34 h 68"/>
              <a:gd name="T8" fmla="*/ 34 w 6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8">
                <a:moveTo>
                  <a:pt x="34" y="0"/>
                </a:moveTo>
                <a:cubicBezTo>
                  <a:pt x="15" y="0"/>
                  <a:pt x="0" y="17"/>
                  <a:pt x="0" y="34"/>
                </a:cubicBezTo>
                <a:cubicBezTo>
                  <a:pt x="0" y="53"/>
                  <a:pt x="14" y="67"/>
                  <a:pt x="34" y="67"/>
                </a:cubicBezTo>
                <a:cubicBezTo>
                  <a:pt x="53" y="67"/>
                  <a:pt x="68" y="53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" name="Freeform 360"/>
          <p:cNvSpPr>
            <a:spLocks noChangeArrowheads="1"/>
          </p:cNvSpPr>
          <p:nvPr/>
        </p:nvSpPr>
        <p:spPr bwMode="auto">
          <a:xfrm>
            <a:off x="7651287" y="1806111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4" name="Freeform 361"/>
          <p:cNvSpPr>
            <a:spLocks noChangeArrowheads="1"/>
          </p:cNvSpPr>
          <p:nvPr/>
        </p:nvSpPr>
        <p:spPr bwMode="auto">
          <a:xfrm>
            <a:off x="7432807" y="1815611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8"/>
                  <a:pt x="99" y="0"/>
                  <a:pt x="6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" name="Freeform 365"/>
          <p:cNvSpPr>
            <a:spLocks noChangeArrowheads="1"/>
          </p:cNvSpPr>
          <p:nvPr/>
        </p:nvSpPr>
        <p:spPr bwMode="auto">
          <a:xfrm>
            <a:off x="9007753" y="1581933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27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99" y="130"/>
                  <a:pt x="127" y="102"/>
                  <a:pt x="127" y="65"/>
                </a:cubicBezTo>
                <a:cubicBezTo>
                  <a:pt x="130" y="28"/>
                  <a:pt x="101" y="0"/>
                  <a:pt x="65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9" name="Freeform 366"/>
          <p:cNvSpPr>
            <a:spLocks noChangeArrowheads="1"/>
          </p:cNvSpPr>
          <p:nvPr/>
        </p:nvSpPr>
        <p:spPr bwMode="auto">
          <a:xfrm>
            <a:off x="8785474" y="1585733"/>
            <a:ext cx="51296" cy="53195"/>
          </a:xfrm>
          <a:custGeom>
            <a:avLst/>
            <a:gdLst>
              <a:gd name="T0" fmla="*/ 57 w 117"/>
              <a:gd name="T1" fmla="*/ 3 h 122"/>
              <a:gd name="T2" fmla="*/ 0 w 117"/>
              <a:gd name="T3" fmla="*/ 62 h 122"/>
              <a:gd name="T4" fmla="*/ 59 w 117"/>
              <a:gd name="T5" fmla="*/ 121 h 122"/>
              <a:gd name="T6" fmla="*/ 116 w 117"/>
              <a:gd name="T7" fmla="*/ 62 h 122"/>
              <a:gd name="T8" fmla="*/ 57 w 117"/>
              <a:gd name="T9" fmla="*/ 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2">
                <a:moveTo>
                  <a:pt x="57" y="3"/>
                </a:moveTo>
                <a:cubicBezTo>
                  <a:pt x="26" y="3"/>
                  <a:pt x="0" y="28"/>
                  <a:pt x="0" y="62"/>
                </a:cubicBezTo>
                <a:cubicBezTo>
                  <a:pt x="0" y="93"/>
                  <a:pt x="26" y="121"/>
                  <a:pt x="59" y="121"/>
                </a:cubicBezTo>
                <a:cubicBezTo>
                  <a:pt x="91" y="121"/>
                  <a:pt x="116" y="96"/>
                  <a:pt x="116" y="62"/>
                </a:cubicBezTo>
                <a:cubicBezTo>
                  <a:pt x="113" y="28"/>
                  <a:pt x="88" y="0"/>
                  <a:pt x="57" y="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0" name="Freeform 367"/>
          <p:cNvSpPr>
            <a:spLocks noChangeArrowheads="1"/>
          </p:cNvSpPr>
          <p:nvPr/>
        </p:nvSpPr>
        <p:spPr bwMode="auto">
          <a:xfrm>
            <a:off x="8561296" y="1587633"/>
            <a:ext cx="49395" cy="49395"/>
          </a:xfrm>
          <a:custGeom>
            <a:avLst/>
            <a:gdLst>
              <a:gd name="T0" fmla="*/ 57 w 114"/>
              <a:gd name="T1" fmla="*/ 0 h 113"/>
              <a:gd name="T2" fmla="*/ 0 w 114"/>
              <a:gd name="T3" fmla="*/ 56 h 113"/>
              <a:gd name="T4" fmla="*/ 57 w 114"/>
              <a:gd name="T5" fmla="*/ 112 h 113"/>
              <a:gd name="T6" fmla="*/ 113 w 114"/>
              <a:gd name="T7" fmla="*/ 56 h 113"/>
              <a:gd name="T8" fmla="*/ 57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7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87"/>
                  <a:pt x="26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25"/>
                  <a:pt x="88" y="0"/>
                  <a:pt x="57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" name="Freeform 368"/>
          <p:cNvSpPr>
            <a:spLocks noChangeArrowheads="1"/>
          </p:cNvSpPr>
          <p:nvPr/>
        </p:nvSpPr>
        <p:spPr bwMode="auto">
          <a:xfrm>
            <a:off x="8339019" y="1593332"/>
            <a:ext cx="41796" cy="41796"/>
          </a:xfrm>
          <a:custGeom>
            <a:avLst/>
            <a:gdLst>
              <a:gd name="T0" fmla="*/ 48 w 99"/>
              <a:gd name="T1" fmla="*/ 0 h 97"/>
              <a:gd name="T2" fmla="*/ 0 w 99"/>
              <a:gd name="T3" fmla="*/ 48 h 97"/>
              <a:gd name="T4" fmla="*/ 48 w 99"/>
              <a:gd name="T5" fmla="*/ 96 h 97"/>
              <a:gd name="T6" fmla="*/ 96 w 99"/>
              <a:gd name="T7" fmla="*/ 48 h 97"/>
              <a:gd name="T8" fmla="*/ 48 w 9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7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6"/>
                  <a:pt x="22" y="96"/>
                  <a:pt x="48" y="96"/>
                </a:cubicBezTo>
                <a:cubicBezTo>
                  <a:pt x="76" y="96"/>
                  <a:pt x="96" y="73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2" name="Freeform 369"/>
          <p:cNvSpPr>
            <a:spLocks noChangeArrowheads="1"/>
          </p:cNvSpPr>
          <p:nvPr/>
        </p:nvSpPr>
        <p:spPr bwMode="auto">
          <a:xfrm>
            <a:off x="8116740" y="1595233"/>
            <a:ext cx="37996" cy="37996"/>
          </a:xfrm>
          <a:custGeom>
            <a:avLst/>
            <a:gdLst>
              <a:gd name="T0" fmla="*/ 43 w 86"/>
              <a:gd name="T1" fmla="*/ 0 h 86"/>
              <a:gd name="T2" fmla="*/ 0 w 86"/>
              <a:gd name="T3" fmla="*/ 43 h 86"/>
              <a:gd name="T4" fmla="*/ 43 w 86"/>
              <a:gd name="T5" fmla="*/ 85 h 86"/>
              <a:gd name="T6" fmla="*/ 85 w 86"/>
              <a:gd name="T7" fmla="*/ 43 h 86"/>
              <a:gd name="T8" fmla="*/ 43 w 86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43" y="0"/>
                </a:moveTo>
                <a:cubicBezTo>
                  <a:pt x="20" y="0"/>
                  <a:pt x="0" y="20"/>
                  <a:pt x="0" y="43"/>
                </a:cubicBezTo>
                <a:cubicBezTo>
                  <a:pt x="0" y="65"/>
                  <a:pt x="20" y="85"/>
                  <a:pt x="43" y="85"/>
                </a:cubicBezTo>
                <a:cubicBezTo>
                  <a:pt x="65" y="85"/>
                  <a:pt x="85" y="65"/>
                  <a:pt x="85" y="43"/>
                </a:cubicBezTo>
                <a:cubicBezTo>
                  <a:pt x="85" y="20"/>
                  <a:pt x="68" y="0"/>
                  <a:pt x="4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3" name="Freeform 370"/>
          <p:cNvSpPr>
            <a:spLocks noChangeArrowheads="1"/>
          </p:cNvSpPr>
          <p:nvPr/>
        </p:nvSpPr>
        <p:spPr bwMode="auto">
          <a:xfrm>
            <a:off x="7900162" y="1606632"/>
            <a:ext cx="18998" cy="18998"/>
          </a:xfrm>
          <a:custGeom>
            <a:avLst/>
            <a:gdLst>
              <a:gd name="T0" fmla="*/ 22 w 46"/>
              <a:gd name="T1" fmla="*/ 0 h 46"/>
              <a:gd name="T2" fmla="*/ 0 w 46"/>
              <a:gd name="T3" fmla="*/ 22 h 46"/>
              <a:gd name="T4" fmla="*/ 22 w 46"/>
              <a:gd name="T5" fmla="*/ 45 h 46"/>
              <a:gd name="T6" fmla="*/ 45 w 46"/>
              <a:gd name="T7" fmla="*/ 22 h 46"/>
              <a:gd name="T8" fmla="*/ 22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2" y="0"/>
                </a:moveTo>
                <a:cubicBezTo>
                  <a:pt x="8" y="0"/>
                  <a:pt x="0" y="11"/>
                  <a:pt x="0" y="22"/>
                </a:cubicBezTo>
                <a:cubicBezTo>
                  <a:pt x="0" y="37"/>
                  <a:pt x="11" y="45"/>
                  <a:pt x="22" y="45"/>
                </a:cubicBezTo>
                <a:cubicBezTo>
                  <a:pt x="34" y="45"/>
                  <a:pt x="45" y="34"/>
                  <a:pt x="45" y="22"/>
                </a:cubicBezTo>
                <a:cubicBezTo>
                  <a:pt x="45" y="8"/>
                  <a:pt x="37" y="0"/>
                  <a:pt x="2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4" name="Freeform 371"/>
          <p:cNvSpPr>
            <a:spLocks noChangeArrowheads="1"/>
          </p:cNvSpPr>
          <p:nvPr/>
        </p:nvSpPr>
        <p:spPr bwMode="auto">
          <a:xfrm>
            <a:off x="7681684" y="1612330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8 h 18"/>
              <a:gd name="T4" fmla="*/ 8 w 18"/>
              <a:gd name="T5" fmla="*/ 17 h 18"/>
              <a:gd name="T6" fmla="*/ 17 w 18"/>
              <a:gd name="T7" fmla="*/ 8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3"/>
                  <a:pt x="6" y="17"/>
                  <a:pt x="8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5" name="Freeform 372"/>
          <p:cNvSpPr>
            <a:spLocks noChangeArrowheads="1"/>
          </p:cNvSpPr>
          <p:nvPr/>
        </p:nvSpPr>
        <p:spPr bwMode="auto">
          <a:xfrm>
            <a:off x="7448006" y="1604731"/>
            <a:ext cx="24698" cy="24698"/>
          </a:xfrm>
          <a:custGeom>
            <a:avLst/>
            <a:gdLst>
              <a:gd name="T0" fmla="*/ 28 w 58"/>
              <a:gd name="T1" fmla="*/ 0 h 57"/>
              <a:gd name="T2" fmla="*/ 0 w 58"/>
              <a:gd name="T3" fmla="*/ 28 h 57"/>
              <a:gd name="T4" fmla="*/ 28 w 58"/>
              <a:gd name="T5" fmla="*/ 56 h 57"/>
              <a:gd name="T6" fmla="*/ 57 w 58"/>
              <a:gd name="T7" fmla="*/ 28 h 57"/>
              <a:gd name="T8" fmla="*/ 28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7" y="42"/>
                  <a:pt x="57" y="28"/>
                </a:cubicBezTo>
                <a:cubicBezTo>
                  <a:pt x="57" y="14"/>
                  <a:pt x="45" y="0"/>
                  <a:pt x="28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9" name="Freeform 376"/>
          <p:cNvSpPr>
            <a:spLocks noChangeArrowheads="1"/>
          </p:cNvSpPr>
          <p:nvPr/>
        </p:nvSpPr>
        <p:spPr bwMode="auto">
          <a:xfrm>
            <a:off x="9032450" y="1382454"/>
            <a:ext cx="3800" cy="3800"/>
          </a:xfrm>
          <a:custGeom>
            <a:avLst/>
            <a:gdLst>
              <a:gd name="T0" fmla="*/ 3 w 10"/>
              <a:gd name="T1" fmla="*/ 0 h 7"/>
              <a:gd name="T2" fmla="*/ 0 w 10"/>
              <a:gd name="T3" fmla="*/ 3 h 7"/>
              <a:gd name="T4" fmla="*/ 3 w 10"/>
              <a:gd name="T5" fmla="*/ 6 h 7"/>
              <a:gd name="T6" fmla="*/ 6 w 10"/>
              <a:gd name="T7" fmla="*/ 3 h 7"/>
              <a:gd name="T8" fmla="*/ 3 w 1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3"/>
                  <a:pt x="0" y="6"/>
                  <a:pt x="3" y="6"/>
                </a:cubicBezTo>
                <a:cubicBezTo>
                  <a:pt x="6" y="6"/>
                  <a:pt x="6" y="3"/>
                  <a:pt x="6" y="3"/>
                </a:cubicBezTo>
                <a:cubicBezTo>
                  <a:pt x="9" y="3"/>
                  <a:pt x="6" y="0"/>
                  <a:pt x="3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8" name="Freeform 385"/>
          <p:cNvSpPr>
            <a:spLocks noChangeArrowheads="1"/>
          </p:cNvSpPr>
          <p:nvPr/>
        </p:nvSpPr>
        <p:spPr bwMode="auto">
          <a:xfrm>
            <a:off x="9032450" y="1158276"/>
            <a:ext cx="3800" cy="3800"/>
          </a:xfrm>
          <a:custGeom>
            <a:avLst/>
            <a:gdLst>
              <a:gd name="T0" fmla="*/ 6 w 10"/>
              <a:gd name="T1" fmla="*/ 0 h 9"/>
              <a:gd name="T2" fmla="*/ 0 w 10"/>
              <a:gd name="T3" fmla="*/ 5 h 9"/>
              <a:gd name="T4" fmla="*/ 6 w 10"/>
              <a:gd name="T5" fmla="*/ 8 h 9"/>
              <a:gd name="T6" fmla="*/ 9 w 10"/>
              <a:gd name="T7" fmla="*/ 5 h 9"/>
              <a:gd name="T8" fmla="*/ 6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6" y="0"/>
                </a:move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8"/>
                  <a:pt x="6" y="8"/>
                </a:cubicBezTo>
                <a:cubicBezTo>
                  <a:pt x="9" y="8"/>
                  <a:pt x="9" y="5"/>
                  <a:pt x="9" y="5"/>
                </a:cubicBezTo>
                <a:cubicBezTo>
                  <a:pt x="9" y="2"/>
                  <a:pt x="6" y="0"/>
                  <a:pt x="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9" name="Freeform 386"/>
          <p:cNvSpPr>
            <a:spLocks noChangeArrowheads="1"/>
          </p:cNvSpPr>
          <p:nvPr/>
        </p:nvSpPr>
        <p:spPr bwMode="auto">
          <a:xfrm>
            <a:off x="8804473" y="1158276"/>
            <a:ext cx="5700" cy="5699"/>
          </a:xfrm>
          <a:custGeom>
            <a:avLst/>
            <a:gdLst>
              <a:gd name="T0" fmla="*/ 6 w 13"/>
              <a:gd name="T1" fmla="*/ 0 h 13"/>
              <a:gd name="T2" fmla="*/ 0 w 13"/>
              <a:gd name="T3" fmla="*/ 6 h 13"/>
              <a:gd name="T4" fmla="*/ 6 w 13"/>
              <a:gd name="T5" fmla="*/ 12 h 13"/>
              <a:gd name="T6" fmla="*/ 12 w 13"/>
              <a:gd name="T7" fmla="*/ 6 h 13"/>
              <a:gd name="T8" fmla="*/ 6 w 13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3"/>
                  <a:pt x="9" y="0"/>
                  <a:pt x="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0" name="Freeform 387"/>
          <p:cNvSpPr>
            <a:spLocks noChangeArrowheads="1"/>
          </p:cNvSpPr>
          <p:nvPr/>
        </p:nvSpPr>
        <p:spPr bwMode="auto">
          <a:xfrm>
            <a:off x="8580295" y="1160175"/>
            <a:ext cx="5700" cy="5700"/>
          </a:xfrm>
          <a:custGeom>
            <a:avLst/>
            <a:gdLst>
              <a:gd name="T0" fmla="*/ 6 w 13"/>
              <a:gd name="T1" fmla="*/ 0 h 12"/>
              <a:gd name="T2" fmla="*/ 0 w 13"/>
              <a:gd name="T3" fmla="*/ 6 h 12"/>
              <a:gd name="T4" fmla="*/ 6 w 13"/>
              <a:gd name="T5" fmla="*/ 11 h 12"/>
              <a:gd name="T6" fmla="*/ 12 w 13"/>
              <a:gd name="T7" fmla="*/ 6 h 12"/>
              <a:gd name="T8" fmla="*/ 6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0"/>
                  <a:pt x="9" y="0"/>
                  <a:pt x="6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5205" y="3919702"/>
            <a:ext cx="7276472" cy="331470"/>
          </a:xfrm>
        </p:spPr>
        <p:txBody>
          <a:bodyPr anchor="b">
            <a:noAutofit/>
          </a:bodyPr>
          <a:lstStyle>
            <a:lvl1pPr marL="0" indent="0">
              <a:buNone/>
              <a:defRPr sz="3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Edit Transition Slide Title</a:t>
            </a:r>
          </a:p>
        </p:txBody>
      </p:sp>
      <p:sp>
        <p:nvSpPr>
          <p:cNvPr id="49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85205" y="4280666"/>
            <a:ext cx="5997364" cy="331470"/>
          </a:xfrm>
        </p:spPr>
        <p:txBody>
          <a:bodyPr anchor="t">
            <a:noAutofit/>
          </a:bodyPr>
          <a:lstStyle>
            <a:lvl1pPr marL="0" indent="0">
              <a:buNone/>
              <a:defRPr sz="2000" b="0" i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Subtitle Goes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0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Transitio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"/>
          <p:cNvSpPr>
            <a:spLocks noChangeArrowheads="1"/>
          </p:cNvSpPr>
          <p:nvPr/>
        </p:nvSpPr>
        <p:spPr bwMode="auto">
          <a:xfrm>
            <a:off x="7198376" y="3101785"/>
            <a:ext cx="68393" cy="70292"/>
          </a:xfrm>
          <a:custGeom>
            <a:avLst/>
            <a:gdLst>
              <a:gd name="T0" fmla="*/ 158 w 159"/>
              <a:gd name="T1" fmla="*/ 82 h 162"/>
              <a:gd name="T2" fmla="*/ 79 w 159"/>
              <a:gd name="T3" fmla="*/ 161 h 162"/>
              <a:gd name="T4" fmla="*/ 0 w 159"/>
              <a:gd name="T5" fmla="*/ 82 h 162"/>
              <a:gd name="T6" fmla="*/ 79 w 159"/>
              <a:gd name="T7" fmla="*/ 3 h 162"/>
              <a:gd name="T8" fmla="*/ 158 w 159"/>
              <a:gd name="T9" fmla="*/ 8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62">
                <a:moveTo>
                  <a:pt x="158" y="82"/>
                </a:moveTo>
                <a:cubicBezTo>
                  <a:pt x="158" y="127"/>
                  <a:pt x="121" y="161"/>
                  <a:pt x="79" y="161"/>
                </a:cubicBezTo>
                <a:cubicBezTo>
                  <a:pt x="34" y="161"/>
                  <a:pt x="0" y="127"/>
                  <a:pt x="0" y="82"/>
                </a:cubicBezTo>
                <a:cubicBezTo>
                  <a:pt x="0" y="37"/>
                  <a:pt x="34" y="3"/>
                  <a:pt x="79" y="3"/>
                </a:cubicBezTo>
                <a:cubicBezTo>
                  <a:pt x="121" y="0"/>
                  <a:pt x="158" y="37"/>
                  <a:pt x="158" y="8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2"/>
          <p:cNvSpPr>
            <a:spLocks noChangeArrowheads="1"/>
          </p:cNvSpPr>
          <p:nvPr/>
        </p:nvSpPr>
        <p:spPr bwMode="auto">
          <a:xfrm>
            <a:off x="6972297" y="3103684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4" y="0"/>
                  <a:pt x="0" y="36"/>
                  <a:pt x="0" y="79"/>
                </a:cubicBezTo>
                <a:cubicBezTo>
                  <a:pt x="0" y="124"/>
                  <a:pt x="36" y="158"/>
                  <a:pt x="79" y="158"/>
                </a:cubicBezTo>
                <a:cubicBezTo>
                  <a:pt x="124" y="158"/>
                  <a:pt x="158" y="121"/>
                  <a:pt x="158" y="79"/>
                </a:cubicBezTo>
                <a:cubicBezTo>
                  <a:pt x="158" y="36"/>
                  <a:pt x="121" y="0"/>
                  <a:pt x="7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3"/>
          <p:cNvSpPr>
            <a:spLocks noChangeArrowheads="1"/>
          </p:cNvSpPr>
          <p:nvPr/>
        </p:nvSpPr>
        <p:spPr bwMode="auto">
          <a:xfrm>
            <a:off x="6748119" y="3107484"/>
            <a:ext cx="66494" cy="66494"/>
          </a:xfrm>
          <a:custGeom>
            <a:avLst/>
            <a:gdLst>
              <a:gd name="T0" fmla="*/ 76 w 156"/>
              <a:gd name="T1" fmla="*/ 0 h 154"/>
              <a:gd name="T2" fmla="*/ 2 w 156"/>
              <a:gd name="T3" fmla="*/ 76 h 154"/>
              <a:gd name="T4" fmla="*/ 79 w 156"/>
              <a:gd name="T5" fmla="*/ 153 h 154"/>
              <a:gd name="T6" fmla="*/ 155 w 156"/>
              <a:gd name="T7" fmla="*/ 76 h 154"/>
              <a:gd name="T8" fmla="*/ 76 w 156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54">
                <a:moveTo>
                  <a:pt x="76" y="0"/>
                </a:moveTo>
                <a:cubicBezTo>
                  <a:pt x="33" y="0"/>
                  <a:pt x="0" y="34"/>
                  <a:pt x="2" y="76"/>
                </a:cubicBezTo>
                <a:cubicBezTo>
                  <a:pt x="2" y="119"/>
                  <a:pt x="37" y="153"/>
                  <a:pt x="79" y="153"/>
                </a:cubicBezTo>
                <a:cubicBezTo>
                  <a:pt x="122" y="153"/>
                  <a:pt x="155" y="119"/>
                  <a:pt x="155" y="76"/>
                </a:cubicBezTo>
                <a:cubicBezTo>
                  <a:pt x="152" y="34"/>
                  <a:pt x="118" y="0"/>
                  <a:pt x="7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4"/>
          <p:cNvSpPr>
            <a:spLocks noChangeArrowheads="1"/>
          </p:cNvSpPr>
          <p:nvPr/>
        </p:nvSpPr>
        <p:spPr bwMode="auto">
          <a:xfrm>
            <a:off x="6550539" y="3134081"/>
            <a:ext cx="9500" cy="9500"/>
          </a:xfrm>
          <a:custGeom>
            <a:avLst/>
            <a:gdLst>
              <a:gd name="T0" fmla="*/ 22 w 23"/>
              <a:gd name="T1" fmla="*/ 12 h 24"/>
              <a:gd name="T2" fmla="*/ 21 w 23"/>
              <a:gd name="T3" fmla="*/ 17 h 24"/>
              <a:gd name="T4" fmla="*/ 17 w 23"/>
              <a:gd name="T5" fmla="*/ 21 h 24"/>
              <a:gd name="T6" fmla="*/ 11 w 23"/>
              <a:gd name="T7" fmla="*/ 23 h 24"/>
              <a:gd name="T8" fmla="*/ 5 w 23"/>
              <a:gd name="T9" fmla="*/ 21 h 24"/>
              <a:gd name="T10" fmla="*/ 1 w 23"/>
              <a:gd name="T11" fmla="*/ 17 h 24"/>
              <a:gd name="T12" fmla="*/ 0 w 23"/>
              <a:gd name="T13" fmla="*/ 12 h 24"/>
              <a:gd name="T14" fmla="*/ 1 w 23"/>
              <a:gd name="T15" fmla="*/ 6 h 24"/>
              <a:gd name="T16" fmla="*/ 5 w 23"/>
              <a:gd name="T17" fmla="*/ 2 h 24"/>
              <a:gd name="T18" fmla="*/ 11 w 23"/>
              <a:gd name="T19" fmla="*/ 0 h 24"/>
              <a:gd name="T20" fmla="*/ 16 w 23"/>
              <a:gd name="T21" fmla="*/ 2 h 24"/>
              <a:gd name="T22" fmla="*/ 21 w 23"/>
              <a:gd name="T23" fmla="*/ 6 h 24"/>
              <a:gd name="T24" fmla="*/ 22 w 23"/>
              <a:gd name="T25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24">
                <a:moveTo>
                  <a:pt x="22" y="12"/>
                </a:moveTo>
                <a:cubicBezTo>
                  <a:pt x="22" y="14"/>
                  <a:pt x="22" y="15"/>
                  <a:pt x="21" y="17"/>
                </a:cubicBezTo>
                <a:cubicBezTo>
                  <a:pt x="20" y="19"/>
                  <a:pt x="19" y="20"/>
                  <a:pt x="17" y="21"/>
                </a:cubicBezTo>
                <a:cubicBezTo>
                  <a:pt x="16" y="22"/>
                  <a:pt x="13" y="23"/>
                  <a:pt x="11" y="23"/>
                </a:cubicBezTo>
                <a:cubicBezTo>
                  <a:pt x="9" y="23"/>
                  <a:pt x="7" y="22"/>
                  <a:pt x="5" y="21"/>
                </a:cubicBezTo>
                <a:cubicBezTo>
                  <a:pt x="3" y="20"/>
                  <a:pt x="2" y="19"/>
                  <a:pt x="1" y="17"/>
                </a:cubicBezTo>
                <a:cubicBezTo>
                  <a:pt x="0" y="15"/>
                  <a:pt x="0" y="14"/>
                  <a:pt x="0" y="12"/>
                </a:cubicBezTo>
                <a:cubicBezTo>
                  <a:pt x="0" y="10"/>
                  <a:pt x="0" y="8"/>
                  <a:pt x="1" y="6"/>
                </a:cubicBezTo>
                <a:cubicBezTo>
                  <a:pt x="2" y="4"/>
                  <a:pt x="3" y="3"/>
                  <a:pt x="5" y="2"/>
                </a:cubicBezTo>
                <a:cubicBezTo>
                  <a:pt x="7" y="1"/>
                  <a:pt x="9" y="0"/>
                  <a:pt x="11" y="0"/>
                </a:cubicBezTo>
                <a:cubicBezTo>
                  <a:pt x="13" y="0"/>
                  <a:pt x="15" y="1"/>
                  <a:pt x="16" y="2"/>
                </a:cubicBezTo>
                <a:cubicBezTo>
                  <a:pt x="18" y="3"/>
                  <a:pt x="20" y="4"/>
                  <a:pt x="21" y="6"/>
                </a:cubicBezTo>
                <a:cubicBezTo>
                  <a:pt x="22" y="8"/>
                  <a:pt x="22" y="9"/>
                  <a:pt x="22" y="1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5"/>
          <p:cNvSpPr>
            <a:spLocks noChangeArrowheads="1"/>
          </p:cNvSpPr>
          <p:nvPr/>
        </p:nvSpPr>
        <p:spPr bwMode="auto">
          <a:xfrm>
            <a:off x="6328261" y="3137881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8 h 18"/>
              <a:gd name="T4" fmla="*/ 9 w 18"/>
              <a:gd name="T5" fmla="*/ 17 h 18"/>
              <a:gd name="T6" fmla="*/ 17 w 18"/>
              <a:gd name="T7" fmla="*/ 8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4"/>
                  <a:pt x="3" y="17"/>
                  <a:pt x="9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5"/>
                  <a:pt x="14" y="0"/>
                  <a:pt x="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6"/>
          <p:cNvSpPr>
            <a:spLocks noChangeArrowheads="1"/>
          </p:cNvSpPr>
          <p:nvPr/>
        </p:nvSpPr>
        <p:spPr bwMode="auto">
          <a:xfrm>
            <a:off x="6102183" y="3139782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9 h 18"/>
              <a:gd name="T4" fmla="*/ 9 w 18"/>
              <a:gd name="T5" fmla="*/ 17 h 18"/>
              <a:gd name="T6" fmla="*/ 17 w 18"/>
              <a:gd name="T7" fmla="*/ 9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3"/>
                  <a:pt x="0" y="9"/>
                </a:cubicBezTo>
                <a:cubicBezTo>
                  <a:pt x="0" y="12"/>
                  <a:pt x="3" y="17"/>
                  <a:pt x="9" y="17"/>
                </a:cubicBezTo>
                <a:cubicBezTo>
                  <a:pt x="11" y="17"/>
                  <a:pt x="17" y="15"/>
                  <a:pt x="17" y="9"/>
                </a:cubicBezTo>
                <a:cubicBezTo>
                  <a:pt x="17" y="3"/>
                  <a:pt x="11" y="0"/>
                  <a:pt x="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7"/>
          <p:cNvSpPr>
            <a:spLocks noChangeArrowheads="1"/>
          </p:cNvSpPr>
          <p:nvPr/>
        </p:nvSpPr>
        <p:spPr bwMode="auto">
          <a:xfrm>
            <a:off x="5870406" y="3132182"/>
            <a:ext cx="22798" cy="22798"/>
          </a:xfrm>
          <a:custGeom>
            <a:avLst/>
            <a:gdLst>
              <a:gd name="T0" fmla="*/ 25 w 52"/>
              <a:gd name="T1" fmla="*/ 0 h 51"/>
              <a:gd name="T2" fmla="*/ 0 w 52"/>
              <a:gd name="T3" fmla="*/ 25 h 51"/>
              <a:gd name="T4" fmla="*/ 25 w 52"/>
              <a:gd name="T5" fmla="*/ 50 h 51"/>
              <a:gd name="T6" fmla="*/ 51 w 52"/>
              <a:gd name="T7" fmla="*/ 25 h 51"/>
              <a:gd name="T8" fmla="*/ 25 w 52"/>
              <a:gd name="T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1">
                <a:moveTo>
                  <a:pt x="25" y="0"/>
                </a:moveTo>
                <a:cubicBezTo>
                  <a:pt x="11" y="0"/>
                  <a:pt x="0" y="11"/>
                  <a:pt x="0" y="25"/>
                </a:cubicBezTo>
                <a:cubicBezTo>
                  <a:pt x="0" y="39"/>
                  <a:pt x="11" y="50"/>
                  <a:pt x="25" y="50"/>
                </a:cubicBezTo>
                <a:cubicBezTo>
                  <a:pt x="40" y="50"/>
                  <a:pt x="51" y="39"/>
                  <a:pt x="51" y="25"/>
                </a:cubicBezTo>
                <a:cubicBezTo>
                  <a:pt x="48" y="11"/>
                  <a:pt x="37" y="0"/>
                  <a:pt x="2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8"/>
          <p:cNvSpPr>
            <a:spLocks noChangeArrowheads="1"/>
          </p:cNvSpPr>
          <p:nvPr/>
        </p:nvSpPr>
        <p:spPr bwMode="auto">
          <a:xfrm>
            <a:off x="5634829" y="3124583"/>
            <a:ext cx="39897" cy="39895"/>
          </a:xfrm>
          <a:custGeom>
            <a:avLst/>
            <a:gdLst>
              <a:gd name="T0" fmla="*/ 46 w 92"/>
              <a:gd name="T1" fmla="*/ 0 h 91"/>
              <a:gd name="T2" fmla="*/ 0 w 92"/>
              <a:gd name="T3" fmla="*/ 45 h 91"/>
              <a:gd name="T4" fmla="*/ 46 w 92"/>
              <a:gd name="T5" fmla="*/ 90 h 91"/>
              <a:gd name="T6" fmla="*/ 91 w 92"/>
              <a:gd name="T7" fmla="*/ 45 h 91"/>
              <a:gd name="T8" fmla="*/ 46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6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6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9"/>
          <p:cNvSpPr>
            <a:spLocks noChangeArrowheads="1"/>
          </p:cNvSpPr>
          <p:nvPr/>
        </p:nvSpPr>
        <p:spPr bwMode="auto">
          <a:xfrm>
            <a:off x="5429649" y="3145480"/>
            <a:ext cx="1900" cy="1900"/>
          </a:xfrm>
          <a:custGeom>
            <a:avLst/>
            <a:gdLst>
              <a:gd name="T0" fmla="*/ 2 w 6"/>
              <a:gd name="T1" fmla="*/ 0 h 6"/>
              <a:gd name="T2" fmla="*/ 2 w 6"/>
              <a:gd name="T3" fmla="*/ 0 h 6"/>
              <a:gd name="T4" fmla="*/ 2 w 6"/>
              <a:gd name="T5" fmla="*/ 5 h 6"/>
              <a:gd name="T6" fmla="*/ 5 w 6"/>
              <a:gd name="T7" fmla="*/ 3 h 6"/>
              <a:gd name="T8" fmla="*/ 2 w 6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2" y="0"/>
                </a:moveTo>
                <a:cubicBezTo>
                  <a:pt x="2" y="0"/>
                  <a:pt x="0" y="0"/>
                  <a:pt x="2" y="0"/>
                </a:cubicBezTo>
                <a:cubicBezTo>
                  <a:pt x="0" y="5"/>
                  <a:pt x="2" y="5"/>
                  <a:pt x="2" y="5"/>
                </a:cubicBezTo>
                <a:cubicBezTo>
                  <a:pt x="5" y="5"/>
                  <a:pt x="5" y="5"/>
                  <a:pt x="5" y="3"/>
                </a:cubicBezTo>
                <a:cubicBezTo>
                  <a:pt x="5" y="0"/>
                  <a:pt x="5" y="0"/>
                  <a:pt x="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10"/>
          <p:cNvSpPr>
            <a:spLocks noChangeArrowheads="1"/>
          </p:cNvSpPr>
          <p:nvPr/>
        </p:nvSpPr>
        <p:spPr bwMode="auto">
          <a:xfrm>
            <a:off x="5203572" y="3145480"/>
            <a:ext cx="1899" cy="1900"/>
          </a:xfrm>
          <a:custGeom>
            <a:avLst/>
            <a:gdLst>
              <a:gd name="T0" fmla="*/ 2 w 6"/>
              <a:gd name="T1" fmla="*/ 0 h 6"/>
              <a:gd name="T2" fmla="*/ 0 w 6"/>
              <a:gd name="T3" fmla="*/ 2 h 6"/>
              <a:gd name="T4" fmla="*/ 2 w 6"/>
              <a:gd name="T5" fmla="*/ 5 h 6"/>
              <a:gd name="T6" fmla="*/ 2 w 6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2" y="0"/>
                </a:moveTo>
                <a:cubicBezTo>
                  <a:pt x="0" y="0"/>
                  <a:pt x="0" y="0"/>
                  <a:pt x="0" y="2"/>
                </a:cubicBezTo>
                <a:cubicBezTo>
                  <a:pt x="0" y="5"/>
                  <a:pt x="2" y="5"/>
                  <a:pt x="2" y="5"/>
                </a:cubicBezTo>
                <a:cubicBezTo>
                  <a:pt x="2" y="5"/>
                  <a:pt x="5" y="2"/>
                  <a:pt x="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11"/>
          <p:cNvSpPr>
            <a:spLocks noChangeArrowheads="1"/>
          </p:cNvSpPr>
          <p:nvPr/>
        </p:nvSpPr>
        <p:spPr bwMode="auto">
          <a:xfrm>
            <a:off x="4979394" y="3145480"/>
            <a:ext cx="3800" cy="3800"/>
          </a:xfrm>
          <a:custGeom>
            <a:avLst/>
            <a:gdLst>
              <a:gd name="T0" fmla="*/ 3 w 10"/>
              <a:gd name="T1" fmla="*/ 0 h 9"/>
              <a:gd name="T2" fmla="*/ 0 w 10"/>
              <a:gd name="T3" fmla="*/ 5 h 9"/>
              <a:gd name="T4" fmla="*/ 3 w 10"/>
              <a:gd name="T5" fmla="*/ 8 h 9"/>
              <a:gd name="T6" fmla="*/ 9 w 10"/>
              <a:gd name="T7" fmla="*/ 5 h 9"/>
              <a:gd name="T8" fmla="*/ 3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3" y="0"/>
                </a:moveTo>
                <a:cubicBezTo>
                  <a:pt x="0" y="0"/>
                  <a:pt x="0" y="2"/>
                  <a:pt x="0" y="5"/>
                </a:cubicBezTo>
                <a:cubicBezTo>
                  <a:pt x="0" y="8"/>
                  <a:pt x="3" y="8"/>
                  <a:pt x="3" y="8"/>
                </a:cubicBezTo>
                <a:cubicBezTo>
                  <a:pt x="6" y="8"/>
                  <a:pt x="9" y="5"/>
                  <a:pt x="9" y="5"/>
                </a:cubicBezTo>
                <a:cubicBezTo>
                  <a:pt x="6" y="2"/>
                  <a:pt x="6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12"/>
          <p:cNvSpPr>
            <a:spLocks noChangeArrowheads="1"/>
          </p:cNvSpPr>
          <p:nvPr/>
        </p:nvSpPr>
        <p:spPr bwMode="auto">
          <a:xfrm>
            <a:off x="4751416" y="3145480"/>
            <a:ext cx="7599" cy="7599"/>
          </a:xfrm>
          <a:custGeom>
            <a:avLst/>
            <a:gdLst>
              <a:gd name="T0" fmla="*/ 8 w 18"/>
              <a:gd name="T1" fmla="*/ 0 h 17"/>
              <a:gd name="T2" fmla="*/ 0 w 18"/>
              <a:gd name="T3" fmla="*/ 8 h 17"/>
              <a:gd name="T4" fmla="*/ 8 w 18"/>
              <a:gd name="T5" fmla="*/ 16 h 17"/>
              <a:gd name="T6" fmla="*/ 17 w 18"/>
              <a:gd name="T7" fmla="*/ 8 h 17"/>
              <a:gd name="T8" fmla="*/ 8 w 18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7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4"/>
                  <a:pt x="5" y="16"/>
                  <a:pt x="8" y="16"/>
                </a:cubicBezTo>
                <a:cubicBezTo>
                  <a:pt x="14" y="16"/>
                  <a:pt x="17" y="14"/>
                  <a:pt x="17" y="8"/>
                </a:cubicBezTo>
                <a:cubicBezTo>
                  <a:pt x="17" y="2"/>
                  <a:pt x="11" y="0"/>
                  <a:pt x="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13"/>
          <p:cNvSpPr>
            <a:spLocks noChangeArrowheads="1"/>
          </p:cNvSpPr>
          <p:nvPr/>
        </p:nvSpPr>
        <p:spPr bwMode="auto">
          <a:xfrm>
            <a:off x="4510139" y="3130282"/>
            <a:ext cx="37996" cy="36097"/>
          </a:xfrm>
          <a:custGeom>
            <a:avLst/>
            <a:gdLst>
              <a:gd name="T0" fmla="*/ 42 w 88"/>
              <a:gd name="T1" fmla="*/ 0 h 85"/>
              <a:gd name="T2" fmla="*/ 0 w 88"/>
              <a:gd name="T3" fmla="*/ 42 h 85"/>
              <a:gd name="T4" fmla="*/ 42 w 88"/>
              <a:gd name="T5" fmla="*/ 84 h 85"/>
              <a:gd name="T6" fmla="*/ 85 w 88"/>
              <a:gd name="T7" fmla="*/ 39 h 85"/>
              <a:gd name="T8" fmla="*/ 42 w 88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5">
                <a:moveTo>
                  <a:pt x="42" y="0"/>
                </a:moveTo>
                <a:cubicBezTo>
                  <a:pt x="17" y="0"/>
                  <a:pt x="0" y="19"/>
                  <a:pt x="0" y="42"/>
                </a:cubicBezTo>
                <a:cubicBezTo>
                  <a:pt x="0" y="67"/>
                  <a:pt x="20" y="84"/>
                  <a:pt x="42" y="84"/>
                </a:cubicBezTo>
                <a:cubicBezTo>
                  <a:pt x="68" y="84"/>
                  <a:pt x="85" y="65"/>
                  <a:pt x="85" y="39"/>
                </a:cubicBezTo>
                <a:cubicBezTo>
                  <a:pt x="87" y="19"/>
                  <a:pt x="68" y="0"/>
                  <a:pt x="4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14"/>
          <p:cNvSpPr>
            <a:spLocks noChangeArrowheads="1"/>
          </p:cNvSpPr>
          <p:nvPr/>
        </p:nvSpPr>
        <p:spPr bwMode="auto">
          <a:xfrm>
            <a:off x="4287862" y="3135982"/>
            <a:ext cx="32296" cy="32296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15"/>
          <p:cNvSpPr>
            <a:spLocks noChangeArrowheads="1"/>
          </p:cNvSpPr>
          <p:nvPr/>
        </p:nvSpPr>
        <p:spPr bwMode="auto">
          <a:xfrm>
            <a:off x="4078882" y="3151180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1"/>
                  <a:pt x="0" y="3"/>
                </a:cubicBezTo>
                <a:cubicBezTo>
                  <a:pt x="0" y="6"/>
                  <a:pt x="3" y="5"/>
                  <a:pt x="3" y="5"/>
                </a:cubicBezTo>
                <a:cubicBezTo>
                  <a:pt x="6" y="5"/>
                  <a:pt x="6" y="5"/>
                  <a:pt x="6" y="3"/>
                </a:cubicBezTo>
                <a:cubicBezTo>
                  <a:pt x="6" y="3"/>
                  <a:pt x="6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16"/>
          <p:cNvSpPr>
            <a:spLocks noChangeArrowheads="1"/>
          </p:cNvSpPr>
          <p:nvPr/>
        </p:nvSpPr>
        <p:spPr bwMode="auto">
          <a:xfrm>
            <a:off x="3852804" y="3151180"/>
            <a:ext cx="3800" cy="1899"/>
          </a:xfrm>
          <a:custGeom>
            <a:avLst/>
            <a:gdLst>
              <a:gd name="T0" fmla="*/ 3 w 7"/>
              <a:gd name="T1" fmla="*/ 0 h 6"/>
              <a:gd name="T2" fmla="*/ 0 w 7"/>
              <a:gd name="T3" fmla="*/ 2 h 6"/>
              <a:gd name="T4" fmla="*/ 3 w 7"/>
              <a:gd name="T5" fmla="*/ 5 h 6"/>
              <a:gd name="T6" fmla="*/ 3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3" y="0"/>
                </a:moveTo>
                <a:cubicBezTo>
                  <a:pt x="0" y="0"/>
                  <a:pt x="0" y="0"/>
                  <a:pt x="0" y="2"/>
                </a:cubicBez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5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17"/>
          <p:cNvSpPr>
            <a:spLocks noChangeArrowheads="1"/>
          </p:cNvSpPr>
          <p:nvPr/>
        </p:nvSpPr>
        <p:spPr bwMode="auto">
          <a:xfrm>
            <a:off x="3628626" y="3153080"/>
            <a:ext cx="3800" cy="3800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3" y="0"/>
                </a:cubicBezTo>
                <a:cubicBezTo>
                  <a:pt x="0" y="6"/>
                  <a:pt x="3" y="6"/>
                  <a:pt x="3" y="6"/>
                </a:cubicBezTo>
                <a:cubicBezTo>
                  <a:pt x="6" y="6"/>
                  <a:pt x="6" y="6"/>
                  <a:pt x="6" y="3"/>
                </a:cubicBezTo>
                <a:lnTo>
                  <a:pt x="3" y="0"/>
                </a:ln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18"/>
          <p:cNvSpPr>
            <a:spLocks noChangeArrowheads="1"/>
          </p:cNvSpPr>
          <p:nvPr/>
        </p:nvSpPr>
        <p:spPr bwMode="auto">
          <a:xfrm>
            <a:off x="18981" y="316447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9" y="0"/>
                  <a:pt x="0" y="9"/>
                  <a:pt x="0" y="17"/>
                </a:cubicBezTo>
                <a:cubicBezTo>
                  <a:pt x="0" y="26"/>
                  <a:pt x="9" y="34"/>
                  <a:pt x="17" y="34"/>
                </a:cubicBezTo>
                <a:cubicBezTo>
                  <a:pt x="26" y="34"/>
                  <a:pt x="34" y="25"/>
                  <a:pt x="34" y="17"/>
                </a:cubicBezTo>
                <a:cubicBezTo>
                  <a:pt x="34" y="8"/>
                  <a:pt x="28" y="0"/>
                  <a:pt x="1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19"/>
          <p:cNvSpPr>
            <a:spLocks noChangeArrowheads="1"/>
          </p:cNvSpPr>
          <p:nvPr/>
        </p:nvSpPr>
        <p:spPr bwMode="auto">
          <a:xfrm>
            <a:off x="7188876" y="2870008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6" y="195"/>
                  <a:pt x="99" y="195"/>
                </a:cubicBezTo>
                <a:cubicBezTo>
                  <a:pt x="153" y="195"/>
                  <a:pt x="195" y="150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20"/>
          <p:cNvSpPr>
            <a:spLocks noChangeArrowheads="1"/>
          </p:cNvSpPr>
          <p:nvPr/>
        </p:nvSpPr>
        <p:spPr bwMode="auto">
          <a:xfrm>
            <a:off x="6964698" y="2871907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6" y="195"/>
                  <a:pt x="99" y="195"/>
                </a:cubicBezTo>
                <a:cubicBezTo>
                  <a:pt x="153" y="195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21"/>
          <p:cNvSpPr>
            <a:spLocks noChangeArrowheads="1"/>
          </p:cNvSpPr>
          <p:nvPr/>
        </p:nvSpPr>
        <p:spPr bwMode="auto">
          <a:xfrm>
            <a:off x="6727222" y="2860508"/>
            <a:ext cx="104489" cy="104490"/>
          </a:xfrm>
          <a:custGeom>
            <a:avLst/>
            <a:gdLst>
              <a:gd name="T0" fmla="*/ 121 w 243"/>
              <a:gd name="T1" fmla="*/ 0 h 244"/>
              <a:gd name="T2" fmla="*/ 0 w 243"/>
              <a:gd name="T3" fmla="*/ 122 h 244"/>
              <a:gd name="T4" fmla="*/ 121 w 243"/>
              <a:gd name="T5" fmla="*/ 243 h 244"/>
              <a:gd name="T6" fmla="*/ 242 w 243"/>
              <a:gd name="T7" fmla="*/ 122 h 244"/>
              <a:gd name="T8" fmla="*/ 121 w 243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3" h="244">
                <a:moveTo>
                  <a:pt x="121" y="0"/>
                </a:moveTo>
                <a:cubicBezTo>
                  <a:pt x="53" y="0"/>
                  <a:pt x="0" y="54"/>
                  <a:pt x="0" y="122"/>
                </a:cubicBezTo>
                <a:cubicBezTo>
                  <a:pt x="0" y="189"/>
                  <a:pt x="56" y="243"/>
                  <a:pt x="121" y="243"/>
                </a:cubicBezTo>
                <a:cubicBezTo>
                  <a:pt x="189" y="243"/>
                  <a:pt x="242" y="186"/>
                  <a:pt x="242" y="122"/>
                </a:cubicBezTo>
                <a:cubicBezTo>
                  <a:pt x="242" y="54"/>
                  <a:pt x="189" y="0"/>
                  <a:pt x="12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22"/>
          <p:cNvSpPr>
            <a:spLocks noChangeArrowheads="1"/>
          </p:cNvSpPr>
          <p:nvPr/>
        </p:nvSpPr>
        <p:spPr bwMode="auto">
          <a:xfrm>
            <a:off x="6499244" y="2860508"/>
            <a:ext cx="112088" cy="112090"/>
          </a:xfrm>
          <a:custGeom>
            <a:avLst/>
            <a:gdLst>
              <a:gd name="T0" fmla="*/ 127 w 258"/>
              <a:gd name="T1" fmla="*/ 3 h 258"/>
              <a:gd name="T2" fmla="*/ 3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3"/>
                </a:moveTo>
                <a:cubicBezTo>
                  <a:pt x="56" y="3"/>
                  <a:pt x="0" y="60"/>
                  <a:pt x="3" y="130"/>
                </a:cubicBezTo>
                <a:cubicBezTo>
                  <a:pt x="3" y="201"/>
                  <a:pt x="60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57"/>
                  <a:pt x="197" y="0"/>
                  <a:pt x="127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23"/>
          <p:cNvSpPr>
            <a:spLocks noChangeArrowheads="1"/>
          </p:cNvSpPr>
          <p:nvPr/>
        </p:nvSpPr>
        <p:spPr bwMode="auto">
          <a:xfrm>
            <a:off x="6309263" y="2894705"/>
            <a:ext cx="43695" cy="43696"/>
          </a:xfrm>
          <a:custGeom>
            <a:avLst/>
            <a:gdLst>
              <a:gd name="T0" fmla="*/ 48 w 100"/>
              <a:gd name="T1" fmla="*/ 0 h 100"/>
              <a:gd name="T2" fmla="*/ 0 w 100"/>
              <a:gd name="T3" fmla="*/ 51 h 100"/>
              <a:gd name="T4" fmla="*/ 48 w 100"/>
              <a:gd name="T5" fmla="*/ 99 h 100"/>
              <a:gd name="T6" fmla="*/ 96 w 100"/>
              <a:gd name="T7" fmla="*/ 51 h 100"/>
              <a:gd name="T8" fmla="*/ 48 w 100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100">
                <a:moveTo>
                  <a:pt x="48" y="0"/>
                </a:moveTo>
                <a:cubicBezTo>
                  <a:pt x="20" y="0"/>
                  <a:pt x="0" y="23"/>
                  <a:pt x="0" y="51"/>
                </a:cubicBezTo>
                <a:cubicBezTo>
                  <a:pt x="0" y="79"/>
                  <a:pt x="22" y="99"/>
                  <a:pt x="48" y="99"/>
                </a:cubicBezTo>
                <a:cubicBezTo>
                  <a:pt x="76" y="99"/>
                  <a:pt x="96" y="76"/>
                  <a:pt x="96" y="51"/>
                </a:cubicBezTo>
                <a:cubicBezTo>
                  <a:pt x="99" y="20"/>
                  <a:pt x="76" y="0"/>
                  <a:pt x="4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24"/>
          <p:cNvSpPr>
            <a:spLocks noChangeArrowheads="1"/>
          </p:cNvSpPr>
          <p:nvPr/>
        </p:nvSpPr>
        <p:spPr bwMode="auto">
          <a:xfrm>
            <a:off x="6102183" y="2913703"/>
            <a:ext cx="5700" cy="5700"/>
          </a:xfrm>
          <a:custGeom>
            <a:avLst/>
            <a:gdLst>
              <a:gd name="T0" fmla="*/ 6 w 12"/>
              <a:gd name="T1" fmla="*/ 0 h 13"/>
              <a:gd name="T2" fmla="*/ 0 w 12"/>
              <a:gd name="T3" fmla="*/ 6 h 13"/>
              <a:gd name="T4" fmla="*/ 6 w 12"/>
              <a:gd name="T5" fmla="*/ 12 h 13"/>
              <a:gd name="T6" fmla="*/ 11 w 12"/>
              <a:gd name="T7" fmla="*/ 6 h 13"/>
              <a:gd name="T8" fmla="*/ 6 w 12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1" y="9"/>
                  <a:pt x="11" y="6"/>
                </a:cubicBezTo>
                <a:cubicBezTo>
                  <a:pt x="11" y="3"/>
                  <a:pt x="9" y="0"/>
                  <a:pt x="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25"/>
          <p:cNvSpPr>
            <a:spLocks noChangeArrowheads="1"/>
          </p:cNvSpPr>
          <p:nvPr/>
        </p:nvSpPr>
        <p:spPr bwMode="auto">
          <a:xfrm>
            <a:off x="5866606" y="2904205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26"/>
          <p:cNvSpPr>
            <a:spLocks noChangeArrowheads="1"/>
          </p:cNvSpPr>
          <p:nvPr/>
        </p:nvSpPr>
        <p:spPr bwMode="auto">
          <a:xfrm>
            <a:off x="5631029" y="2894705"/>
            <a:ext cx="47496" cy="47496"/>
          </a:xfrm>
          <a:custGeom>
            <a:avLst/>
            <a:gdLst>
              <a:gd name="T0" fmla="*/ 54 w 111"/>
              <a:gd name="T1" fmla="*/ 0 h 111"/>
              <a:gd name="T2" fmla="*/ 0 w 111"/>
              <a:gd name="T3" fmla="*/ 57 h 111"/>
              <a:gd name="T4" fmla="*/ 57 w 111"/>
              <a:gd name="T5" fmla="*/ 110 h 111"/>
              <a:gd name="T6" fmla="*/ 110 w 111"/>
              <a:gd name="T7" fmla="*/ 54 h 111"/>
              <a:gd name="T8" fmla="*/ 54 w 111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1">
                <a:moveTo>
                  <a:pt x="54" y="0"/>
                </a:moveTo>
                <a:cubicBezTo>
                  <a:pt x="23" y="0"/>
                  <a:pt x="0" y="26"/>
                  <a:pt x="0" y="57"/>
                </a:cubicBezTo>
                <a:cubicBezTo>
                  <a:pt x="0" y="88"/>
                  <a:pt x="26" y="110"/>
                  <a:pt x="57" y="110"/>
                </a:cubicBezTo>
                <a:cubicBezTo>
                  <a:pt x="89" y="110"/>
                  <a:pt x="110" y="85"/>
                  <a:pt x="110" y="54"/>
                </a:cubicBezTo>
                <a:cubicBezTo>
                  <a:pt x="110" y="26"/>
                  <a:pt x="85" y="0"/>
                  <a:pt x="5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27"/>
          <p:cNvSpPr>
            <a:spLocks noChangeArrowheads="1"/>
          </p:cNvSpPr>
          <p:nvPr/>
        </p:nvSpPr>
        <p:spPr bwMode="auto">
          <a:xfrm>
            <a:off x="5401152" y="2890905"/>
            <a:ext cx="56994" cy="56994"/>
          </a:xfrm>
          <a:custGeom>
            <a:avLst/>
            <a:gdLst>
              <a:gd name="T0" fmla="*/ 65 w 131"/>
              <a:gd name="T1" fmla="*/ 3 h 133"/>
              <a:gd name="T2" fmla="*/ 0 w 131"/>
              <a:gd name="T3" fmla="*/ 67 h 133"/>
              <a:gd name="T4" fmla="*/ 65 w 131"/>
              <a:gd name="T5" fmla="*/ 132 h 133"/>
              <a:gd name="T6" fmla="*/ 130 w 131"/>
              <a:gd name="T7" fmla="*/ 67 h 133"/>
              <a:gd name="T8" fmla="*/ 65 w 131"/>
              <a:gd name="T9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3">
                <a:moveTo>
                  <a:pt x="65" y="3"/>
                </a:moveTo>
                <a:cubicBezTo>
                  <a:pt x="28" y="3"/>
                  <a:pt x="0" y="31"/>
                  <a:pt x="0" y="67"/>
                </a:cubicBezTo>
                <a:cubicBezTo>
                  <a:pt x="0" y="104"/>
                  <a:pt x="29" y="132"/>
                  <a:pt x="65" y="132"/>
                </a:cubicBezTo>
                <a:cubicBezTo>
                  <a:pt x="102" y="132"/>
                  <a:pt x="130" y="104"/>
                  <a:pt x="130" y="67"/>
                </a:cubicBezTo>
                <a:cubicBezTo>
                  <a:pt x="130" y="31"/>
                  <a:pt x="101" y="0"/>
                  <a:pt x="65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28"/>
          <p:cNvSpPr>
            <a:spLocks noChangeArrowheads="1"/>
          </p:cNvSpPr>
          <p:nvPr/>
        </p:nvSpPr>
        <p:spPr bwMode="auto">
          <a:xfrm>
            <a:off x="5171274" y="2889006"/>
            <a:ext cx="66494" cy="66493"/>
          </a:xfrm>
          <a:custGeom>
            <a:avLst/>
            <a:gdLst>
              <a:gd name="T0" fmla="*/ 153 w 154"/>
              <a:gd name="T1" fmla="*/ 76 h 154"/>
              <a:gd name="T2" fmla="*/ 143 w 154"/>
              <a:gd name="T3" fmla="*/ 114 h 154"/>
              <a:gd name="T4" fmla="*/ 115 w 154"/>
              <a:gd name="T5" fmla="*/ 142 h 154"/>
              <a:gd name="T6" fmla="*/ 77 w 154"/>
              <a:gd name="T7" fmla="*/ 153 h 154"/>
              <a:gd name="T8" fmla="*/ 39 w 154"/>
              <a:gd name="T9" fmla="*/ 143 h 154"/>
              <a:gd name="T10" fmla="*/ 11 w 154"/>
              <a:gd name="T11" fmla="*/ 115 h 154"/>
              <a:gd name="T12" fmla="*/ 0 w 154"/>
              <a:gd name="T13" fmla="*/ 77 h 154"/>
              <a:gd name="T14" fmla="*/ 11 w 154"/>
              <a:gd name="T15" fmla="*/ 39 h 154"/>
              <a:gd name="T16" fmla="*/ 38 w 154"/>
              <a:gd name="T17" fmla="*/ 11 h 154"/>
              <a:gd name="T18" fmla="*/ 76 w 154"/>
              <a:gd name="T19" fmla="*/ 0 h 154"/>
              <a:gd name="T20" fmla="*/ 114 w 154"/>
              <a:gd name="T21" fmla="*/ 10 h 154"/>
              <a:gd name="T22" fmla="*/ 142 w 154"/>
              <a:gd name="T23" fmla="*/ 38 h 154"/>
              <a:gd name="T24" fmla="*/ 153 w 154"/>
              <a:gd name="T25" fmla="*/ 7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54">
                <a:moveTo>
                  <a:pt x="153" y="76"/>
                </a:moveTo>
                <a:cubicBezTo>
                  <a:pt x="153" y="90"/>
                  <a:pt x="150" y="102"/>
                  <a:pt x="143" y="114"/>
                </a:cubicBezTo>
                <a:cubicBezTo>
                  <a:pt x="136" y="126"/>
                  <a:pt x="127" y="135"/>
                  <a:pt x="115" y="142"/>
                </a:cubicBezTo>
                <a:cubicBezTo>
                  <a:pt x="103" y="149"/>
                  <a:pt x="91" y="153"/>
                  <a:pt x="77" y="153"/>
                </a:cubicBezTo>
                <a:cubicBezTo>
                  <a:pt x="63" y="153"/>
                  <a:pt x="51" y="150"/>
                  <a:pt x="39" y="143"/>
                </a:cubicBezTo>
                <a:cubicBezTo>
                  <a:pt x="27" y="136"/>
                  <a:pt x="18" y="127"/>
                  <a:pt x="11" y="115"/>
                </a:cubicBezTo>
                <a:cubicBezTo>
                  <a:pt x="4" y="103"/>
                  <a:pt x="1" y="91"/>
                  <a:pt x="0" y="77"/>
                </a:cubicBezTo>
                <a:cubicBezTo>
                  <a:pt x="0" y="63"/>
                  <a:pt x="5" y="52"/>
                  <a:pt x="11" y="39"/>
                </a:cubicBezTo>
                <a:cubicBezTo>
                  <a:pt x="18" y="27"/>
                  <a:pt x="26" y="18"/>
                  <a:pt x="38" y="11"/>
                </a:cubicBezTo>
                <a:cubicBezTo>
                  <a:pt x="50" y="4"/>
                  <a:pt x="62" y="0"/>
                  <a:pt x="76" y="0"/>
                </a:cubicBezTo>
                <a:cubicBezTo>
                  <a:pt x="90" y="0"/>
                  <a:pt x="102" y="3"/>
                  <a:pt x="114" y="10"/>
                </a:cubicBezTo>
                <a:cubicBezTo>
                  <a:pt x="127" y="17"/>
                  <a:pt x="135" y="26"/>
                  <a:pt x="142" y="38"/>
                </a:cubicBezTo>
                <a:cubicBezTo>
                  <a:pt x="150" y="50"/>
                  <a:pt x="153" y="62"/>
                  <a:pt x="153" y="76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29"/>
          <p:cNvSpPr>
            <a:spLocks noChangeArrowheads="1"/>
          </p:cNvSpPr>
          <p:nvPr/>
        </p:nvSpPr>
        <p:spPr bwMode="auto">
          <a:xfrm>
            <a:off x="4751416" y="2921302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9 h 18"/>
              <a:gd name="T4" fmla="*/ 8 w 18"/>
              <a:gd name="T5" fmla="*/ 17 h 18"/>
              <a:gd name="T6" fmla="*/ 17 w 18"/>
              <a:gd name="T7" fmla="*/ 9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6" y="0"/>
                  <a:pt x="0" y="3"/>
                  <a:pt x="0" y="9"/>
                </a:cubicBezTo>
                <a:cubicBezTo>
                  <a:pt x="0" y="12"/>
                  <a:pt x="3" y="17"/>
                  <a:pt x="8" y="17"/>
                </a:cubicBezTo>
                <a:cubicBezTo>
                  <a:pt x="14" y="17"/>
                  <a:pt x="17" y="15"/>
                  <a:pt x="17" y="9"/>
                </a:cubicBezTo>
                <a:cubicBezTo>
                  <a:pt x="14" y="3"/>
                  <a:pt x="11" y="0"/>
                  <a:pt x="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30"/>
          <p:cNvSpPr>
            <a:spLocks noChangeArrowheads="1"/>
          </p:cNvSpPr>
          <p:nvPr/>
        </p:nvSpPr>
        <p:spPr bwMode="auto">
          <a:xfrm>
            <a:off x="4506340" y="2904205"/>
            <a:ext cx="41796" cy="39895"/>
          </a:xfrm>
          <a:custGeom>
            <a:avLst/>
            <a:gdLst>
              <a:gd name="T0" fmla="*/ 48 w 97"/>
              <a:gd name="T1" fmla="*/ 0 h 94"/>
              <a:gd name="T2" fmla="*/ 3 w 97"/>
              <a:gd name="T3" fmla="*/ 48 h 94"/>
              <a:gd name="T4" fmla="*/ 51 w 97"/>
              <a:gd name="T5" fmla="*/ 93 h 94"/>
              <a:gd name="T6" fmla="*/ 96 w 97"/>
              <a:gd name="T7" fmla="*/ 45 h 94"/>
              <a:gd name="T8" fmla="*/ 48 w 97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4">
                <a:moveTo>
                  <a:pt x="48" y="0"/>
                </a:moveTo>
                <a:cubicBezTo>
                  <a:pt x="23" y="0"/>
                  <a:pt x="0" y="20"/>
                  <a:pt x="3" y="48"/>
                </a:cubicBezTo>
                <a:cubicBezTo>
                  <a:pt x="3" y="73"/>
                  <a:pt x="26" y="93"/>
                  <a:pt x="51" y="93"/>
                </a:cubicBezTo>
                <a:cubicBezTo>
                  <a:pt x="77" y="93"/>
                  <a:pt x="96" y="73"/>
                  <a:pt x="96" y="45"/>
                </a:cubicBezTo>
                <a:cubicBezTo>
                  <a:pt x="96" y="20"/>
                  <a:pt x="77" y="0"/>
                  <a:pt x="4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31"/>
          <p:cNvSpPr>
            <a:spLocks noChangeArrowheads="1"/>
          </p:cNvSpPr>
          <p:nvPr/>
        </p:nvSpPr>
        <p:spPr bwMode="auto">
          <a:xfrm>
            <a:off x="4274563" y="2898505"/>
            <a:ext cx="55095" cy="56994"/>
          </a:xfrm>
          <a:custGeom>
            <a:avLst/>
            <a:gdLst>
              <a:gd name="T0" fmla="*/ 129 w 130"/>
              <a:gd name="T1" fmla="*/ 65 h 131"/>
              <a:gd name="T2" fmla="*/ 121 w 130"/>
              <a:gd name="T3" fmla="*/ 97 h 131"/>
              <a:gd name="T4" fmla="*/ 97 w 130"/>
              <a:gd name="T5" fmla="*/ 121 h 131"/>
              <a:gd name="T6" fmla="*/ 65 w 130"/>
              <a:gd name="T7" fmla="*/ 130 h 131"/>
              <a:gd name="T8" fmla="*/ 32 w 130"/>
              <a:gd name="T9" fmla="*/ 121 h 131"/>
              <a:gd name="T10" fmla="*/ 8 w 130"/>
              <a:gd name="T11" fmla="*/ 98 h 131"/>
              <a:gd name="T12" fmla="*/ 0 w 130"/>
              <a:gd name="T13" fmla="*/ 65 h 131"/>
              <a:gd name="T14" fmla="*/ 8 w 130"/>
              <a:gd name="T15" fmla="*/ 33 h 131"/>
              <a:gd name="T16" fmla="*/ 32 w 130"/>
              <a:gd name="T17" fmla="*/ 9 h 131"/>
              <a:gd name="T18" fmla="*/ 64 w 130"/>
              <a:gd name="T19" fmla="*/ 0 h 131"/>
              <a:gd name="T20" fmla="*/ 97 w 130"/>
              <a:gd name="T21" fmla="*/ 9 h 131"/>
              <a:gd name="T22" fmla="*/ 121 w 130"/>
              <a:gd name="T23" fmla="*/ 32 h 131"/>
              <a:gd name="T24" fmla="*/ 129 w 130"/>
              <a:gd name="T25" fmla="*/ 6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1">
                <a:moveTo>
                  <a:pt x="129" y="65"/>
                </a:moveTo>
                <a:cubicBezTo>
                  <a:pt x="129" y="77"/>
                  <a:pt x="127" y="87"/>
                  <a:pt x="121" y="97"/>
                </a:cubicBezTo>
                <a:cubicBezTo>
                  <a:pt x="115" y="107"/>
                  <a:pt x="108" y="115"/>
                  <a:pt x="97" y="121"/>
                </a:cubicBezTo>
                <a:cubicBezTo>
                  <a:pt x="87" y="127"/>
                  <a:pt x="77" y="130"/>
                  <a:pt x="65" y="130"/>
                </a:cubicBezTo>
                <a:cubicBezTo>
                  <a:pt x="53" y="130"/>
                  <a:pt x="43" y="127"/>
                  <a:pt x="32" y="121"/>
                </a:cubicBezTo>
                <a:cubicBezTo>
                  <a:pt x="22" y="115"/>
                  <a:pt x="14" y="109"/>
                  <a:pt x="8" y="98"/>
                </a:cubicBezTo>
                <a:cubicBezTo>
                  <a:pt x="2" y="88"/>
                  <a:pt x="0" y="77"/>
                  <a:pt x="0" y="65"/>
                </a:cubicBezTo>
                <a:cubicBezTo>
                  <a:pt x="0" y="53"/>
                  <a:pt x="2" y="44"/>
                  <a:pt x="8" y="33"/>
                </a:cubicBezTo>
                <a:cubicBezTo>
                  <a:pt x="14" y="23"/>
                  <a:pt x="22" y="15"/>
                  <a:pt x="32" y="9"/>
                </a:cubicBezTo>
                <a:cubicBezTo>
                  <a:pt x="43" y="3"/>
                  <a:pt x="52" y="0"/>
                  <a:pt x="64" y="0"/>
                </a:cubicBezTo>
                <a:cubicBezTo>
                  <a:pt x="76" y="0"/>
                  <a:pt x="87" y="4"/>
                  <a:pt x="97" y="9"/>
                </a:cubicBezTo>
                <a:cubicBezTo>
                  <a:pt x="108" y="15"/>
                  <a:pt x="115" y="22"/>
                  <a:pt x="121" y="32"/>
                </a:cubicBezTo>
                <a:cubicBezTo>
                  <a:pt x="127" y="42"/>
                  <a:pt x="129" y="53"/>
                  <a:pt x="129" y="65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32"/>
          <p:cNvSpPr>
            <a:spLocks noChangeArrowheads="1"/>
          </p:cNvSpPr>
          <p:nvPr/>
        </p:nvSpPr>
        <p:spPr bwMode="auto">
          <a:xfrm>
            <a:off x="4044686" y="2894705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7 h 154"/>
              <a:gd name="T4" fmla="*/ 76 w 153"/>
              <a:gd name="T5" fmla="*/ 153 h 154"/>
              <a:gd name="T6" fmla="*/ 150 w 153"/>
              <a:gd name="T7" fmla="*/ 77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5"/>
                  <a:pt x="0" y="77"/>
                </a:cubicBezTo>
                <a:cubicBezTo>
                  <a:pt x="0" y="120"/>
                  <a:pt x="34" y="153"/>
                  <a:pt x="76" y="153"/>
                </a:cubicBezTo>
                <a:cubicBezTo>
                  <a:pt x="119" y="153"/>
                  <a:pt x="152" y="119"/>
                  <a:pt x="150" y="77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33"/>
          <p:cNvSpPr>
            <a:spLocks noChangeArrowheads="1"/>
          </p:cNvSpPr>
          <p:nvPr/>
        </p:nvSpPr>
        <p:spPr bwMode="auto">
          <a:xfrm>
            <a:off x="3841405" y="2915604"/>
            <a:ext cx="24698" cy="24697"/>
          </a:xfrm>
          <a:custGeom>
            <a:avLst/>
            <a:gdLst>
              <a:gd name="T0" fmla="*/ 28 w 57"/>
              <a:gd name="T1" fmla="*/ 0 h 58"/>
              <a:gd name="T2" fmla="*/ 0 w 57"/>
              <a:gd name="T3" fmla="*/ 28 h 58"/>
              <a:gd name="T4" fmla="*/ 28 w 57"/>
              <a:gd name="T5" fmla="*/ 57 h 58"/>
              <a:gd name="T6" fmla="*/ 56 w 57"/>
              <a:gd name="T7" fmla="*/ 28 h 58"/>
              <a:gd name="T8" fmla="*/ 28 w 57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8">
                <a:moveTo>
                  <a:pt x="28" y="0"/>
                </a:moveTo>
                <a:cubicBezTo>
                  <a:pt x="14" y="0"/>
                  <a:pt x="0" y="11"/>
                  <a:pt x="0" y="28"/>
                </a:cubicBezTo>
                <a:cubicBezTo>
                  <a:pt x="0" y="43"/>
                  <a:pt x="11" y="57"/>
                  <a:pt x="28" y="57"/>
                </a:cubicBezTo>
                <a:cubicBezTo>
                  <a:pt x="42" y="57"/>
                  <a:pt x="56" y="45"/>
                  <a:pt x="56" y="28"/>
                </a:cubicBezTo>
                <a:cubicBezTo>
                  <a:pt x="56" y="14"/>
                  <a:pt x="42" y="0"/>
                  <a:pt x="2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34"/>
          <p:cNvSpPr>
            <a:spLocks noChangeArrowheads="1"/>
          </p:cNvSpPr>
          <p:nvPr/>
        </p:nvSpPr>
        <p:spPr bwMode="auto">
          <a:xfrm>
            <a:off x="3626727" y="2928902"/>
            <a:ext cx="3800" cy="1900"/>
          </a:xfrm>
          <a:custGeom>
            <a:avLst/>
            <a:gdLst>
              <a:gd name="T0" fmla="*/ 6 w 8"/>
              <a:gd name="T1" fmla="*/ 2 h 6"/>
              <a:gd name="T2" fmla="*/ 6 w 8"/>
              <a:gd name="T3" fmla="*/ 4 h 6"/>
              <a:gd name="T4" fmla="*/ 5 w 8"/>
              <a:gd name="T5" fmla="*/ 5 h 6"/>
              <a:gd name="T6" fmla="*/ 3 w 8"/>
              <a:gd name="T7" fmla="*/ 5 h 6"/>
              <a:gd name="T8" fmla="*/ 2 w 8"/>
              <a:gd name="T9" fmla="*/ 5 h 6"/>
              <a:gd name="T10" fmla="*/ 1 w 8"/>
              <a:gd name="T11" fmla="*/ 4 h 6"/>
              <a:gd name="T12" fmla="*/ 0 w 8"/>
              <a:gd name="T13" fmla="*/ 2 h 6"/>
              <a:gd name="T14" fmla="*/ 1 w 8"/>
              <a:gd name="T15" fmla="*/ 1 h 6"/>
              <a:gd name="T16" fmla="*/ 2 w 8"/>
              <a:gd name="T17" fmla="*/ 0 h 6"/>
              <a:gd name="T18" fmla="*/ 3 w 8"/>
              <a:gd name="T19" fmla="*/ 0 h 6"/>
              <a:gd name="T20" fmla="*/ 5 w 8"/>
              <a:gd name="T21" fmla="*/ 0 h 6"/>
              <a:gd name="T22" fmla="*/ 6 w 8"/>
              <a:gd name="T23" fmla="*/ 1 h 6"/>
              <a:gd name="T24" fmla="*/ 6 w 8"/>
              <a:gd name="T25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" h="6">
                <a:moveTo>
                  <a:pt x="6" y="2"/>
                </a:moveTo>
                <a:cubicBezTo>
                  <a:pt x="6" y="3"/>
                  <a:pt x="7" y="3"/>
                  <a:pt x="6" y="4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4" y="5"/>
                  <a:pt x="3" y="5"/>
                </a:cubicBezTo>
                <a:lnTo>
                  <a:pt x="2" y="5"/>
                </a:lnTo>
                <a:cubicBezTo>
                  <a:pt x="1" y="5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1" y="2"/>
                  <a:pt x="1" y="1"/>
                </a:cubicBezTo>
                <a:cubicBezTo>
                  <a:pt x="2" y="0"/>
                  <a:pt x="1" y="0"/>
                  <a:pt x="2" y="0"/>
                </a:cubicBezTo>
                <a:lnTo>
                  <a:pt x="3" y="0"/>
                </a:lnTo>
                <a:cubicBezTo>
                  <a:pt x="4" y="0"/>
                  <a:pt x="4" y="0"/>
                  <a:pt x="5" y="0"/>
                </a:cubicBezTo>
                <a:cubicBezTo>
                  <a:pt x="5" y="0"/>
                  <a:pt x="5" y="0"/>
                  <a:pt x="6" y="1"/>
                </a:cubicBezTo>
                <a:lnTo>
                  <a:pt x="6" y="2"/>
                </a:ln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35"/>
          <p:cNvSpPr>
            <a:spLocks noChangeArrowheads="1"/>
          </p:cNvSpPr>
          <p:nvPr/>
        </p:nvSpPr>
        <p:spPr bwMode="auto">
          <a:xfrm>
            <a:off x="469237" y="2938401"/>
            <a:ext cx="11399" cy="13298"/>
          </a:xfrm>
          <a:custGeom>
            <a:avLst/>
            <a:gdLst>
              <a:gd name="T0" fmla="*/ 14 w 27"/>
              <a:gd name="T1" fmla="*/ 0 h 29"/>
              <a:gd name="T2" fmla="*/ 0 w 27"/>
              <a:gd name="T3" fmla="*/ 14 h 29"/>
              <a:gd name="T4" fmla="*/ 14 w 27"/>
              <a:gd name="T5" fmla="*/ 28 h 29"/>
              <a:gd name="T6" fmla="*/ 26 w 27"/>
              <a:gd name="T7" fmla="*/ 14 h 29"/>
              <a:gd name="T8" fmla="*/ 14 w 27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cubicBezTo>
                  <a:pt x="20" y="28"/>
                  <a:pt x="26" y="23"/>
                  <a:pt x="26" y="14"/>
                </a:cubicBezTo>
                <a:cubicBezTo>
                  <a:pt x="26" y="6"/>
                  <a:pt x="20" y="0"/>
                  <a:pt x="1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36"/>
          <p:cNvSpPr>
            <a:spLocks noChangeArrowheads="1"/>
          </p:cNvSpPr>
          <p:nvPr/>
        </p:nvSpPr>
        <p:spPr bwMode="auto">
          <a:xfrm>
            <a:off x="246959" y="2940301"/>
            <a:ext cx="9500" cy="9500"/>
          </a:xfrm>
          <a:custGeom>
            <a:avLst/>
            <a:gdLst>
              <a:gd name="T0" fmla="*/ 11 w 24"/>
              <a:gd name="T1" fmla="*/ 0 h 23"/>
              <a:gd name="T2" fmla="*/ 0 w 24"/>
              <a:gd name="T3" fmla="*/ 11 h 23"/>
              <a:gd name="T4" fmla="*/ 11 w 24"/>
              <a:gd name="T5" fmla="*/ 22 h 23"/>
              <a:gd name="T6" fmla="*/ 23 w 24"/>
              <a:gd name="T7" fmla="*/ 11 h 23"/>
              <a:gd name="T8" fmla="*/ 11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6" y="22"/>
                  <a:pt x="11" y="22"/>
                </a:cubicBezTo>
                <a:cubicBezTo>
                  <a:pt x="17" y="22"/>
                  <a:pt x="23" y="17"/>
                  <a:pt x="23" y="11"/>
                </a:cubicBezTo>
                <a:cubicBezTo>
                  <a:pt x="23" y="5"/>
                  <a:pt x="17" y="0"/>
                  <a:pt x="1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37"/>
          <p:cNvSpPr>
            <a:spLocks noChangeArrowheads="1"/>
          </p:cNvSpPr>
          <p:nvPr/>
        </p:nvSpPr>
        <p:spPr bwMode="auto">
          <a:xfrm>
            <a:off x="20882" y="2940301"/>
            <a:ext cx="13298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0" y="0"/>
                  <a:pt x="1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38"/>
          <p:cNvSpPr>
            <a:spLocks noChangeArrowheads="1"/>
          </p:cNvSpPr>
          <p:nvPr/>
        </p:nvSpPr>
        <p:spPr bwMode="auto">
          <a:xfrm>
            <a:off x="7188876" y="2643930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3" y="0"/>
                  <a:pt x="0" y="46"/>
                  <a:pt x="0" y="99"/>
                </a:cubicBezTo>
                <a:cubicBezTo>
                  <a:pt x="0" y="153"/>
                  <a:pt x="45" y="195"/>
                  <a:pt x="99" y="195"/>
                </a:cubicBezTo>
                <a:cubicBezTo>
                  <a:pt x="153" y="195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39"/>
          <p:cNvSpPr>
            <a:spLocks noChangeArrowheads="1"/>
          </p:cNvSpPr>
          <p:nvPr/>
        </p:nvSpPr>
        <p:spPr bwMode="auto">
          <a:xfrm>
            <a:off x="6962799" y="2645830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8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2" y="0"/>
                  <a:pt x="0" y="45"/>
                  <a:pt x="0" y="98"/>
                </a:cubicBezTo>
                <a:cubicBezTo>
                  <a:pt x="0" y="152"/>
                  <a:pt x="45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40"/>
          <p:cNvSpPr>
            <a:spLocks noChangeArrowheads="1"/>
          </p:cNvSpPr>
          <p:nvPr/>
        </p:nvSpPr>
        <p:spPr bwMode="auto">
          <a:xfrm>
            <a:off x="6719623" y="2628731"/>
            <a:ext cx="119688" cy="121588"/>
          </a:xfrm>
          <a:custGeom>
            <a:avLst/>
            <a:gdLst>
              <a:gd name="T0" fmla="*/ 138 w 280"/>
              <a:gd name="T1" fmla="*/ 0 h 281"/>
              <a:gd name="T2" fmla="*/ 0 w 280"/>
              <a:gd name="T3" fmla="*/ 141 h 281"/>
              <a:gd name="T4" fmla="*/ 138 w 280"/>
              <a:gd name="T5" fmla="*/ 280 h 281"/>
              <a:gd name="T6" fmla="*/ 276 w 280"/>
              <a:gd name="T7" fmla="*/ 138 h 281"/>
              <a:gd name="T8" fmla="*/ 138 w 280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1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80"/>
                  <a:pt x="138" y="280"/>
                </a:cubicBezTo>
                <a:cubicBezTo>
                  <a:pt x="214" y="280"/>
                  <a:pt x="276" y="217"/>
                  <a:pt x="276" y="138"/>
                </a:cubicBezTo>
                <a:cubicBezTo>
                  <a:pt x="279" y="62"/>
                  <a:pt x="217" y="0"/>
                  <a:pt x="13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41"/>
          <p:cNvSpPr>
            <a:spLocks noChangeArrowheads="1"/>
          </p:cNvSpPr>
          <p:nvPr/>
        </p:nvSpPr>
        <p:spPr bwMode="auto">
          <a:xfrm>
            <a:off x="6489745" y="2626832"/>
            <a:ext cx="127288" cy="127287"/>
          </a:xfrm>
          <a:custGeom>
            <a:avLst/>
            <a:gdLst>
              <a:gd name="T0" fmla="*/ 147 w 295"/>
              <a:gd name="T1" fmla="*/ 0 h 294"/>
              <a:gd name="T2" fmla="*/ 0 w 295"/>
              <a:gd name="T3" fmla="*/ 146 h 294"/>
              <a:gd name="T4" fmla="*/ 147 w 295"/>
              <a:gd name="T5" fmla="*/ 293 h 294"/>
              <a:gd name="T6" fmla="*/ 294 w 295"/>
              <a:gd name="T7" fmla="*/ 146 h 294"/>
              <a:gd name="T8" fmla="*/ 147 w 295"/>
              <a:gd name="T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94">
                <a:moveTo>
                  <a:pt x="147" y="0"/>
                </a:moveTo>
                <a:cubicBezTo>
                  <a:pt x="65" y="0"/>
                  <a:pt x="0" y="64"/>
                  <a:pt x="0" y="146"/>
                </a:cubicBezTo>
                <a:cubicBezTo>
                  <a:pt x="0" y="228"/>
                  <a:pt x="65" y="293"/>
                  <a:pt x="147" y="293"/>
                </a:cubicBezTo>
                <a:cubicBezTo>
                  <a:pt x="229" y="293"/>
                  <a:pt x="294" y="225"/>
                  <a:pt x="294" y="146"/>
                </a:cubicBezTo>
                <a:cubicBezTo>
                  <a:pt x="294" y="64"/>
                  <a:pt x="229" y="0"/>
                  <a:pt x="14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42"/>
          <p:cNvSpPr>
            <a:spLocks noChangeArrowheads="1"/>
          </p:cNvSpPr>
          <p:nvPr/>
        </p:nvSpPr>
        <p:spPr bwMode="auto">
          <a:xfrm>
            <a:off x="6265567" y="2626832"/>
            <a:ext cx="127288" cy="127287"/>
          </a:xfrm>
          <a:custGeom>
            <a:avLst/>
            <a:gdLst>
              <a:gd name="T0" fmla="*/ 147 w 295"/>
              <a:gd name="T1" fmla="*/ 0 h 295"/>
              <a:gd name="T2" fmla="*/ 0 w 295"/>
              <a:gd name="T3" fmla="*/ 147 h 295"/>
              <a:gd name="T4" fmla="*/ 147 w 295"/>
              <a:gd name="T5" fmla="*/ 294 h 295"/>
              <a:gd name="T6" fmla="*/ 294 w 295"/>
              <a:gd name="T7" fmla="*/ 147 h 295"/>
              <a:gd name="T8" fmla="*/ 147 w 2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95">
                <a:moveTo>
                  <a:pt x="147" y="0"/>
                </a:moveTo>
                <a:cubicBezTo>
                  <a:pt x="65" y="0"/>
                  <a:pt x="0" y="65"/>
                  <a:pt x="0" y="147"/>
                </a:cubicBezTo>
                <a:cubicBezTo>
                  <a:pt x="0" y="229"/>
                  <a:pt x="68" y="294"/>
                  <a:pt x="147" y="294"/>
                </a:cubicBezTo>
                <a:cubicBezTo>
                  <a:pt x="229" y="294"/>
                  <a:pt x="294" y="226"/>
                  <a:pt x="294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43"/>
          <p:cNvSpPr>
            <a:spLocks noChangeArrowheads="1"/>
          </p:cNvSpPr>
          <p:nvPr/>
        </p:nvSpPr>
        <p:spPr bwMode="auto">
          <a:xfrm>
            <a:off x="6045188" y="2630632"/>
            <a:ext cx="119689" cy="119688"/>
          </a:xfrm>
          <a:custGeom>
            <a:avLst/>
            <a:gdLst>
              <a:gd name="T0" fmla="*/ 138 w 280"/>
              <a:gd name="T1" fmla="*/ 0 h 280"/>
              <a:gd name="T2" fmla="*/ 0 w 280"/>
              <a:gd name="T3" fmla="*/ 141 h 280"/>
              <a:gd name="T4" fmla="*/ 141 w 280"/>
              <a:gd name="T5" fmla="*/ 279 h 280"/>
              <a:gd name="T6" fmla="*/ 279 w 280"/>
              <a:gd name="T7" fmla="*/ 138 h 280"/>
              <a:gd name="T8" fmla="*/ 138 w 280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41" y="279"/>
                </a:cubicBezTo>
                <a:cubicBezTo>
                  <a:pt x="217" y="279"/>
                  <a:pt x="279" y="217"/>
                  <a:pt x="279" y="138"/>
                </a:cubicBezTo>
                <a:cubicBezTo>
                  <a:pt x="276" y="62"/>
                  <a:pt x="214" y="0"/>
                  <a:pt x="13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44"/>
          <p:cNvSpPr>
            <a:spLocks noChangeArrowheads="1"/>
          </p:cNvSpPr>
          <p:nvPr/>
        </p:nvSpPr>
        <p:spPr bwMode="auto">
          <a:xfrm>
            <a:off x="5845709" y="2659128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6" y="0"/>
                  <a:pt x="0" y="37"/>
                  <a:pt x="0" y="79"/>
                </a:cubicBezTo>
                <a:cubicBezTo>
                  <a:pt x="0" y="122"/>
                  <a:pt x="37" y="158"/>
                  <a:pt x="79" y="158"/>
                </a:cubicBezTo>
                <a:cubicBezTo>
                  <a:pt x="122" y="158"/>
                  <a:pt x="158" y="124"/>
                  <a:pt x="158" y="79"/>
                </a:cubicBezTo>
                <a:cubicBezTo>
                  <a:pt x="155" y="34"/>
                  <a:pt x="121" y="0"/>
                  <a:pt x="7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45"/>
          <p:cNvSpPr>
            <a:spLocks noChangeArrowheads="1"/>
          </p:cNvSpPr>
          <p:nvPr/>
        </p:nvSpPr>
        <p:spPr bwMode="auto">
          <a:xfrm>
            <a:off x="5627230" y="2666727"/>
            <a:ext cx="53195" cy="55095"/>
          </a:xfrm>
          <a:custGeom>
            <a:avLst/>
            <a:gdLst>
              <a:gd name="T0" fmla="*/ 60 w 123"/>
              <a:gd name="T1" fmla="*/ 0 h 126"/>
              <a:gd name="T2" fmla="*/ 0 w 123"/>
              <a:gd name="T3" fmla="*/ 63 h 126"/>
              <a:gd name="T4" fmla="*/ 63 w 123"/>
              <a:gd name="T5" fmla="*/ 122 h 126"/>
              <a:gd name="T6" fmla="*/ 122 w 123"/>
              <a:gd name="T7" fmla="*/ 60 h 126"/>
              <a:gd name="T8" fmla="*/ 60 w 123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6">
                <a:moveTo>
                  <a:pt x="60" y="0"/>
                </a:moveTo>
                <a:cubicBezTo>
                  <a:pt x="26" y="0"/>
                  <a:pt x="0" y="30"/>
                  <a:pt x="0" y="63"/>
                </a:cubicBezTo>
                <a:cubicBezTo>
                  <a:pt x="0" y="97"/>
                  <a:pt x="29" y="125"/>
                  <a:pt x="63" y="122"/>
                </a:cubicBezTo>
                <a:cubicBezTo>
                  <a:pt x="96" y="122"/>
                  <a:pt x="122" y="94"/>
                  <a:pt x="122" y="60"/>
                </a:cubicBezTo>
                <a:cubicBezTo>
                  <a:pt x="119" y="29"/>
                  <a:pt x="94" y="0"/>
                  <a:pt x="6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58" name="Freeform 46"/>
          <p:cNvSpPr>
            <a:spLocks noChangeArrowheads="1"/>
          </p:cNvSpPr>
          <p:nvPr/>
        </p:nvSpPr>
        <p:spPr bwMode="auto">
          <a:xfrm>
            <a:off x="5395452" y="2662928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4 h 148"/>
              <a:gd name="T4" fmla="*/ 74 w 148"/>
              <a:gd name="T5" fmla="*/ 147 h 148"/>
              <a:gd name="T6" fmla="*/ 147 w 148"/>
              <a:gd name="T7" fmla="*/ 74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4" y="0"/>
                  <a:pt x="0" y="34"/>
                  <a:pt x="0" y="74"/>
                </a:cubicBezTo>
                <a:cubicBezTo>
                  <a:pt x="0" y="113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47" y="34"/>
                  <a:pt x="116" y="0"/>
                  <a:pt x="7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47"/>
          <p:cNvSpPr>
            <a:spLocks noChangeArrowheads="1"/>
          </p:cNvSpPr>
          <p:nvPr/>
        </p:nvSpPr>
        <p:spPr bwMode="auto">
          <a:xfrm>
            <a:off x="5165576" y="2659128"/>
            <a:ext cx="74092" cy="74093"/>
          </a:xfrm>
          <a:custGeom>
            <a:avLst/>
            <a:gdLst>
              <a:gd name="T0" fmla="*/ 85 w 170"/>
              <a:gd name="T1" fmla="*/ 0 h 173"/>
              <a:gd name="T2" fmla="*/ 0 w 170"/>
              <a:gd name="T3" fmla="*/ 87 h 173"/>
              <a:gd name="T4" fmla="*/ 85 w 170"/>
              <a:gd name="T5" fmla="*/ 172 h 173"/>
              <a:gd name="T6" fmla="*/ 169 w 170"/>
              <a:gd name="T7" fmla="*/ 87 h 173"/>
              <a:gd name="T8" fmla="*/ 85 w 170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69" y="132"/>
                  <a:pt x="169" y="87"/>
                </a:cubicBezTo>
                <a:cubicBezTo>
                  <a:pt x="169" y="36"/>
                  <a:pt x="133" y="0"/>
                  <a:pt x="8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48"/>
          <p:cNvSpPr>
            <a:spLocks noChangeArrowheads="1"/>
          </p:cNvSpPr>
          <p:nvPr/>
        </p:nvSpPr>
        <p:spPr bwMode="auto">
          <a:xfrm>
            <a:off x="4939497" y="2657229"/>
            <a:ext cx="77893" cy="77892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3" y="0"/>
                  <a:pt x="0" y="39"/>
                  <a:pt x="0" y="90"/>
                </a:cubicBezTo>
                <a:cubicBezTo>
                  <a:pt x="0" y="141"/>
                  <a:pt x="41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39" y="0"/>
                  <a:pt x="9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49"/>
          <p:cNvSpPr>
            <a:spLocks noChangeArrowheads="1"/>
          </p:cNvSpPr>
          <p:nvPr/>
        </p:nvSpPr>
        <p:spPr bwMode="auto">
          <a:xfrm>
            <a:off x="4717220" y="2662928"/>
            <a:ext cx="70292" cy="70294"/>
          </a:xfrm>
          <a:custGeom>
            <a:avLst/>
            <a:gdLst>
              <a:gd name="T0" fmla="*/ 82 w 164"/>
              <a:gd name="T1" fmla="*/ 0 h 165"/>
              <a:gd name="T2" fmla="*/ 0 w 164"/>
              <a:gd name="T3" fmla="*/ 82 h 165"/>
              <a:gd name="T4" fmla="*/ 82 w 164"/>
              <a:gd name="T5" fmla="*/ 164 h 165"/>
              <a:gd name="T6" fmla="*/ 163 w 164"/>
              <a:gd name="T7" fmla="*/ 82 h 165"/>
              <a:gd name="T8" fmla="*/ 82 w 164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65">
                <a:moveTo>
                  <a:pt x="82" y="0"/>
                </a:moveTo>
                <a:cubicBezTo>
                  <a:pt x="36" y="0"/>
                  <a:pt x="0" y="37"/>
                  <a:pt x="0" y="82"/>
                </a:cubicBezTo>
                <a:cubicBezTo>
                  <a:pt x="0" y="127"/>
                  <a:pt x="36" y="164"/>
                  <a:pt x="82" y="164"/>
                </a:cubicBezTo>
                <a:cubicBezTo>
                  <a:pt x="127" y="164"/>
                  <a:pt x="163" y="127"/>
                  <a:pt x="163" y="82"/>
                </a:cubicBezTo>
                <a:cubicBezTo>
                  <a:pt x="161" y="37"/>
                  <a:pt x="127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0"/>
          <p:cNvSpPr>
            <a:spLocks noChangeArrowheads="1"/>
          </p:cNvSpPr>
          <p:nvPr/>
        </p:nvSpPr>
        <p:spPr bwMode="auto">
          <a:xfrm>
            <a:off x="4506340" y="2678126"/>
            <a:ext cx="43696" cy="43696"/>
          </a:xfrm>
          <a:custGeom>
            <a:avLst/>
            <a:gdLst>
              <a:gd name="T0" fmla="*/ 50 w 102"/>
              <a:gd name="T1" fmla="*/ 0 h 103"/>
              <a:gd name="T2" fmla="*/ 0 w 102"/>
              <a:gd name="T3" fmla="*/ 51 h 103"/>
              <a:gd name="T4" fmla="*/ 50 w 102"/>
              <a:gd name="T5" fmla="*/ 102 h 103"/>
              <a:gd name="T6" fmla="*/ 101 w 102"/>
              <a:gd name="T7" fmla="*/ 51 h 103"/>
              <a:gd name="T8" fmla="*/ 50 w 102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103">
                <a:moveTo>
                  <a:pt x="50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0" y="102"/>
                </a:cubicBezTo>
                <a:cubicBezTo>
                  <a:pt x="79" y="102"/>
                  <a:pt x="101" y="79"/>
                  <a:pt x="101" y="51"/>
                </a:cubicBezTo>
                <a:cubicBezTo>
                  <a:pt x="101" y="23"/>
                  <a:pt x="76" y="0"/>
                  <a:pt x="5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51"/>
          <p:cNvSpPr>
            <a:spLocks noChangeArrowheads="1"/>
          </p:cNvSpPr>
          <p:nvPr/>
        </p:nvSpPr>
        <p:spPr bwMode="auto">
          <a:xfrm>
            <a:off x="4274563" y="2674327"/>
            <a:ext cx="53195" cy="53195"/>
          </a:xfrm>
          <a:custGeom>
            <a:avLst/>
            <a:gdLst>
              <a:gd name="T0" fmla="*/ 124 w 125"/>
              <a:gd name="T1" fmla="*/ 61 h 125"/>
              <a:gd name="T2" fmla="*/ 116 w 125"/>
              <a:gd name="T3" fmla="*/ 93 h 125"/>
              <a:gd name="T4" fmla="*/ 93 w 125"/>
              <a:gd name="T5" fmla="*/ 115 h 125"/>
              <a:gd name="T6" fmla="*/ 62 w 125"/>
              <a:gd name="T7" fmla="*/ 124 h 125"/>
              <a:gd name="T8" fmla="*/ 31 w 125"/>
              <a:gd name="T9" fmla="*/ 116 h 125"/>
              <a:gd name="T10" fmla="*/ 8 w 125"/>
              <a:gd name="T11" fmla="*/ 93 h 125"/>
              <a:gd name="T12" fmla="*/ 0 w 125"/>
              <a:gd name="T13" fmla="*/ 62 h 125"/>
              <a:gd name="T14" fmla="*/ 8 w 125"/>
              <a:gd name="T15" fmla="*/ 31 h 125"/>
              <a:gd name="T16" fmla="*/ 30 w 125"/>
              <a:gd name="T17" fmla="*/ 8 h 125"/>
              <a:gd name="T18" fmla="*/ 61 w 125"/>
              <a:gd name="T19" fmla="*/ 0 h 125"/>
              <a:gd name="T20" fmla="*/ 92 w 125"/>
              <a:gd name="T21" fmla="*/ 8 h 125"/>
              <a:gd name="T22" fmla="*/ 115 w 125"/>
              <a:gd name="T23" fmla="*/ 30 h 125"/>
              <a:gd name="T24" fmla="*/ 124 w 125"/>
              <a:gd name="T25" fmla="*/ 6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5" h="125">
                <a:moveTo>
                  <a:pt x="124" y="61"/>
                </a:moveTo>
                <a:cubicBezTo>
                  <a:pt x="124" y="73"/>
                  <a:pt x="122" y="83"/>
                  <a:pt x="116" y="93"/>
                </a:cubicBezTo>
                <a:cubicBezTo>
                  <a:pt x="111" y="103"/>
                  <a:pt x="103" y="110"/>
                  <a:pt x="93" y="115"/>
                </a:cubicBezTo>
                <a:cubicBezTo>
                  <a:pt x="83" y="121"/>
                  <a:pt x="73" y="124"/>
                  <a:pt x="62" y="124"/>
                </a:cubicBezTo>
                <a:cubicBezTo>
                  <a:pt x="51" y="124"/>
                  <a:pt x="41" y="122"/>
                  <a:pt x="31" y="116"/>
                </a:cubicBezTo>
                <a:cubicBezTo>
                  <a:pt x="21" y="111"/>
                  <a:pt x="14" y="103"/>
                  <a:pt x="8" y="93"/>
                </a:cubicBezTo>
                <a:cubicBezTo>
                  <a:pt x="2" y="83"/>
                  <a:pt x="0" y="74"/>
                  <a:pt x="0" y="62"/>
                </a:cubicBezTo>
                <a:cubicBezTo>
                  <a:pt x="0" y="51"/>
                  <a:pt x="3" y="41"/>
                  <a:pt x="8" y="31"/>
                </a:cubicBezTo>
                <a:cubicBezTo>
                  <a:pt x="14" y="21"/>
                  <a:pt x="20" y="14"/>
                  <a:pt x="30" y="8"/>
                </a:cubicBezTo>
                <a:cubicBezTo>
                  <a:pt x="40" y="2"/>
                  <a:pt x="50" y="0"/>
                  <a:pt x="61" y="0"/>
                </a:cubicBezTo>
                <a:cubicBezTo>
                  <a:pt x="73" y="0"/>
                  <a:pt x="83" y="2"/>
                  <a:pt x="92" y="8"/>
                </a:cubicBezTo>
                <a:cubicBezTo>
                  <a:pt x="102" y="14"/>
                  <a:pt x="110" y="21"/>
                  <a:pt x="115" y="30"/>
                </a:cubicBezTo>
                <a:cubicBezTo>
                  <a:pt x="121" y="40"/>
                  <a:pt x="124" y="50"/>
                  <a:pt x="124" y="61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52"/>
          <p:cNvSpPr>
            <a:spLocks noChangeArrowheads="1"/>
          </p:cNvSpPr>
          <p:nvPr/>
        </p:nvSpPr>
        <p:spPr bwMode="auto">
          <a:xfrm>
            <a:off x="4042785" y="2666727"/>
            <a:ext cx="68393" cy="68393"/>
          </a:xfrm>
          <a:custGeom>
            <a:avLst/>
            <a:gdLst>
              <a:gd name="T0" fmla="*/ 79 w 159"/>
              <a:gd name="T1" fmla="*/ 0 h 160"/>
              <a:gd name="T2" fmla="*/ 0 w 159"/>
              <a:gd name="T3" fmla="*/ 80 h 160"/>
              <a:gd name="T4" fmla="*/ 79 w 159"/>
              <a:gd name="T5" fmla="*/ 159 h 160"/>
              <a:gd name="T6" fmla="*/ 158 w 159"/>
              <a:gd name="T7" fmla="*/ 80 h 160"/>
              <a:gd name="T8" fmla="*/ 79 w 159"/>
              <a:gd name="T9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60">
                <a:moveTo>
                  <a:pt x="79" y="0"/>
                </a:moveTo>
                <a:cubicBezTo>
                  <a:pt x="37" y="0"/>
                  <a:pt x="0" y="38"/>
                  <a:pt x="0" y="80"/>
                </a:cubicBezTo>
                <a:cubicBezTo>
                  <a:pt x="0" y="123"/>
                  <a:pt x="37" y="159"/>
                  <a:pt x="79" y="159"/>
                </a:cubicBezTo>
                <a:cubicBezTo>
                  <a:pt x="122" y="159"/>
                  <a:pt x="158" y="126"/>
                  <a:pt x="158" y="80"/>
                </a:cubicBezTo>
                <a:cubicBezTo>
                  <a:pt x="158" y="35"/>
                  <a:pt x="122" y="0"/>
                  <a:pt x="7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53"/>
          <p:cNvSpPr>
            <a:spLocks noChangeArrowheads="1"/>
          </p:cNvSpPr>
          <p:nvPr/>
        </p:nvSpPr>
        <p:spPr bwMode="auto">
          <a:xfrm>
            <a:off x="3811008" y="2661029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8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3" y="0"/>
                  <a:pt x="0" y="45"/>
                  <a:pt x="0" y="98"/>
                </a:cubicBezTo>
                <a:cubicBezTo>
                  <a:pt x="0" y="152"/>
                  <a:pt x="43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2" y="45"/>
                  <a:pt x="150" y="0"/>
                  <a:pt x="9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54"/>
          <p:cNvSpPr>
            <a:spLocks noChangeArrowheads="1"/>
          </p:cNvSpPr>
          <p:nvPr/>
        </p:nvSpPr>
        <p:spPr bwMode="auto">
          <a:xfrm>
            <a:off x="3586830" y="2664828"/>
            <a:ext cx="79792" cy="79792"/>
          </a:xfrm>
          <a:custGeom>
            <a:avLst/>
            <a:gdLst>
              <a:gd name="T0" fmla="*/ 92 w 186"/>
              <a:gd name="T1" fmla="*/ 0 h 187"/>
              <a:gd name="T2" fmla="*/ 0 w 186"/>
              <a:gd name="T3" fmla="*/ 93 h 187"/>
              <a:gd name="T4" fmla="*/ 92 w 186"/>
              <a:gd name="T5" fmla="*/ 186 h 187"/>
              <a:gd name="T6" fmla="*/ 185 w 186"/>
              <a:gd name="T7" fmla="*/ 93 h 187"/>
              <a:gd name="T8" fmla="*/ 92 w 186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87">
                <a:moveTo>
                  <a:pt x="92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2" y="186"/>
                </a:cubicBezTo>
                <a:cubicBezTo>
                  <a:pt x="143" y="186"/>
                  <a:pt x="185" y="144"/>
                  <a:pt x="185" y="93"/>
                </a:cubicBezTo>
                <a:cubicBezTo>
                  <a:pt x="185" y="40"/>
                  <a:pt x="143" y="0"/>
                  <a:pt x="9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55"/>
          <p:cNvSpPr>
            <a:spLocks noChangeArrowheads="1"/>
          </p:cNvSpPr>
          <p:nvPr/>
        </p:nvSpPr>
        <p:spPr bwMode="auto">
          <a:xfrm>
            <a:off x="3396849" y="2700924"/>
            <a:ext cx="9500" cy="9500"/>
          </a:xfrm>
          <a:custGeom>
            <a:avLst/>
            <a:gdLst>
              <a:gd name="T0" fmla="*/ 11 w 23"/>
              <a:gd name="T1" fmla="*/ 0 h 23"/>
              <a:gd name="T2" fmla="*/ 0 w 23"/>
              <a:gd name="T3" fmla="*/ 11 h 23"/>
              <a:gd name="T4" fmla="*/ 11 w 23"/>
              <a:gd name="T5" fmla="*/ 22 h 23"/>
              <a:gd name="T6" fmla="*/ 22 w 23"/>
              <a:gd name="T7" fmla="*/ 11 h 23"/>
              <a:gd name="T8" fmla="*/ 11 w 23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6" y="22"/>
                  <a:pt x="22" y="17"/>
                  <a:pt x="22" y="11"/>
                </a:cubicBezTo>
                <a:cubicBezTo>
                  <a:pt x="20" y="5"/>
                  <a:pt x="17" y="0"/>
                  <a:pt x="1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56"/>
          <p:cNvSpPr>
            <a:spLocks noChangeArrowheads="1"/>
          </p:cNvSpPr>
          <p:nvPr/>
        </p:nvSpPr>
        <p:spPr bwMode="auto">
          <a:xfrm>
            <a:off x="1599626" y="2712323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0" y="6"/>
                  <a:pt x="3" y="6"/>
                </a:cubicBezTo>
                <a:cubicBezTo>
                  <a:pt x="6" y="6"/>
                  <a:pt x="6" y="6"/>
                  <a:pt x="6" y="3"/>
                </a:cubicBezTo>
                <a:cubicBezTo>
                  <a:pt x="6" y="0"/>
                  <a:pt x="6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57"/>
          <p:cNvSpPr>
            <a:spLocks noChangeArrowheads="1"/>
          </p:cNvSpPr>
          <p:nvPr/>
        </p:nvSpPr>
        <p:spPr bwMode="auto">
          <a:xfrm>
            <a:off x="1375448" y="2714223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3"/>
                </a:ln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6"/>
                  <a:pt x="6" y="3"/>
                </a:cubicBezTo>
                <a:cubicBezTo>
                  <a:pt x="6" y="1"/>
                  <a:pt x="3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58"/>
          <p:cNvSpPr>
            <a:spLocks noChangeArrowheads="1"/>
          </p:cNvSpPr>
          <p:nvPr/>
        </p:nvSpPr>
        <p:spPr bwMode="auto">
          <a:xfrm>
            <a:off x="1137972" y="2702824"/>
            <a:ext cx="26597" cy="28497"/>
          </a:xfrm>
          <a:custGeom>
            <a:avLst/>
            <a:gdLst>
              <a:gd name="T0" fmla="*/ 62 w 63"/>
              <a:gd name="T1" fmla="*/ 31 h 65"/>
              <a:gd name="T2" fmla="*/ 58 w 63"/>
              <a:gd name="T3" fmla="*/ 47 h 65"/>
              <a:gd name="T4" fmla="*/ 46 w 63"/>
              <a:gd name="T5" fmla="*/ 58 h 65"/>
              <a:gd name="T6" fmla="*/ 31 w 63"/>
              <a:gd name="T7" fmla="*/ 63 h 65"/>
              <a:gd name="T8" fmla="*/ 15 w 63"/>
              <a:gd name="T9" fmla="*/ 58 h 65"/>
              <a:gd name="T10" fmla="*/ 4 w 63"/>
              <a:gd name="T11" fmla="*/ 47 h 65"/>
              <a:gd name="T12" fmla="*/ 0 w 63"/>
              <a:gd name="T13" fmla="*/ 32 h 65"/>
              <a:gd name="T14" fmla="*/ 4 w 63"/>
              <a:gd name="T15" fmla="*/ 16 h 65"/>
              <a:gd name="T16" fmla="*/ 15 w 63"/>
              <a:gd name="T17" fmla="*/ 5 h 65"/>
              <a:gd name="T18" fmla="*/ 31 w 63"/>
              <a:gd name="T19" fmla="*/ 0 h 65"/>
              <a:gd name="T20" fmla="*/ 46 w 63"/>
              <a:gd name="T21" fmla="*/ 5 h 65"/>
              <a:gd name="T22" fmla="*/ 57 w 63"/>
              <a:gd name="T23" fmla="*/ 16 h 65"/>
              <a:gd name="T24" fmla="*/ 62 w 63"/>
              <a:gd name="T25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5">
                <a:moveTo>
                  <a:pt x="62" y="31"/>
                </a:moveTo>
                <a:cubicBezTo>
                  <a:pt x="62" y="37"/>
                  <a:pt x="60" y="42"/>
                  <a:pt x="58" y="47"/>
                </a:cubicBezTo>
                <a:cubicBezTo>
                  <a:pt x="55" y="52"/>
                  <a:pt x="51" y="55"/>
                  <a:pt x="46" y="58"/>
                </a:cubicBezTo>
                <a:cubicBezTo>
                  <a:pt x="41" y="61"/>
                  <a:pt x="37" y="63"/>
                  <a:pt x="31" y="63"/>
                </a:cubicBezTo>
                <a:cubicBezTo>
                  <a:pt x="25" y="64"/>
                  <a:pt x="20" y="61"/>
                  <a:pt x="15" y="58"/>
                </a:cubicBezTo>
                <a:cubicBezTo>
                  <a:pt x="10" y="56"/>
                  <a:pt x="7" y="52"/>
                  <a:pt x="4" y="47"/>
                </a:cubicBezTo>
                <a:cubicBezTo>
                  <a:pt x="1" y="42"/>
                  <a:pt x="0" y="38"/>
                  <a:pt x="0" y="32"/>
                </a:cubicBezTo>
                <a:cubicBezTo>
                  <a:pt x="0" y="27"/>
                  <a:pt x="1" y="21"/>
                  <a:pt x="4" y="16"/>
                </a:cubicBezTo>
                <a:cubicBezTo>
                  <a:pt x="7" y="11"/>
                  <a:pt x="10" y="8"/>
                  <a:pt x="15" y="5"/>
                </a:cubicBezTo>
                <a:cubicBezTo>
                  <a:pt x="20" y="2"/>
                  <a:pt x="25" y="0"/>
                  <a:pt x="31" y="0"/>
                </a:cubicBezTo>
                <a:cubicBezTo>
                  <a:pt x="36" y="0"/>
                  <a:pt x="41" y="3"/>
                  <a:pt x="46" y="5"/>
                </a:cubicBezTo>
                <a:cubicBezTo>
                  <a:pt x="51" y="8"/>
                  <a:pt x="54" y="11"/>
                  <a:pt x="57" y="16"/>
                </a:cubicBezTo>
                <a:cubicBezTo>
                  <a:pt x="59" y="21"/>
                  <a:pt x="62" y="26"/>
                  <a:pt x="62" y="31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59"/>
          <p:cNvSpPr>
            <a:spLocks noChangeArrowheads="1"/>
          </p:cNvSpPr>
          <p:nvPr/>
        </p:nvSpPr>
        <p:spPr bwMode="auto">
          <a:xfrm>
            <a:off x="911893" y="2704724"/>
            <a:ext cx="24698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6" y="0"/>
                  <a:pt x="2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60"/>
          <p:cNvSpPr>
            <a:spLocks noChangeArrowheads="1"/>
          </p:cNvSpPr>
          <p:nvPr/>
        </p:nvSpPr>
        <p:spPr bwMode="auto">
          <a:xfrm>
            <a:off x="689616" y="2708523"/>
            <a:ext cx="18998" cy="18998"/>
          </a:xfrm>
          <a:custGeom>
            <a:avLst/>
            <a:gdLst>
              <a:gd name="T0" fmla="*/ 45 w 46"/>
              <a:gd name="T1" fmla="*/ 22 h 46"/>
              <a:gd name="T2" fmla="*/ 42 w 46"/>
              <a:gd name="T3" fmla="*/ 33 h 46"/>
              <a:gd name="T4" fmla="*/ 34 w 46"/>
              <a:gd name="T5" fmla="*/ 42 h 46"/>
              <a:gd name="T6" fmla="*/ 23 w 46"/>
              <a:gd name="T7" fmla="*/ 45 h 46"/>
              <a:gd name="T8" fmla="*/ 11 w 46"/>
              <a:gd name="T9" fmla="*/ 42 h 46"/>
              <a:gd name="T10" fmla="*/ 3 w 46"/>
              <a:gd name="T11" fmla="*/ 34 h 46"/>
              <a:gd name="T12" fmla="*/ 0 w 46"/>
              <a:gd name="T13" fmla="*/ 22 h 46"/>
              <a:gd name="T14" fmla="*/ 3 w 46"/>
              <a:gd name="T15" fmla="*/ 11 h 46"/>
              <a:gd name="T16" fmla="*/ 11 w 46"/>
              <a:gd name="T17" fmla="*/ 3 h 46"/>
              <a:gd name="T18" fmla="*/ 23 w 46"/>
              <a:gd name="T19" fmla="*/ 0 h 46"/>
              <a:gd name="T20" fmla="*/ 34 w 46"/>
              <a:gd name="T21" fmla="*/ 3 h 46"/>
              <a:gd name="T22" fmla="*/ 42 w 46"/>
              <a:gd name="T23" fmla="*/ 11 h 46"/>
              <a:gd name="T24" fmla="*/ 45 w 46"/>
              <a:gd name="T25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6">
                <a:moveTo>
                  <a:pt x="45" y="22"/>
                </a:moveTo>
                <a:cubicBezTo>
                  <a:pt x="45" y="26"/>
                  <a:pt x="44" y="30"/>
                  <a:pt x="42" y="33"/>
                </a:cubicBezTo>
                <a:cubicBezTo>
                  <a:pt x="40" y="37"/>
                  <a:pt x="38" y="40"/>
                  <a:pt x="34" y="42"/>
                </a:cubicBezTo>
                <a:cubicBezTo>
                  <a:pt x="30" y="44"/>
                  <a:pt x="27" y="45"/>
                  <a:pt x="23" y="45"/>
                </a:cubicBezTo>
                <a:cubicBezTo>
                  <a:pt x="19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2"/>
                </a:cubicBezTo>
                <a:cubicBezTo>
                  <a:pt x="0" y="18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3" y="0"/>
                </a:cubicBezTo>
                <a:cubicBezTo>
                  <a:pt x="27" y="0"/>
                  <a:pt x="30" y="1"/>
                  <a:pt x="34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4" y="15"/>
                  <a:pt x="45" y="18"/>
                  <a:pt x="45" y="2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61"/>
          <p:cNvSpPr>
            <a:spLocks noChangeArrowheads="1"/>
          </p:cNvSpPr>
          <p:nvPr/>
        </p:nvSpPr>
        <p:spPr bwMode="auto">
          <a:xfrm>
            <a:off x="469237" y="2712323"/>
            <a:ext cx="13298" cy="13299"/>
          </a:xfrm>
          <a:custGeom>
            <a:avLst/>
            <a:gdLst>
              <a:gd name="T0" fmla="*/ 15 w 30"/>
              <a:gd name="T1" fmla="*/ 0 h 29"/>
              <a:gd name="T2" fmla="*/ 0 w 30"/>
              <a:gd name="T3" fmla="*/ 14 h 29"/>
              <a:gd name="T4" fmla="*/ 15 w 30"/>
              <a:gd name="T5" fmla="*/ 28 h 29"/>
              <a:gd name="T6" fmla="*/ 29 w 30"/>
              <a:gd name="T7" fmla="*/ 14 h 29"/>
              <a:gd name="T8" fmla="*/ 15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5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62"/>
          <p:cNvSpPr>
            <a:spLocks noChangeArrowheads="1"/>
          </p:cNvSpPr>
          <p:nvPr/>
        </p:nvSpPr>
        <p:spPr bwMode="auto">
          <a:xfrm>
            <a:off x="245059" y="2716123"/>
            <a:ext cx="9498" cy="11399"/>
          </a:xfrm>
          <a:custGeom>
            <a:avLst/>
            <a:gdLst>
              <a:gd name="T0" fmla="*/ 11 w 21"/>
              <a:gd name="T1" fmla="*/ 2 h 26"/>
              <a:gd name="T2" fmla="*/ 0 w 21"/>
              <a:gd name="T3" fmla="*/ 14 h 26"/>
              <a:gd name="T4" fmla="*/ 11 w 21"/>
              <a:gd name="T5" fmla="*/ 25 h 26"/>
              <a:gd name="T6" fmla="*/ 20 w 21"/>
              <a:gd name="T7" fmla="*/ 14 h 26"/>
              <a:gd name="T8" fmla="*/ 11 w 21"/>
              <a:gd name="T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6">
                <a:moveTo>
                  <a:pt x="11" y="2"/>
                </a:moveTo>
                <a:cubicBezTo>
                  <a:pt x="6" y="2"/>
                  <a:pt x="0" y="9"/>
                  <a:pt x="0" y="14"/>
                </a:cubicBezTo>
                <a:cubicBezTo>
                  <a:pt x="0" y="20"/>
                  <a:pt x="6" y="25"/>
                  <a:pt x="11" y="25"/>
                </a:cubicBezTo>
                <a:cubicBezTo>
                  <a:pt x="17" y="25"/>
                  <a:pt x="20" y="19"/>
                  <a:pt x="20" y="14"/>
                </a:cubicBezTo>
                <a:cubicBezTo>
                  <a:pt x="20" y="5"/>
                  <a:pt x="17" y="0"/>
                  <a:pt x="11" y="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63"/>
          <p:cNvSpPr>
            <a:spLocks noChangeArrowheads="1"/>
          </p:cNvSpPr>
          <p:nvPr/>
        </p:nvSpPr>
        <p:spPr bwMode="auto">
          <a:xfrm>
            <a:off x="20882" y="2716123"/>
            <a:ext cx="9498" cy="9500"/>
          </a:xfrm>
          <a:custGeom>
            <a:avLst/>
            <a:gdLst>
              <a:gd name="T0" fmla="*/ 11 w 24"/>
              <a:gd name="T1" fmla="*/ 0 h 24"/>
              <a:gd name="T2" fmla="*/ 0 w 24"/>
              <a:gd name="T3" fmla="*/ 12 h 24"/>
              <a:gd name="T4" fmla="*/ 11 w 24"/>
              <a:gd name="T5" fmla="*/ 23 h 24"/>
              <a:gd name="T6" fmla="*/ 23 w 24"/>
              <a:gd name="T7" fmla="*/ 12 h 24"/>
              <a:gd name="T8" fmla="*/ 11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1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1" y="23"/>
                </a:cubicBezTo>
                <a:cubicBezTo>
                  <a:pt x="17" y="23"/>
                  <a:pt x="23" y="18"/>
                  <a:pt x="23" y="12"/>
                </a:cubicBezTo>
                <a:cubicBezTo>
                  <a:pt x="23" y="7"/>
                  <a:pt x="17" y="0"/>
                  <a:pt x="1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64"/>
          <p:cNvSpPr>
            <a:spLocks noChangeArrowheads="1"/>
          </p:cNvSpPr>
          <p:nvPr/>
        </p:nvSpPr>
        <p:spPr bwMode="auto">
          <a:xfrm>
            <a:off x="7177477" y="2410253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4"/>
                  <a:pt x="0" y="119"/>
                </a:cubicBezTo>
                <a:cubicBezTo>
                  <a:pt x="0" y="184"/>
                  <a:pt x="53" y="237"/>
                  <a:pt x="118" y="237"/>
                </a:cubicBezTo>
                <a:cubicBezTo>
                  <a:pt x="183" y="237"/>
                  <a:pt x="237" y="184"/>
                  <a:pt x="237" y="119"/>
                </a:cubicBezTo>
                <a:cubicBezTo>
                  <a:pt x="237" y="51"/>
                  <a:pt x="183" y="0"/>
                  <a:pt x="11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65"/>
          <p:cNvSpPr>
            <a:spLocks noChangeArrowheads="1"/>
          </p:cNvSpPr>
          <p:nvPr/>
        </p:nvSpPr>
        <p:spPr bwMode="auto">
          <a:xfrm>
            <a:off x="6953299" y="2412152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5"/>
                  <a:pt x="0" y="119"/>
                </a:cubicBezTo>
                <a:cubicBezTo>
                  <a:pt x="0" y="184"/>
                  <a:pt x="53" y="237"/>
                  <a:pt x="118" y="237"/>
                </a:cubicBezTo>
                <a:cubicBezTo>
                  <a:pt x="183" y="237"/>
                  <a:pt x="237" y="183"/>
                  <a:pt x="237" y="119"/>
                </a:cubicBezTo>
                <a:cubicBezTo>
                  <a:pt x="237" y="51"/>
                  <a:pt x="183" y="0"/>
                  <a:pt x="11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66"/>
          <p:cNvSpPr>
            <a:spLocks noChangeArrowheads="1"/>
          </p:cNvSpPr>
          <p:nvPr/>
        </p:nvSpPr>
        <p:spPr bwMode="auto">
          <a:xfrm>
            <a:off x="6712023" y="2398854"/>
            <a:ext cx="131087" cy="131087"/>
          </a:xfrm>
          <a:custGeom>
            <a:avLst/>
            <a:gdLst>
              <a:gd name="T0" fmla="*/ 149 w 303"/>
              <a:gd name="T1" fmla="*/ 0 h 303"/>
              <a:gd name="T2" fmla="*/ 0 w 303"/>
              <a:gd name="T3" fmla="*/ 152 h 303"/>
              <a:gd name="T4" fmla="*/ 152 w 303"/>
              <a:gd name="T5" fmla="*/ 302 h 303"/>
              <a:gd name="T6" fmla="*/ 302 w 303"/>
              <a:gd name="T7" fmla="*/ 150 h 303"/>
              <a:gd name="T8" fmla="*/ 149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49" y="0"/>
                </a:moveTo>
                <a:cubicBezTo>
                  <a:pt x="67" y="0"/>
                  <a:pt x="0" y="68"/>
                  <a:pt x="0" y="152"/>
                </a:cubicBezTo>
                <a:cubicBezTo>
                  <a:pt x="0" y="234"/>
                  <a:pt x="67" y="302"/>
                  <a:pt x="152" y="302"/>
                </a:cubicBezTo>
                <a:cubicBezTo>
                  <a:pt x="237" y="302"/>
                  <a:pt x="302" y="234"/>
                  <a:pt x="302" y="150"/>
                </a:cubicBezTo>
                <a:cubicBezTo>
                  <a:pt x="302" y="68"/>
                  <a:pt x="234" y="0"/>
                  <a:pt x="14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67"/>
          <p:cNvSpPr>
            <a:spLocks noChangeArrowheads="1"/>
          </p:cNvSpPr>
          <p:nvPr/>
        </p:nvSpPr>
        <p:spPr bwMode="auto">
          <a:xfrm>
            <a:off x="6493544" y="2404553"/>
            <a:ext cx="119689" cy="119689"/>
          </a:xfrm>
          <a:custGeom>
            <a:avLst/>
            <a:gdLst>
              <a:gd name="T0" fmla="*/ 138 w 280"/>
              <a:gd name="T1" fmla="*/ 0 h 280"/>
              <a:gd name="T2" fmla="*/ 0 w 280"/>
              <a:gd name="T3" fmla="*/ 141 h 280"/>
              <a:gd name="T4" fmla="*/ 141 w 280"/>
              <a:gd name="T5" fmla="*/ 279 h 280"/>
              <a:gd name="T6" fmla="*/ 279 w 280"/>
              <a:gd name="T7" fmla="*/ 138 h 280"/>
              <a:gd name="T8" fmla="*/ 138 w 280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41" y="279"/>
                </a:cubicBezTo>
                <a:cubicBezTo>
                  <a:pt x="217" y="279"/>
                  <a:pt x="279" y="217"/>
                  <a:pt x="279" y="138"/>
                </a:cubicBezTo>
                <a:cubicBezTo>
                  <a:pt x="279" y="62"/>
                  <a:pt x="217" y="0"/>
                  <a:pt x="13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68"/>
          <p:cNvSpPr>
            <a:spLocks noChangeArrowheads="1"/>
          </p:cNvSpPr>
          <p:nvPr/>
        </p:nvSpPr>
        <p:spPr bwMode="auto">
          <a:xfrm>
            <a:off x="6254168" y="2393154"/>
            <a:ext cx="146286" cy="146286"/>
          </a:xfrm>
          <a:custGeom>
            <a:avLst/>
            <a:gdLst>
              <a:gd name="T0" fmla="*/ 339 w 340"/>
              <a:gd name="T1" fmla="*/ 168 h 340"/>
              <a:gd name="T2" fmla="*/ 316 w 340"/>
              <a:gd name="T3" fmla="*/ 253 h 340"/>
              <a:gd name="T4" fmla="*/ 255 w 340"/>
              <a:gd name="T5" fmla="*/ 315 h 340"/>
              <a:gd name="T6" fmla="*/ 170 w 340"/>
              <a:gd name="T7" fmla="*/ 338 h 340"/>
              <a:gd name="T8" fmla="*/ 85 w 340"/>
              <a:gd name="T9" fmla="*/ 316 h 340"/>
              <a:gd name="T10" fmla="*/ 23 w 340"/>
              <a:gd name="T11" fmla="*/ 255 h 340"/>
              <a:gd name="T12" fmla="*/ 0 w 340"/>
              <a:gd name="T13" fmla="*/ 170 h 340"/>
              <a:gd name="T14" fmla="*/ 22 w 340"/>
              <a:gd name="T15" fmla="*/ 85 h 340"/>
              <a:gd name="T16" fmla="*/ 84 w 340"/>
              <a:gd name="T17" fmla="*/ 23 h 340"/>
              <a:gd name="T18" fmla="*/ 169 w 340"/>
              <a:gd name="T19" fmla="*/ 0 h 340"/>
              <a:gd name="T20" fmla="*/ 253 w 340"/>
              <a:gd name="T21" fmla="*/ 22 h 340"/>
              <a:gd name="T22" fmla="*/ 316 w 340"/>
              <a:gd name="T23" fmla="*/ 84 h 340"/>
              <a:gd name="T24" fmla="*/ 339 w 340"/>
              <a:gd name="T25" fmla="*/ 16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0" h="340">
                <a:moveTo>
                  <a:pt x="339" y="168"/>
                </a:moveTo>
                <a:cubicBezTo>
                  <a:pt x="339" y="199"/>
                  <a:pt x="332" y="226"/>
                  <a:pt x="316" y="253"/>
                </a:cubicBezTo>
                <a:cubicBezTo>
                  <a:pt x="301" y="280"/>
                  <a:pt x="282" y="300"/>
                  <a:pt x="255" y="315"/>
                </a:cubicBezTo>
                <a:cubicBezTo>
                  <a:pt x="228" y="331"/>
                  <a:pt x="201" y="338"/>
                  <a:pt x="170" y="338"/>
                </a:cubicBezTo>
                <a:cubicBezTo>
                  <a:pt x="139" y="339"/>
                  <a:pt x="112" y="332"/>
                  <a:pt x="85" y="316"/>
                </a:cubicBezTo>
                <a:cubicBezTo>
                  <a:pt x="58" y="301"/>
                  <a:pt x="39" y="282"/>
                  <a:pt x="23" y="255"/>
                </a:cubicBezTo>
                <a:cubicBezTo>
                  <a:pt x="7" y="229"/>
                  <a:pt x="0" y="201"/>
                  <a:pt x="0" y="170"/>
                </a:cubicBezTo>
                <a:cubicBezTo>
                  <a:pt x="0" y="139"/>
                  <a:pt x="7" y="112"/>
                  <a:pt x="22" y="85"/>
                </a:cubicBezTo>
                <a:cubicBezTo>
                  <a:pt x="38" y="58"/>
                  <a:pt x="57" y="39"/>
                  <a:pt x="84" y="23"/>
                </a:cubicBezTo>
                <a:cubicBezTo>
                  <a:pt x="111" y="7"/>
                  <a:pt x="137" y="0"/>
                  <a:pt x="169" y="0"/>
                </a:cubicBezTo>
                <a:cubicBezTo>
                  <a:pt x="200" y="0"/>
                  <a:pt x="226" y="7"/>
                  <a:pt x="253" y="22"/>
                </a:cubicBezTo>
                <a:cubicBezTo>
                  <a:pt x="280" y="38"/>
                  <a:pt x="301" y="57"/>
                  <a:pt x="316" y="84"/>
                </a:cubicBezTo>
                <a:cubicBezTo>
                  <a:pt x="332" y="111"/>
                  <a:pt x="339" y="137"/>
                  <a:pt x="339" y="168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69"/>
          <p:cNvSpPr>
            <a:spLocks noChangeArrowheads="1"/>
          </p:cNvSpPr>
          <p:nvPr/>
        </p:nvSpPr>
        <p:spPr bwMode="auto">
          <a:xfrm>
            <a:off x="6033790" y="2398854"/>
            <a:ext cx="138687" cy="138686"/>
          </a:xfrm>
          <a:custGeom>
            <a:avLst/>
            <a:gdLst>
              <a:gd name="T0" fmla="*/ 158 w 320"/>
              <a:gd name="T1" fmla="*/ 0 h 320"/>
              <a:gd name="T2" fmla="*/ 0 w 320"/>
              <a:gd name="T3" fmla="*/ 161 h 320"/>
              <a:gd name="T4" fmla="*/ 161 w 320"/>
              <a:gd name="T5" fmla="*/ 319 h 320"/>
              <a:gd name="T6" fmla="*/ 319 w 320"/>
              <a:gd name="T7" fmla="*/ 158 h 320"/>
              <a:gd name="T8" fmla="*/ 158 w 320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320">
                <a:moveTo>
                  <a:pt x="158" y="0"/>
                </a:moveTo>
                <a:cubicBezTo>
                  <a:pt x="71" y="0"/>
                  <a:pt x="0" y="73"/>
                  <a:pt x="0" y="161"/>
                </a:cubicBezTo>
                <a:cubicBezTo>
                  <a:pt x="0" y="248"/>
                  <a:pt x="71" y="319"/>
                  <a:pt x="161" y="319"/>
                </a:cubicBezTo>
                <a:cubicBezTo>
                  <a:pt x="248" y="319"/>
                  <a:pt x="319" y="246"/>
                  <a:pt x="319" y="158"/>
                </a:cubicBezTo>
                <a:cubicBezTo>
                  <a:pt x="316" y="71"/>
                  <a:pt x="246" y="0"/>
                  <a:pt x="15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70"/>
          <p:cNvSpPr>
            <a:spLocks noChangeArrowheads="1"/>
          </p:cNvSpPr>
          <p:nvPr/>
        </p:nvSpPr>
        <p:spPr bwMode="auto">
          <a:xfrm>
            <a:off x="5821010" y="2410253"/>
            <a:ext cx="115889" cy="113989"/>
          </a:xfrm>
          <a:custGeom>
            <a:avLst/>
            <a:gdLst>
              <a:gd name="T0" fmla="*/ 133 w 267"/>
              <a:gd name="T1" fmla="*/ 0 h 266"/>
              <a:gd name="T2" fmla="*/ 0 w 267"/>
              <a:gd name="T3" fmla="*/ 133 h 266"/>
              <a:gd name="T4" fmla="*/ 133 w 267"/>
              <a:gd name="T5" fmla="*/ 265 h 266"/>
              <a:gd name="T6" fmla="*/ 266 w 267"/>
              <a:gd name="T7" fmla="*/ 133 h 266"/>
              <a:gd name="T8" fmla="*/ 133 w 267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7" h="266">
                <a:moveTo>
                  <a:pt x="133" y="0"/>
                </a:move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5"/>
                  <a:pt x="133" y="265"/>
                </a:cubicBezTo>
                <a:cubicBezTo>
                  <a:pt x="206" y="265"/>
                  <a:pt x="266" y="206"/>
                  <a:pt x="266" y="133"/>
                </a:cubicBezTo>
                <a:cubicBezTo>
                  <a:pt x="266" y="59"/>
                  <a:pt x="206" y="0"/>
                  <a:pt x="13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71"/>
          <p:cNvSpPr>
            <a:spLocks noChangeArrowheads="1"/>
          </p:cNvSpPr>
          <p:nvPr/>
        </p:nvSpPr>
        <p:spPr bwMode="auto">
          <a:xfrm>
            <a:off x="5593033" y="2408353"/>
            <a:ext cx="119689" cy="121588"/>
          </a:xfrm>
          <a:custGeom>
            <a:avLst/>
            <a:gdLst>
              <a:gd name="T0" fmla="*/ 138 w 277"/>
              <a:gd name="T1" fmla="*/ 0 h 281"/>
              <a:gd name="T2" fmla="*/ 0 w 277"/>
              <a:gd name="T3" fmla="*/ 142 h 281"/>
              <a:gd name="T4" fmla="*/ 138 w 277"/>
              <a:gd name="T5" fmla="*/ 280 h 281"/>
              <a:gd name="T6" fmla="*/ 276 w 277"/>
              <a:gd name="T7" fmla="*/ 139 h 281"/>
              <a:gd name="T8" fmla="*/ 138 w 277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81">
                <a:moveTo>
                  <a:pt x="138" y="0"/>
                </a:moveTo>
                <a:cubicBezTo>
                  <a:pt x="62" y="0"/>
                  <a:pt x="0" y="63"/>
                  <a:pt x="0" y="142"/>
                </a:cubicBezTo>
                <a:cubicBezTo>
                  <a:pt x="0" y="222"/>
                  <a:pt x="62" y="280"/>
                  <a:pt x="138" y="280"/>
                </a:cubicBezTo>
                <a:cubicBezTo>
                  <a:pt x="214" y="280"/>
                  <a:pt x="276" y="218"/>
                  <a:pt x="276" y="139"/>
                </a:cubicBezTo>
                <a:cubicBezTo>
                  <a:pt x="276" y="60"/>
                  <a:pt x="214" y="0"/>
                  <a:pt x="13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72"/>
          <p:cNvSpPr>
            <a:spLocks noChangeArrowheads="1"/>
          </p:cNvSpPr>
          <p:nvPr/>
        </p:nvSpPr>
        <p:spPr bwMode="auto">
          <a:xfrm>
            <a:off x="5391653" y="2434950"/>
            <a:ext cx="72193" cy="70294"/>
          </a:xfrm>
          <a:custGeom>
            <a:avLst/>
            <a:gdLst>
              <a:gd name="T0" fmla="*/ 82 w 168"/>
              <a:gd name="T1" fmla="*/ 0 h 164"/>
              <a:gd name="T2" fmla="*/ 0 w 168"/>
              <a:gd name="T3" fmla="*/ 82 h 164"/>
              <a:gd name="T4" fmla="*/ 82 w 168"/>
              <a:gd name="T5" fmla="*/ 163 h 164"/>
              <a:gd name="T6" fmla="*/ 164 w 168"/>
              <a:gd name="T7" fmla="*/ 82 h 164"/>
              <a:gd name="T8" fmla="*/ 82 w 168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64">
                <a:moveTo>
                  <a:pt x="82" y="0"/>
                </a:moveTo>
                <a:cubicBezTo>
                  <a:pt x="37" y="0"/>
                  <a:pt x="0" y="36"/>
                  <a:pt x="0" y="82"/>
                </a:cubicBezTo>
                <a:cubicBezTo>
                  <a:pt x="0" y="127"/>
                  <a:pt x="37" y="163"/>
                  <a:pt x="82" y="163"/>
                </a:cubicBezTo>
                <a:cubicBezTo>
                  <a:pt x="127" y="163"/>
                  <a:pt x="164" y="127"/>
                  <a:pt x="164" y="82"/>
                </a:cubicBezTo>
                <a:cubicBezTo>
                  <a:pt x="167" y="36"/>
                  <a:pt x="130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73"/>
          <p:cNvSpPr>
            <a:spLocks noChangeArrowheads="1"/>
          </p:cNvSpPr>
          <p:nvPr/>
        </p:nvSpPr>
        <p:spPr bwMode="auto">
          <a:xfrm>
            <a:off x="5161776" y="2431151"/>
            <a:ext cx="79792" cy="81693"/>
          </a:xfrm>
          <a:custGeom>
            <a:avLst/>
            <a:gdLst>
              <a:gd name="T0" fmla="*/ 186 w 187"/>
              <a:gd name="T1" fmla="*/ 93 h 189"/>
              <a:gd name="T2" fmla="*/ 174 w 187"/>
              <a:gd name="T3" fmla="*/ 140 h 189"/>
              <a:gd name="T4" fmla="*/ 140 w 187"/>
              <a:gd name="T5" fmla="*/ 174 h 189"/>
              <a:gd name="T6" fmla="*/ 93 w 187"/>
              <a:gd name="T7" fmla="*/ 187 h 189"/>
              <a:gd name="T8" fmla="*/ 47 w 187"/>
              <a:gd name="T9" fmla="*/ 174 h 189"/>
              <a:gd name="T10" fmla="*/ 13 w 187"/>
              <a:gd name="T11" fmla="*/ 140 h 189"/>
              <a:gd name="T12" fmla="*/ 0 w 187"/>
              <a:gd name="T13" fmla="*/ 94 h 189"/>
              <a:gd name="T14" fmla="*/ 12 w 187"/>
              <a:gd name="T15" fmla="*/ 47 h 189"/>
              <a:gd name="T16" fmla="*/ 46 w 187"/>
              <a:gd name="T17" fmla="*/ 13 h 189"/>
              <a:gd name="T18" fmla="*/ 93 w 187"/>
              <a:gd name="T19" fmla="*/ 0 h 189"/>
              <a:gd name="T20" fmla="*/ 139 w 187"/>
              <a:gd name="T21" fmla="*/ 13 h 189"/>
              <a:gd name="T22" fmla="*/ 173 w 187"/>
              <a:gd name="T23" fmla="*/ 46 h 189"/>
              <a:gd name="T24" fmla="*/ 186 w 187"/>
              <a:gd name="T25" fmla="*/ 9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7" h="189">
                <a:moveTo>
                  <a:pt x="186" y="93"/>
                </a:moveTo>
                <a:cubicBezTo>
                  <a:pt x="186" y="110"/>
                  <a:pt x="183" y="126"/>
                  <a:pt x="174" y="140"/>
                </a:cubicBezTo>
                <a:cubicBezTo>
                  <a:pt x="166" y="155"/>
                  <a:pt x="155" y="166"/>
                  <a:pt x="140" y="174"/>
                </a:cubicBezTo>
                <a:cubicBezTo>
                  <a:pt x="125" y="183"/>
                  <a:pt x="111" y="187"/>
                  <a:pt x="93" y="187"/>
                </a:cubicBezTo>
                <a:cubicBezTo>
                  <a:pt x="76" y="188"/>
                  <a:pt x="62" y="183"/>
                  <a:pt x="47" y="174"/>
                </a:cubicBezTo>
                <a:cubicBezTo>
                  <a:pt x="32" y="166"/>
                  <a:pt x="22" y="155"/>
                  <a:pt x="13" y="140"/>
                </a:cubicBezTo>
                <a:cubicBezTo>
                  <a:pt x="5" y="126"/>
                  <a:pt x="0" y="111"/>
                  <a:pt x="0" y="94"/>
                </a:cubicBezTo>
                <a:cubicBezTo>
                  <a:pt x="0" y="77"/>
                  <a:pt x="4" y="62"/>
                  <a:pt x="12" y="47"/>
                </a:cubicBezTo>
                <a:cubicBezTo>
                  <a:pt x="21" y="32"/>
                  <a:pt x="31" y="22"/>
                  <a:pt x="46" y="13"/>
                </a:cubicBezTo>
                <a:cubicBezTo>
                  <a:pt x="61" y="4"/>
                  <a:pt x="75" y="0"/>
                  <a:pt x="93" y="0"/>
                </a:cubicBezTo>
                <a:cubicBezTo>
                  <a:pt x="110" y="0"/>
                  <a:pt x="124" y="5"/>
                  <a:pt x="139" y="13"/>
                </a:cubicBezTo>
                <a:cubicBezTo>
                  <a:pt x="154" y="22"/>
                  <a:pt x="165" y="32"/>
                  <a:pt x="173" y="46"/>
                </a:cubicBezTo>
                <a:cubicBezTo>
                  <a:pt x="182" y="61"/>
                  <a:pt x="186" y="76"/>
                  <a:pt x="186" y="9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74"/>
          <p:cNvSpPr>
            <a:spLocks noChangeArrowheads="1"/>
          </p:cNvSpPr>
          <p:nvPr/>
        </p:nvSpPr>
        <p:spPr bwMode="auto">
          <a:xfrm>
            <a:off x="4931898" y="2429251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8"/>
                  <a:pt x="46" y="203"/>
                  <a:pt x="102" y="203"/>
                </a:cubicBezTo>
                <a:cubicBezTo>
                  <a:pt x="159" y="203"/>
                  <a:pt x="203" y="158"/>
                  <a:pt x="203" y="101"/>
                </a:cubicBezTo>
                <a:cubicBezTo>
                  <a:pt x="203" y="45"/>
                  <a:pt x="158" y="0"/>
                  <a:pt x="10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75"/>
          <p:cNvSpPr>
            <a:spLocks noChangeArrowheads="1"/>
          </p:cNvSpPr>
          <p:nvPr/>
        </p:nvSpPr>
        <p:spPr bwMode="auto">
          <a:xfrm>
            <a:off x="4713420" y="2433051"/>
            <a:ext cx="77892" cy="79792"/>
          </a:xfrm>
          <a:custGeom>
            <a:avLst/>
            <a:gdLst>
              <a:gd name="T0" fmla="*/ 91 w 182"/>
              <a:gd name="T1" fmla="*/ 0 h 184"/>
              <a:gd name="T2" fmla="*/ 0 w 182"/>
              <a:gd name="T3" fmla="*/ 93 h 184"/>
              <a:gd name="T4" fmla="*/ 91 w 182"/>
              <a:gd name="T5" fmla="*/ 183 h 184"/>
              <a:gd name="T6" fmla="*/ 181 w 182"/>
              <a:gd name="T7" fmla="*/ 90 h 184"/>
              <a:gd name="T8" fmla="*/ 91 w 182"/>
              <a:gd name="T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4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3" y="183"/>
                  <a:pt x="91" y="183"/>
                </a:cubicBezTo>
                <a:cubicBezTo>
                  <a:pt x="142" y="183"/>
                  <a:pt x="181" y="141"/>
                  <a:pt x="181" y="90"/>
                </a:cubicBezTo>
                <a:cubicBezTo>
                  <a:pt x="181" y="39"/>
                  <a:pt x="142" y="0"/>
                  <a:pt x="9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76"/>
          <p:cNvSpPr>
            <a:spLocks noChangeArrowheads="1"/>
          </p:cNvSpPr>
          <p:nvPr/>
        </p:nvSpPr>
        <p:spPr bwMode="auto">
          <a:xfrm>
            <a:off x="4477843" y="2425452"/>
            <a:ext cx="96890" cy="96890"/>
          </a:xfrm>
          <a:custGeom>
            <a:avLst/>
            <a:gdLst>
              <a:gd name="T0" fmla="*/ 113 w 226"/>
              <a:gd name="T1" fmla="*/ 0 h 224"/>
              <a:gd name="T2" fmla="*/ 3 w 226"/>
              <a:gd name="T3" fmla="*/ 113 h 224"/>
              <a:gd name="T4" fmla="*/ 115 w 226"/>
              <a:gd name="T5" fmla="*/ 223 h 224"/>
              <a:gd name="T6" fmla="*/ 225 w 226"/>
              <a:gd name="T7" fmla="*/ 110 h 224"/>
              <a:gd name="T8" fmla="*/ 113 w 226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" h="224">
                <a:moveTo>
                  <a:pt x="113" y="0"/>
                </a:moveTo>
                <a:cubicBezTo>
                  <a:pt x="51" y="0"/>
                  <a:pt x="0" y="51"/>
                  <a:pt x="3" y="113"/>
                </a:cubicBezTo>
                <a:cubicBezTo>
                  <a:pt x="3" y="175"/>
                  <a:pt x="53" y="223"/>
                  <a:pt x="115" y="223"/>
                </a:cubicBezTo>
                <a:cubicBezTo>
                  <a:pt x="178" y="223"/>
                  <a:pt x="225" y="172"/>
                  <a:pt x="225" y="110"/>
                </a:cubicBezTo>
                <a:cubicBezTo>
                  <a:pt x="223" y="51"/>
                  <a:pt x="172" y="0"/>
                  <a:pt x="11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Freeform 77"/>
          <p:cNvSpPr>
            <a:spLocks noChangeArrowheads="1"/>
          </p:cNvSpPr>
          <p:nvPr/>
        </p:nvSpPr>
        <p:spPr bwMode="auto">
          <a:xfrm>
            <a:off x="4251765" y="2425452"/>
            <a:ext cx="100691" cy="100690"/>
          </a:xfrm>
          <a:custGeom>
            <a:avLst/>
            <a:gdLst>
              <a:gd name="T0" fmla="*/ 231 w 232"/>
              <a:gd name="T1" fmla="*/ 115 h 233"/>
              <a:gd name="T2" fmla="*/ 216 w 232"/>
              <a:gd name="T3" fmla="*/ 173 h 233"/>
              <a:gd name="T4" fmla="*/ 174 w 232"/>
              <a:gd name="T5" fmla="*/ 216 h 233"/>
              <a:gd name="T6" fmla="*/ 116 w 232"/>
              <a:gd name="T7" fmla="*/ 231 h 233"/>
              <a:gd name="T8" fmla="*/ 58 w 232"/>
              <a:gd name="T9" fmla="*/ 216 h 233"/>
              <a:gd name="T10" fmla="*/ 16 w 232"/>
              <a:gd name="T11" fmla="*/ 174 h 233"/>
              <a:gd name="T12" fmla="*/ 0 w 232"/>
              <a:gd name="T13" fmla="*/ 116 h 233"/>
              <a:gd name="T14" fmla="*/ 15 w 232"/>
              <a:gd name="T15" fmla="*/ 58 h 233"/>
              <a:gd name="T16" fmla="*/ 57 w 232"/>
              <a:gd name="T17" fmla="*/ 16 h 233"/>
              <a:gd name="T18" fmla="*/ 115 w 232"/>
              <a:gd name="T19" fmla="*/ 0 h 233"/>
              <a:gd name="T20" fmla="*/ 173 w 232"/>
              <a:gd name="T21" fmla="*/ 15 h 233"/>
              <a:gd name="T22" fmla="*/ 216 w 232"/>
              <a:gd name="T23" fmla="*/ 57 h 233"/>
              <a:gd name="T24" fmla="*/ 231 w 232"/>
              <a:gd name="T25" fmla="*/ 115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233">
                <a:moveTo>
                  <a:pt x="231" y="115"/>
                </a:moveTo>
                <a:cubicBezTo>
                  <a:pt x="231" y="136"/>
                  <a:pt x="227" y="155"/>
                  <a:pt x="216" y="173"/>
                </a:cubicBezTo>
                <a:cubicBezTo>
                  <a:pt x="206" y="192"/>
                  <a:pt x="192" y="206"/>
                  <a:pt x="174" y="216"/>
                </a:cubicBezTo>
                <a:cubicBezTo>
                  <a:pt x="156" y="227"/>
                  <a:pt x="138" y="231"/>
                  <a:pt x="116" y="231"/>
                </a:cubicBezTo>
                <a:cubicBezTo>
                  <a:pt x="95" y="232"/>
                  <a:pt x="77" y="227"/>
                  <a:pt x="58" y="216"/>
                </a:cubicBezTo>
                <a:cubicBezTo>
                  <a:pt x="40" y="206"/>
                  <a:pt x="27" y="192"/>
                  <a:pt x="16" y="174"/>
                </a:cubicBezTo>
                <a:cubicBezTo>
                  <a:pt x="6" y="156"/>
                  <a:pt x="0" y="138"/>
                  <a:pt x="0" y="116"/>
                </a:cubicBezTo>
                <a:cubicBezTo>
                  <a:pt x="0" y="95"/>
                  <a:pt x="5" y="77"/>
                  <a:pt x="15" y="58"/>
                </a:cubicBezTo>
                <a:cubicBezTo>
                  <a:pt x="26" y="40"/>
                  <a:pt x="39" y="27"/>
                  <a:pt x="57" y="16"/>
                </a:cubicBezTo>
                <a:cubicBezTo>
                  <a:pt x="76" y="5"/>
                  <a:pt x="94" y="0"/>
                  <a:pt x="115" y="0"/>
                </a:cubicBezTo>
                <a:cubicBezTo>
                  <a:pt x="136" y="0"/>
                  <a:pt x="155" y="5"/>
                  <a:pt x="173" y="15"/>
                </a:cubicBezTo>
                <a:cubicBezTo>
                  <a:pt x="192" y="26"/>
                  <a:pt x="206" y="39"/>
                  <a:pt x="216" y="57"/>
                </a:cubicBezTo>
                <a:cubicBezTo>
                  <a:pt x="227" y="76"/>
                  <a:pt x="231" y="94"/>
                  <a:pt x="231" y="115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Freeform 78"/>
          <p:cNvSpPr>
            <a:spLocks noChangeArrowheads="1"/>
          </p:cNvSpPr>
          <p:nvPr/>
        </p:nvSpPr>
        <p:spPr bwMode="auto">
          <a:xfrm>
            <a:off x="4038986" y="2438750"/>
            <a:ext cx="74093" cy="74093"/>
          </a:xfrm>
          <a:custGeom>
            <a:avLst/>
            <a:gdLst>
              <a:gd name="T0" fmla="*/ 85 w 173"/>
              <a:gd name="T1" fmla="*/ 0 h 170"/>
              <a:gd name="T2" fmla="*/ 0 w 173"/>
              <a:gd name="T3" fmla="*/ 85 h 170"/>
              <a:gd name="T4" fmla="*/ 87 w 173"/>
              <a:gd name="T5" fmla="*/ 169 h 170"/>
              <a:gd name="T6" fmla="*/ 172 w 173"/>
              <a:gd name="T7" fmla="*/ 85 h 170"/>
              <a:gd name="T8" fmla="*/ 85 w 173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0">
                <a:moveTo>
                  <a:pt x="85" y="0"/>
                </a:moveTo>
                <a:cubicBezTo>
                  <a:pt x="37" y="0"/>
                  <a:pt x="0" y="39"/>
                  <a:pt x="0" y="85"/>
                </a:cubicBezTo>
                <a:cubicBezTo>
                  <a:pt x="0" y="133"/>
                  <a:pt x="39" y="169"/>
                  <a:pt x="87" y="169"/>
                </a:cubicBezTo>
                <a:cubicBezTo>
                  <a:pt x="135" y="169"/>
                  <a:pt x="172" y="130"/>
                  <a:pt x="172" y="85"/>
                </a:cubicBezTo>
                <a:cubicBezTo>
                  <a:pt x="172" y="39"/>
                  <a:pt x="133" y="0"/>
                  <a:pt x="8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Freeform 79"/>
          <p:cNvSpPr>
            <a:spLocks noChangeArrowheads="1"/>
          </p:cNvSpPr>
          <p:nvPr/>
        </p:nvSpPr>
        <p:spPr bwMode="auto">
          <a:xfrm>
            <a:off x="3809109" y="2434950"/>
            <a:ext cx="85491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8 h 198"/>
              <a:gd name="T4" fmla="*/ 99 w 198"/>
              <a:gd name="T5" fmla="*/ 197 h 198"/>
              <a:gd name="T6" fmla="*/ 197 w 198"/>
              <a:gd name="T7" fmla="*/ 98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5" y="0"/>
                  <a:pt x="0" y="45"/>
                  <a:pt x="0" y="98"/>
                </a:cubicBezTo>
                <a:cubicBezTo>
                  <a:pt x="0" y="152"/>
                  <a:pt x="46" y="197"/>
                  <a:pt x="99" y="197"/>
                </a:cubicBezTo>
                <a:cubicBezTo>
                  <a:pt x="153" y="197"/>
                  <a:pt x="197" y="152"/>
                  <a:pt x="197" y="98"/>
                </a:cubicBezTo>
                <a:cubicBezTo>
                  <a:pt x="197" y="45"/>
                  <a:pt x="152" y="0"/>
                  <a:pt x="9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Freeform 80"/>
          <p:cNvSpPr>
            <a:spLocks noChangeArrowheads="1"/>
          </p:cNvSpPr>
          <p:nvPr/>
        </p:nvSpPr>
        <p:spPr bwMode="auto">
          <a:xfrm>
            <a:off x="3583031" y="2434950"/>
            <a:ext cx="87391" cy="87391"/>
          </a:xfrm>
          <a:custGeom>
            <a:avLst/>
            <a:gdLst>
              <a:gd name="T0" fmla="*/ 97 w 203"/>
              <a:gd name="T1" fmla="*/ 0 h 202"/>
              <a:gd name="T2" fmla="*/ 0 w 203"/>
              <a:gd name="T3" fmla="*/ 102 h 202"/>
              <a:gd name="T4" fmla="*/ 100 w 203"/>
              <a:gd name="T5" fmla="*/ 201 h 202"/>
              <a:gd name="T6" fmla="*/ 199 w 203"/>
              <a:gd name="T7" fmla="*/ 99 h 202"/>
              <a:gd name="T8" fmla="*/ 97 w 203"/>
              <a:gd name="T9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2">
                <a:moveTo>
                  <a:pt x="97" y="0"/>
                </a:moveTo>
                <a:cubicBezTo>
                  <a:pt x="45" y="0"/>
                  <a:pt x="0" y="46"/>
                  <a:pt x="0" y="102"/>
                </a:cubicBezTo>
                <a:cubicBezTo>
                  <a:pt x="0" y="159"/>
                  <a:pt x="44" y="201"/>
                  <a:pt x="100" y="201"/>
                </a:cubicBezTo>
                <a:cubicBezTo>
                  <a:pt x="157" y="201"/>
                  <a:pt x="202" y="156"/>
                  <a:pt x="199" y="99"/>
                </a:cubicBezTo>
                <a:cubicBezTo>
                  <a:pt x="196" y="46"/>
                  <a:pt x="151" y="0"/>
                  <a:pt x="9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Freeform 81"/>
          <p:cNvSpPr>
            <a:spLocks noChangeArrowheads="1"/>
          </p:cNvSpPr>
          <p:nvPr/>
        </p:nvSpPr>
        <p:spPr bwMode="auto">
          <a:xfrm>
            <a:off x="3364553" y="2442549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7 h 176"/>
              <a:gd name="T4" fmla="*/ 87 w 176"/>
              <a:gd name="T5" fmla="*/ 175 h 176"/>
              <a:gd name="T6" fmla="*/ 175 w 176"/>
              <a:gd name="T7" fmla="*/ 87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5"/>
                  <a:pt x="87" y="175"/>
                </a:cubicBezTo>
                <a:cubicBezTo>
                  <a:pt x="135" y="175"/>
                  <a:pt x="175" y="135"/>
                  <a:pt x="175" y="87"/>
                </a:cubicBezTo>
                <a:cubicBezTo>
                  <a:pt x="175" y="39"/>
                  <a:pt x="135" y="0"/>
                  <a:pt x="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Freeform 82"/>
          <p:cNvSpPr>
            <a:spLocks noChangeArrowheads="1"/>
          </p:cNvSpPr>
          <p:nvPr/>
        </p:nvSpPr>
        <p:spPr bwMode="auto">
          <a:xfrm>
            <a:off x="3146074" y="2450149"/>
            <a:ext cx="62694" cy="60794"/>
          </a:xfrm>
          <a:custGeom>
            <a:avLst/>
            <a:gdLst>
              <a:gd name="T0" fmla="*/ 70 w 145"/>
              <a:gd name="T1" fmla="*/ 0 h 142"/>
              <a:gd name="T2" fmla="*/ 0 w 145"/>
              <a:gd name="T3" fmla="*/ 71 h 142"/>
              <a:gd name="T4" fmla="*/ 73 w 145"/>
              <a:gd name="T5" fmla="*/ 141 h 142"/>
              <a:gd name="T6" fmla="*/ 144 w 145"/>
              <a:gd name="T7" fmla="*/ 71 h 142"/>
              <a:gd name="T8" fmla="*/ 70 w 145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4" y="141"/>
                  <a:pt x="73" y="141"/>
                </a:cubicBezTo>
                <a:cubicBezTo>
                  <a:pt x="113" y="141"/>
                  <a:pt x="144" y="110"/>
                  <a:pt x="144" y="71"/>
                </a:cubicBezTo>
                <a:cubicBezTo>
                  <a:pt x="141" y="31"/>
                  <a:pt x="107" y="0"/>
                  <a:pt x="7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Freeform 83"/>
          <p:cNvSpPr>
            <a:spLocks noChangeArrowheads="1"/>
          </p:cNvSpPr>
          <p:nvPr/>
        </p:nvSpPr>
        <p:spPr bwMode="auto">
          <a:xfrm>
            <a:off x="2950393" y="2480546"/>
            <a:ext cx="1899" cy="3800"/>
          </a:xfrm>
          <a:custGeom>
            <a:avLst/>
            <a:gdLst>
              <a:gd name="T0" fmla="*/ 0 w 4"/>
              <a:gd name="T1" fmla="*/ 0 h 7"/>
              <a:gd name="T2" fmla="*/ 0 w 4"/>
              <a:gd name="T3" fmla="*/ 0 h 7"/>
              <a:gd name="T4" fmla="*/ 0 w 4"/>
              <a:gd name="T5" fmla="*/ 3 h 7"/>
              <a:gd name="T6" fmla="*/ 0 w 4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0" y="0"/>
                </a:moveTo>
                <a:cubicBezTo>
                  <a:pt x="0" y="0"/>
                  <a:pt x="0" y="3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3" y="6"/>
                  <a:pt x="3" y="3"/>
                  <a:pt x="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Freeform 84"/>
          <p:cNvSpPr>
            <a:spLocks noChangeArrowheads="1"/>
          </p:cNvSpPr>
          <p:nvPr/>
        </p:nvSpPr>
        <p:spPr bwMode="auto">
          <a:xfrm>
            <a:off x="2274060" y="2484345"/>
            <a:ext cx="1899" cy="1900"/>
          </a:xfrm>
          <a:custGeom>
            <a:avLst/>
            <a:gdLst>
              <a:gd name="T0" fmla="*/ 3 w 4"/>
              <a:gd name="T1" fmla="*/ 0 h 4"/>
              <a:gd name="T2" fmla="*/ 3 w 4"/>
              <a:gd name="T3" fmla="*/ 0 h 4"/>
              <a:gd name="T4" fmla="*/ 3 w 4"/>
              <a:gd name="T5" fmla="*/ 3 h 4"/>
              <a:gd name="T6" fmla="*/ 3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  <a:cubicBezTo>
                  <a:pt x="0" y="3"/>
                  <a:pt x="3" y="3"/>
                  <a:pt x="3" y="3"/>
                </a:cubicBezTo>
                <a:cubicBezTo>
                  <a:pt x="3" y="3"/>
                  <a:pt x="3" y="3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85"/>
          <p:cNvSpPr>
            <a:spLocks noChangeArrowheads="1"/>
          </p:cNvSpPr>
          <p:nvPr/>
        </p:nvSpPr>
        <p:spPr bwMode="auto">
          <a:xfrm>
            <a:off x="2049882" y="2486246"/>
            <a:ext cx="1899" cy="1899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3 h 4"/>
              <a:gd name="T6" fmla="*/ 0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cubicBezTo>
                  <a:pt x="0" y="3"/>
                  <a:pt x="0" y="3"/>
                  <a:pt x="0" y="3"/>
                </a:cubicBezTo>
                <a:cubicBezTo>
                  <a:pt x="3" y="3"/>
                  <a:pt x="3" y="3"/>
                  <a:pt x="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86"/>
          <p:cNvSpPr>
            <a:spLocks noChangeArrowheads="1"/>
          </p:cNvSpPr>
          <p:nvPr/>
        </p:nvSpPr>
        <p:spPr bwMode="auto">
          <a:xfrm>
            <a:off x="1823804" y="2486246"/>
            <a:ext cx="1900" cy="1899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3 h 4"/>
              <a:gd name="T6" fmla="*/ 0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cubicBezTo>
                  <a:pt x="0" y="3"/>
                  <a:pt x="0" y="3"/>
                  <a:pt x="0" y="3"/>
                </a:cubicBezTo>
                <a:cubicBezTo>
                  <a:pt x="3" y="3"/>
                  <a:pt x="3" y="3"/>
                  <a:pt x="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Freeform 87"/>
          <p:cNvSpPr>
            <a:spLocks noChangeArrowheads="1"/>
          </p:cNvSpPr>
          <p:nvPr/>
        </p:nvSpPr>
        <p:spPr bwMode="auto">
          <a:xfrm>
            <a:off x="1584427" y="2472946"/>
            <a:ext cx="32297" cy="32297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Freeform 88"/>
          <p:cNvSpPr>
            <a:spLocks noChangeArrowheads="1"/>
          </p:cNvSpPr>
          <p:nvPr/>
        </p:nvSpPr>
        <p:spPr bwMode="auto">
          <a:xfrm>
            <a:off x="1356450" y="2472946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40 h 80"/>
              <a:gd name="T4" fmla="*/ 40 w 80"/>
              <a:gd name="T5" fmla="*/ 79 h 80"/>
              <a:gd name="T6" fmla="*/ 79 w 80"/>
              <a:gd name="T7" fmla="*/ 37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20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Freeform 89"/>
          <p:cNvSpPr>
            <a:spLocks noChangeArrowheads="1"/>
          </p:cNvSpPr>
          <p:nvPr/>
        </p:nvSpPr>
        <p:spPr bwMode="auto">
          <a:xfrm>
            <a:off x="1134172" y="2474847"/>
            <a:ext cx="32296" cy="32296"/>
          </a:xfrm>
          <a:custGeom>
            <a:avLst/>
            <a:gdLst>
              <a:gd name="T0" fmla="*/ 37 w 77"/>
              <a:gd name="T1" fmla="*/ 0 h 74"/>
              <a:gd name="T2" fmla="*/ 0 w 77"/>
              <a:gd name="T3" fmla="*/ 36 h 74"/>
              <a:gd name="T4" fmla="*/ 40 w 77"/>
              <a:gd name="T5" fmla="*/ 73 h 74"/>
              <a:gd name="T6" fmla="*/ 76 w 77"/>
              <a:gd name="T7" fmla="*/ 36 h 74"/>
              <a:gd name="T8" fmla="*/ 37 w 77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7" y="73"/>
                  <a:pt x="40" y="73"/>
                </a:cubicBezTo>
                <a:cubicBezTo>
                  <a:pt x="59" y="73"/>
                  <a:pt x="76" y="56"/>
                  <a:pt x="76" y="36"/>
                </a:cubicBezTo>
                <a:cubicBezTo>
                  <a:pt x="73" y="17"/>
                  <a:pt x="57" y="0"/>
                  <a:pt x="3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Freeform 90"/>
          <p:cNvSpPr>
            <a:spLocks noChangeArrowheads="1"/>
          </p:cNvSpPr>
          <p:nvPr/>
        </p:nvSpPr>
        <p:spPr bwMode="auto">
          <a:xfrm>
            <a:off x="908094" y="2476746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7" y="0"/>
                  <a:pt x="0" y="15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1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Freeform 91"/>
          <p:cNvSpPr>
            <a:spLocks noChangeArrowheads="1"/>
          </p:cNvSpPr>
          <p:nvPr/>
        </p:nvSpPr>
        <p:spPr bwMode="auto">
          <a:xfrm>
            <a:off x="685816" y="2480546"/>
            <a:ext cx="26597" cy="24698"/>
          </a:xfrm>
          <a:custGeom>
            <a:avLst/>
            <a:gdLst>
              <a:gd name="T0" fmla="*/ 28 w 60"/>
              <a:gd name="T1" fmla="*/ 0 h 57"/>
              <a:gd name="T2" fmla="*/ 0 w 60"/>
              <a:gd name="T3" fmla="*/ 28 h 57"/>
              <a:gd name="T4" fmla="*/ 31 w 60"/>
              <a:gd name="T5" fmla="*/ 56 h 57"/>
              <a:gd name="T6" fmla="*/ 59 w 60"/>
              <a:gd name="T7" fmla="*/ 28 h 57"/>
              <a:gd name="T8" fmla="*/ 28 w 6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31" y="56"/>
                </a:cubicBezTo>
                <a:cubicBezTo>
                  <a:pt x="48" y="56"/>
                  <a:pt x="59" y="42"/>
                  <a:pt x="59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Freeform 92"/>
          <p:cNvSpPr>
            <a:spLocks noChangeArrowheads="1"/>
          </p:cNvSpPr>
          <p:nvPr/>
        </p:nvSpPr>
        <p:spPr bwMode="auto">
          <a:xfrm>
            <a:off x="467337" y="2486246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1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8" y="0"/>
                  <a:pt x="0" y="6"/>
                  <a:pt x="0" y="17"/>
                </a:cubicBezTo>
                <a:cubicBezTo>
                  <a:pt x="0" y="25"/>
                  <a:pt x="5" y="34"/>
                  <a:pt x="17" y="34"/>
                </a:cubicBezTo>
                <a:cubicBezTo>
                  <a:pt x="25" y="34"/>
                  <a:pt x="31" y="25"/>
                  <a:pt x="31" y="17"/>
                </a:cubicBezTo>
                <a:cubicBezTo>
                  <a:pt x="34" y="8"/>
                  <a:pt x="25" y="0"/>
                  <a:pt x="1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Freeform 93"/>
          <p:cNvSpPr>
            <a:spLocks noChangeArrowheads="1"/>
          </p:cNvSpPr>
          <p:nvPr/>
        </p:nvSpPr>
        <p:spPr bwMode="auto">
          <a:xfrm>
            <a:off x="243159" y="2490045"/>
            <a:ext cx="9500" cy="9498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Freeform 94"/>
          <p:cNvSpPr>
            <a:spLocks noChangeArrowheads="1"/>
          </p:cNvSpPr>
          <p:nvPr/>
        </p:nvSpPr>
        <p:spPr bwMode="auto">
          <a:xfrm>
            <a:off x="18981" y="2491945"/>
            <a:ext cx="9500" cy="9500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Freeform 95"/>
          <p:cNvSpPr>
            <a:spLocks noChangeArrowheads="1"/>
          </p:cNvSpPr>
          <p:nvPr/>
        </p:nvSpPr>
        <p:spPr bwMode="auto">
          <a:xfrm>
            <a:off x="7175578" y="2184175"/>
            <a:ext cx="104489" cy="104490"/>
          </a:xfrm>
          <a:custGeom>
            <a:avLst/>
            <a:gdLst>
              <a:gd name="T0" fmla="*/ 122 w 244"/>
              <a:gd name="T1" fmla="*/ 0 h 241"/>
              <a:gd name="T2" fmla="*/ 3 w 244"/>
              <a:gd name="T3" fmla="*/ 122 h 241"/>
              <a:gd name="T4" fmla="*/ 124 w 244"/>
              <a:gd name="T5" fmla="*/ 240 h 241"/>
              <a:gd name="T6" fmla="*/ 243 w 244"/>
              <a:gd name="T7" fmla="*/ 119 h 241"/>
              <a:gd name="T8" fmla="*/ 122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22" y="0"/>
                </a:moveTo>
                <a:cubicBezTo>
                  <a:pt x="54" y="0"/>
                  <a:pt x="0" y="54"/>
                  <a:pt x="3" y="122"/>
                </a:cubicBezTo>
                <a:cubicBezTo>
                  <a:pt x="3" y="189"/>
                  <a:pt x="57" y="240"/>
                  <a:pt x="124" y="240"/>
                </a:cubicBezTo>
                <a:cubicBezTo>
                  <a:pt x="189" y="240"/>
                  <a:pt x="243" y="187"/>
                  <a:pt x="243" y="119"/>
                </a:cubicBezTo>
                <a:cubicBezTo>
                  <a:pt x="243" y="54"/>
                  <a:pt x="189" y="0"/>
                  <a:pt x="12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Freeform 96"/>
          <p:cNvSpPr>
            <a:spLocks noChangeArrowheads="1"/>
          </p:cNvSpPr>
          <p:nvPr/>
        </p:nvSpPr>
        <p:spPr bwMode="auto">
          <a:xfrm>
            <a:off x="6951400" y="2186075"/>
            <a:ext cx="104489" cy="104489"/>
          </a:xfrm>
          <a:custGeom>
            <a:avLst/>
            <a:gdLst>
              <a:gd name="T0" fmla="*/ 118 w 244"/>
              <a:gd name="T1" fmla="*/ 0 h 241"/>
              <a:gd name="T2" fmla="*/ 0 w 244"/>
              <a:gd name="T3" fmla="*/ 121 h 241"/>
              <a:gd name="T4" fmla="*/ 121 w 244"/>
              <a:gd name="T5" fmla="*/ 240 h 241"/>
              <a:gd name="T6" fmla="*/ 243 w 244"/>
              <a:gd name="T7" fmla="*/ 119 h 241"/>
              <a:gd name="T8" fmla="*/ 118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18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4" y="240"/>
                  <a:pt x="121" y="240"/>
                </a:cubicBezTo>
                <a:cubicBezTo>
                  <a:pt x="189" y="240"/>
                  <a:pt x="243" y="186"/>
                  <a:pt x="243" y="119"/>
                </a:cubicBezTo>
                <a:cubicBezTo>
                  <a:pt x="240" y="54"/>
                  <a:pt x="183" y="0"/>
                  <a:pt x="11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Freeform 97"/>
          <p:cNvSpPr>
            <a:spLocks noChangeArrowheads="1"/>
          </p:cNvSpPr>
          <p:nvPr/>
        </p:nvSpPr>
        <p:spPr bwMode="auto">
          <a:xfrm>
            <a:off x="6710123" y="2170877"/>
            <a:ext cx="134887" cy="134886"/>
          </a:xfrm>
          <a:custGeom>
            <a:avLst/>
            <a:gdLst>
              <a:gd name="T0" fmla="*/ 155 w 312"/>
              <a:gd name="T1" fmla="*/ 3 h 315"/>
              <a:gd name="T2" fmla="*/ 0 w 312"/>
              <a:gd name="T3" fmla="*/ 158 h 315"/>
              <a:gd name="T4" fmla="*/ 155 w 312"/>
              <a:gd name="T5" fmla="*/ 314 h 315"/>
              <a:gd name="T6" fmla="*/ 311 w 312"/>
              <a:gd name="T7" fmla="*/ 158 h 315"/>
              <a:gd name="T8" fmla="*/ 155 w 312"/>
              <a:gd name="T9" fmla="*/ 3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2" h="315">
                <a:moveTo>
                  <a:pt x="155" y="3"/>
                </a:moveTo>
                <a:cubicBezTo>
                  <a:pt x="71" y="3"/>
                  <a:pt x="0" y="74"/>
                  <a:pt x="0" y="158"/>
                </a:cubicBezTo>
                <a:cubicBezTo>
                  <a:pt x="0" y="243"/>
                  <a:pt x="71" y="314"/>
                  <a:pt x="155" y="314"/>
                </a:cubicBezTo>
                <a:cubicBezTo>
                  <a:pt x="240" y="314"/>
                  <a:pt x="311" y="243"/>
                  <a:pt x="311" y="158"/>
                </a:cubicBezTo>
                <a:cubicBezTo>
                  <a:pt x="311" y="71"/>
                  <a:pt x="240" y="0"/>
                  <a:pt x="155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Freeform 98"/>
          <p:cNvSpPr>
            <a:spLocks noChangeArrowheads="1"/>
          </p:cNvSpPr>
          <p:nvPr/>
        </p:nvSpPr>
        <p:spPr bwMode="auto">
          <a:xfrm>
            <a:off x="6480246" y="2167077"/>
            <a:ext cx="144386" cy="144386"/>
          </a:xfrm>
          <a:custGeom>
            <a:avLst/>
            <a:gdLst>
              <a:gd name="T0" fmla="*/ 166 w 334"/>
              <a:gd name="T1" fmla="*/ 0 h 334"/>
              <a:gd name="T2" fmla="*/ 0 w 334"/>
              <a:gd name="T3" fmla="*/ 166 h 334"/>
              <a:gd name="T4" fmla="*/ 166 w 334"/>
              <a:gd name="T5" fmla="*/ 333 h 334"/>
              <a:gd name="T6" fmla="*/ 333 w 334"/>
              <a:gd name="T7" fmla="*/ 166 h 334"/>
              <a:gd name="T8" fmla="*/ 166 w 334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4">
                <a:moveTo>
                  <a:pt x="166" y="0"/>
                </a:moveTo>
                <a:cubicBezTo>
                  <a:pt x="76" y="0"/>
                  <a:pt x="0" y="76"/>
                  <a:pt x="0" y="166"/>
                </a:cubicBezTo>
                <a:cubicBezTo>
                  <a:pt x="0" y="259"/>
                  <a:pt x="76" y="333"/>
                  <a:pt x="166" y="333"/>
                </a:cubicBezTo>
                <a:cubicBezTo>
                  <a:pt x="260" y="333"/>
                  <a:pt x="333" y="257"/>
                  <a:pt x="333" y="166"/>
                </a:cubicBezTo>
                <a:cubicBezTo>
                  <a:pt x="333" y="73"/>
                  <a:pt x="260" y="0"/>
                  <a:pt x="16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Freeform 99"/>
          <p:cNvSpPr>
            <a:spLocks noChangeArrowheads="1"/>
          </p:cNvSpPr>
          <p:nvPr/>
        </p:nvSpPr>
        <p:spPr bwMode="auto">
          <a:xfrm>
            <a:off x="6248469" y="2161377"/>
            <a:ext cx="155785" cy="155785"/>
          </a:xfrm>
          <a:custGeom>
            <a:avLst/>
            <a:gdLst>
              <a:gd name="T0" fmla="*/ 361 w 362"/>
              <a:gd name="T1" fmla="*/ 180 h 363"/>
              <a:gd name="T2" fmla="*/ 337 w 362"/>
              <a:gd name="T3" fmla="*/ 271 h 363"/>
              <a:gd name="T4" fmla="*/ 272 w 362"/>
              <a:gd name="T5" fmla="*/ 337 h 363"/>
              <a:gd name="T6" fmla="*/ 181 w 362"/>
              <a:gd name="T7" fmla="*/ 362 h 363"/>
              <a:gd name="T8" fmla="*/ 91 w 362"/>
              <a:gd name="T9" fmla="*/ 338 h 363"/>
              <a:gd name="T10" fmla="*/ 25 w 362"/>
              <a:gd name="T11" fmla="*/ 272 h 363"/>
              <a:gd name="T12" fmla="*/ 0 w 362"/>
              <a:gd name="T13" fmla="*/ 182 h 363"/>
              <a:gd name="T14" fmla="*/ 24 w 362"/>
              <a:gd name="T15" fmla="*/ 92 h 363"/>
              <a:gd name="T16" fmla="*/ 89 w 362"/>
              <a:gd name="T17" fmla="*/ 25 h 363"/>
              <a:gd name="T18" fmla="*/ 180 w 362"/>
              <a:gd name="T19" fmla="*/ 1 h 363"/>
              <a:gd name="T20" fmla="*/ 270 w 362"/>
              <a:gd name="T21" fmla="*/ 24 h 363"/>
              <a:gd name="T22" fmla="*/ 336 w 362"/>
              <a:gd name="T23" fmla="*/ 90 h 363"/>
              <a:gd name="T24" fmla="*/ 361 w 362"/>
              <a:gd name="T25" fmla="*/ 18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2" h="363">
                <a:moveTo>
                  <a:pt x="361" y="180"/>
                </a:moveTo>
                <a:cubicBezTo>
                  <a:pt x="361" y="214"/>
                  <a:pt x="354" y="242"/>
                  <a:pt x="337" y="271"/>
                </a:cubicBezTo>
                <a:cubicBezTo>
                  <a:pt x="321" y="300"/>
                  <a:pt x="301" y="320"/>
                  <a:pt x="272" y="337"/>
                </a:cubicBezTo>
                <a:cubicBezTo>
                  <a:pt x="244" y="354"/>
                  <a:pt x="215" y="362"/>
                  <a:pt x="181" y="362"/>
                </a:cubicBezTo>
                <a:cubicBezTo>
                  <a:pt x="148" y="362"/>
                  <a:pt x="120" y="355"/>
                  <a:pt x="91" y="338"/>
                </a:cubicBezTo>
                <a:cubicBezTo>
                  <a:pt x="62" y="322"/>
                  <a:pt x="42" y="301"/>
                  <a:pt x="25" y="272"/>
                </a:cubicBezTo>
                <a:cubicBezTo>
                  <a:pt x="9" y="244"/>
                  <a:pt x="0" y="215"/>
                  <a:pt x="0" y="182"/>
                </a:cubicBezTo>
                <a:cubicBezTo>
                  <a:pt x="0" y="149"/>
                  <a:pt x="8" y="121"/>
                  <a:pt x="24" y="92"/>
                </a:cubicBezTo>
                <a:cubicBezTo>
                  <a:pt x="41" y="63"/>
                  <a:pt x="61" y="42"/>
                  <a:pt x="89" y="25"/>
                </a:cubicBezTo>
                <a:cubicBezTo>
                  <a:pt x="118" y="8"/>
                  <a:pt x="146" y="1"/>
                  <a:pt x="180" y="1"/>
                </a:cubicBezTo>
                <a:cubicBezTo>
                  <a:pt x="213" y="0"/>
                  <a:pt x="241" y="8"/>
                  <a:pt x="270" y="24"/>
                </a:cubicBezTo>
                <a:cubicBezTo>
                  <a:pt x="299" y="41"/>
                  <a:pt x="320" y="61"/>
                  <a:pt x="336" y="90"/>
                </a:cubicBezTo>
                <a:cubicBezTo>
                  <a:pt x="353" y="119"/>
                  <a:pt x="361" y="147"/>
                  <a:pt x="361" y="18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Freeform 100"/>
          <p:cNvSpPr>
            <a:spLocks noChangeArrowheads="1"/>
          </p:cNvSpPr>
          <p:nvPr/>
        </p:nvSpPr>
        <p:spPr bwMode="auto">
          <a:xfrm>
            <a:off x="6045188" y="2184175"/>
            <a:ext cx="113989" cy="115889"/>
          </a:xfrm>
          <a:custGeom>
            <a:avLst/>
            <a:gdLst>
              <a:gd name="T0" fmla="*/ 132 w 266"/>
              <a:gd name="T1" fmla="*/ 3 h 269"/>
              <a:gd name="T2" fmla="*/ 0 w 266"/>
              <a:gd name="T3" fmla="*/ 136 h 269"/>
              <a:gd name="T4" fmla="*/ 132 w 266"/>
              <a:gd name="T5" fmla="*/ 268 h 269"/>
              <a:gd name="T6" fmla="*/ 262 w 266"/>
              <a:gd name="T7" fmla="*/ 136 h 269"/>
              <a:gd name="T8" fmla="*/ 132 w 266"/>
              <a:gd name="T9" fmla="*/ 3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9">
                <a:moveTo>
                  <a:pt x="132" y="3"/>
                </a:moveTo>
                <a:cubicBezTo>
                  <a:pt x="59" y="3"/>
                  <a:pt x="0" y="62"/>
                  <a:pt x="0" y="136"/>
                </a:cubicBezTo>
                <a:cubicBezTo>
                  <a:pt x="0" y="209"/>
                  <a:pt x="59" y="268"/>
                  <a:pt x="132" y="268"/>
                </a:cubicBezTo>
                <a:cubicBezTo>
                  <a:pt x="206" y="268"/>
                  <a:pt x="265" y="209"/>
                  <a:pt x="262" y="136"/>
                </a:cubicBezTo>
                <a:cubicBezTo>
                  <a:pt x="265" y="60"/>
                  <a:pt x="206" y="0"/>
                  <a:pt x="132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Freeform 101"/>
          <p:cNvSpPr>
            <a:spLocks noChangeArrowheads="1"/>
          </p:cNvSpPr>
          <p:nvPr/>
        </p:nvSpPr>
        <p:spPr bwMode="auto">
          <a:xfrm>
            <a:off x="5817211" y="2182276"/>
            <a:ext cx="119689" cy="119688"/>
          </a:xfrm>
          <a:custGeom>
            <a:avLst/>
            <a:gdLst>
              <a:gd name="T0" fmla="*/ 138 w 277"/>
              <a:gd name="T1" fmla="*/ 0 h 280"/>
              <a:gd name="T2" fmla="*/ 0 w 277"/>
              <a:gd name="T3" fmla="*/ 141 h 280"/>
              <a:gd name="T4" fmla="*/ 138 w 277"/>
              <a:gd name="T5" fmla="*/ 279 h 280"/>
              <a:gd name="T6" fmla="*/ 276 w 277"/>
              <a:gd name="T7" fmla="*/ 138 h 280"/>
              <a:gd name="T8" fmla="*/ 138 w 277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38" y="279"/>
                </a:cubicBezTo>
                <a:cubicBezTo>
                  <a:pt x="214" y="279"/>
                  <a:pt x="276" y="217"/>
                  <a:pt x="276" y="138"/>
                </a:cubicBezTo>
                <a:cubicBezTo>
                  <a:pt x="276" y="62"/>
                  <a:pt x="214" y="0"/>
                  <a:pt x="13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Freeform 102"/>
          <p:cNvSpPr>
            <a:spLocks noChangeArrowheads="1"/>
          </p:cNvSpPr>
          <p:nvPr/>
        </p:nvSpPr>
        <p:spPr bwMode="auto">
          <a:xfrm>
            <a:off x="5591134" y="2182276"/>
            <a:ext cx="121588" cy="123487"/>
          </a:xfrm>
          <a:custGeom>
            <a:avLst/>
            <a:gdLst>
              <a:gd name="T0" fmla="*/ 141 w 283"/>
              <a:gd name="T1" fmla="*/ 0 h 286"/>
              <a:gd name="T2" fmla="*/ 0 w 283"/>
              <a:gd name="T3" fmla="*/ 143 h 286"/>
              <a:gd name="T4" fmla="*/ 141 w 283"/>
              <a:gd name="T5" fmla="*/ 285 h 286"/>
              <a:gd name="T6" fmla="*/ 282 w 283"/>
              <a:gd name="T7" fmla="*/ 143 h 286"/>
              <a:gd name="T8" fmla="*/ 141 w 283"/>
              <a:gd name="T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0"/>
                </a:moveTo>
                <a:cubicBezTo>
                  <a:pt x="62" y="0"/>
                  <a:pt x="0" y="64"/>
                  <a:pt x="0" y="143"/>
                </a:cubicBezTo>
                <a:cubicBezTo>
                  <a:pt x="0" y="222"/>
                  <a:pt x="65" y="285"/>
                  <a:pt x="141" y="285"/>
                </a:cubicBezTo>
                <a:cubicBezTo>
                  <a:pt x="220" y="285"/>
                  <a:pt x="282" y="220"/>
                  <a:pt x="282" y="143"/>
                </a:cubicBezTo>
                <a:cubicBezTo>
                  <a:pt x="282" y="62"/>
                  <a:pt x="217" y="0"/>
                  <a:pt x="14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Freeform 103"/>
          <p:cNvSpPr>
            <a:spLocks noChangeArrowheads="1"/>
          </p:cNvSpPr>
          <p:nvPr/>
        </p:nvSpPr>
        <p:spPr bwMode="auto">
          <a:xfrm>
            <a:off x="5368855" y="2189875"/>
            <a:ext cx="112090" cy="112088"/>
          </a:xfrm>
          <a:custGeom>
            <a:avLst/>
            <a:gdLst>
              <a:gd name="T0" fmla="*/ 130 w 261"/>
              <a:gd name="T1" fmla="*/ 0 h 260"/>
              <a:gd name="T2" fmla="*/ 0 w 261"/>
              <a:gd name="T3" fmla="*/ 129 h 260"/>
              <a:gd name="T4" fmla="*/ 130 w 261"/>
              <a:gd name="T5" fmla="*/ 259 h 260"/>
              <a:gd name="T6" fmla="*/ 260 w 261"/>
              <a:gd name="T7" fmla="*/ 129 h 260"/>
              <a:gd name="T8" fmla="*/ 130 w 261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0">
                <a:moveTo>
                  <a:pt x="130" y="0"/>
                </a:moveTo>
                <a:cubicBezTo>
                  <a:pt x="60" y="0"/>
                  <a:pt x="0" y="59"/>
                  <a:pt x="0" y="129"/>
                </a:cubicBezTo>
                <a:cubicBezTo>
                  <a:pt x="0" y="203"/>
                  <a:pt x="60" y="259"/>
                  <a:pt x="130" y="259"/>
                </a:cubicBezTo>
                <a:cubicBezTo>
                  <a:pt x="204" y="259"/>
                  <a:pt x="260" y="200"/>
                  <a:pt x="260" y="129"/>
                </a:cubicBezTo>
                <a:cubicBezTo>
                  <a:pt x="260" y="59"/>
                  <a:pt x="204" y="0"/>
                  <a:pt x="13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" name="Freeform 104"/>
          <p:cNvSpPr>
            <a:spLocks noChangeArrowheads="1"/>
          </p:cNvSpPr>
          <p:nvPr/>
        </p:nvSpPr>
        <p:spPr bwMode="auto">
          <a:xfrm>
            <a:off x="5146577" y="2191774"/>
            <a:ext cx="106390" cy="106390"/>
          </a:xfrm>
          <a:custGeom>
            <a:avLst/>
            <a:gdLst>
              <a:gd name="T0" fmla="*/ 124 w 249"/>
              <a:gd name="T1" fmla="*/ 0 h 249"/>
              <a:gd name="T2" fmla="*/ 0 w 249"/>
              <a:gd name="T3" fmla="*/ 124 h 249"/>
              <a:gd name="T4" fmla="*/ 124 w 249"/>
              <a:gd name="T5" fmla="*/ 248 h 249"/>
              <a:gd name="T6" fmla="*/ 248 w 249"/>
              <a:gd name="T7" fmla="*/ 124 h 249"/>
              <a:gd name="T8" fmla="*/ 124 w 249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49">
                <a:moveTo>
                  <a:pt x="124" y="0"/>
                </a:moveTo>
                <a:cubicBezTo>
                  <a:pt x="56" y="0"/>
                  <a:pt x="0" y="57"/>
                  <a:pt x="0" y="124"/>
                </a:cubicBezTo>
                <a:cubicBezTo>
                  <a:pt x="0" y="192"/>
                  <a:pt x="56" y="248"/>
                  <a:pt x="124" y="248"/>
                </a:cubicBezTo>
                <a:cubicBezTo>
                  <a:pt x="192" y="248"/>
                  <a:pt x="248" y="192"/>
                  <a:pt x="248" y="124"/>
                </a:cubicBezTo>
                <a:cubicBezTo>
                  <a:pt x="248" y="54"/>
                  <a:pt x="195" y="0"/>
                  <a:pt x="12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Freeform 105"/>
          <p:cNvSpPr>
            <a:spLocks noChangeArrowheads="1"/>
          </p:cNvSpPr>
          <p:nvPr/>
        </p:nvSpPr>
        <p:spPr bwMode="auto">
          <a:xfrm>
            <a:off x="4928098" y="2199373"/>
            <a:ext cx="96891" cy="96891"/>
          </a:xfrm>
          <a:custGeom>
            <a:avLst/>
            <a:gdLst>
              <a:gd name="T0" fmla="*/ 110 w 224"/>
              <a:gd name="T1" fmla="*/ 0 h 224"/>
              <a:gd name="T2" fmla="*/ 0 w 224"/>
              <a:gd name="T3" fmla="*/ 113 h 224"/>
              <a:gd name="T4" fmla="*/ 113 w 224"/>
              <a:gd name="T5" fmla="*/ 223 h 224"/>
              <a:gd name="T6" fmla="*/ 223 w 224"/>
              <a:gd name="T7" fmla="*/ 110 h 224"/>
              <a:gd name="T8" fmla="*/ 110 w 22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" h="224">
                <a:moveTo>
                  <a:pt x="110" y="0"/>
                </a:moveTo>
                <a:cubicBezTo>
                  <a:pt x="48" y="0"/>
                  <a:pt x="0" y="51"/>
                  <a:pt x="0" y="113"/>
                </a:cubicBezTo>
                <a:cubicBezTo>
                  <a:pt x="0" y="175"/>
                  <a:pt x="51" y="223"/>
                  <a:pt x="113" y="223"/>
                </a:cubicBezTo>
                <a:cubicBezTo>
                  <a:pt x="175" y="223"/>
                  <a:pt x="223" y="172"/>
                  <a:pt x="223" y="110"/>
                </a:cubicBezTo>
                <a:cubicBezTo>
                  <a:pt x="223" y="51"/>
                  <a:pt x="172" y="0"/>
                  <a:pt x="11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Freeform 106"/>
          <p:cNvSpPr>
            <a:spLocks noChangeArrowheads="1"/>
          </p:cNvSpPr>
          <p:nvPr/>
        </p:nvSpPr>
        <p:spPr bwMode="auto">
          <a:xfrm>
            <a:off x="4709620" y="2208873"/>
            <a:ext cx="79792" cy="79792"/>
          </a:xfrm>
          <a:custGeom>
            <a:avLst/>
            <a:gdLst>
              <a:gd name="T0" fmla="*/ 93 w 187"/>
              <a:gd name="T1" fmla="*/ 0 h 187"/>
              <a:gd name="T2" fmla="*/ 0 w 187"/>
              <a:gd name="T3" fmla="*/ 93 h 187"/>
              <a:gd name="T4" fmla="*/ 93 w 187"/>
              <a:gd name="T5" fmla="*/ 186 h 187"/>
              <a:gd name="T6" fmla="*/ 186 w 187"/>
              <a:gd name="T7" fmla="*/ 93 h 187"/>
              <a:gd name="T8" fmla="*/ 93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93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3" y="186"/>
                </a:cubicBezTo>
                <a:cubicBezTo>
                  <a:pt x="144" y="186"/>
                  <a:pt x="186" y="144"/>
                  <a:pt x="186" y="93"/>
                </a:cubicBezTo>
                <a:cubicBezTo>
                  <a:pt x="186" y="39"/>
                  <a:pt x="144" y="0"/>
                  <a:pt x="9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" name="Freeform 107"/>
          <p:cNvSpPr>
            <a:spLocks noChangeArrowheads="1"/>
          </p:cNvSpPr>
          <p:nvPr/>
        </p:nvSpPr>
        <p:spPr bwMode="auto">
          <a:xfrm>
            <a:off x="4475943" y="2199373"/>
            <a:ext cx="100691" cy="98790"/>
          </a:xfrm>
          <a:custGeom>
            <a:avLst/>
            <a:gdLst>
              <a:gd name="T0" fmla="*/ 116 w 232"/>
              <a:gd name="T1" fmla="*/ 0 h 230"/>
              <a:gd name="T2" fmla="*/ 3 w 232"/>
              <a:gd name="T3" fmla="*/ 116 h 230"/>
              <a:gd name="T4" fmla="*/ 119 w 232"/>
              <a:gd name="T5" fmla="*/ 229 h 230"/>
              <a:gd name="T6" fmla="*/ 231 w 232"/>
              <a:gd name="T7" fmla="*/ 113 h 230"/>
              <a:gd name="T8" fmla="*/ 116 w 232"/>
              <a:gd name="T9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0">
                <a:moveTo>
                  <a:pt x="116" y="0"/>
                </a:moveTo>
                <a:cubicBezTo>
                  <a:pt x="51" y="0"/>
                  <a:pt x="0" y="51"/>
                  <a:pt x="3" y="116"/>
                </a:cubicBezTo>
                <a:cubicBezTo>
                  <a:pt x="3" y="178"/>
                  <a:pt x="54" y="229"/>
                  <a:pt x="119" y="229"/>
                </a:cubicBezTo>
                <a:cubicBezTo>
                  <a:pt x="181" y="229"/>
                  <a:pt x="231" y="178"/>
                  <a:pt x="231" y="113"/>
                </a:cubicBezTo>
                <a:cubicBezTo>
                  <a:pt x="229" y="51"/>
                  <a:pt x="178" y="0"/>
                  <a:pt x="11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Freeform 108"/>
          <p:cNvSpPr>
            <a:spLocks noChangeArrowheads="1"/>
          </p:cNvSpPr>
          <p:nvPr/>
        </p:nvSpPr>
        <p:spPr bwMode="auto">
          <a:xfrm>
            <a:off x="4249866" y="2201274"/>
            <a:ext cx="98790" cy="98790"/>
          </a:xfrm>
          <a:custGeom>
            <a:avLst/>
            <a:gdLst>
              <a:gd name="T0" fmla="*/ 113 w 230"/>
              <a:gd name="T1" fmla="*/ 0 h 229"/>
              <a:gd name="T2" fmla="*/ 0 w 230"/>
              <a:gd name="T3" fmla="*/ 116 h 229"/>
              <a:gd name="T4" fmla="*/ 116 w 230"/>
              <a:gd name="T5" fmla="*/ 228 h 229"/>
              <a:gd name="T6" fmla="*/ 229 w 230"/>
              <a:gd name="T7" fmla="*/ 113 h 229"/>
              <a:gd name="T8" fmla="*/ 113 w 230"/>
              <a:gd name="T9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229">
                <a:moveTo>
                  <a:pt x="113" y="0"/>
                </a:moveTo>
                <a:cubicBezTo>
                  <a:pt x="51" y="0"/>
                  <a:pt x="0" y="51"/>
                  <a:pt x="0" y="116"/>
                </a:cubicBezTo>
                <a:cubicBezTo>
                  <a:pt x="0" y="178"/>
                  <a:pt x="51" y="228"/>
                  <a:pt x="116" y="228"/>
                </a:cubicBezTo>
                <a:cubicBezTo>
                  <a:pt x="178" y="228"/>
                  <a:pt x="229" y="178"/>
                  <a:pt x="229" y="113"/>
                </a:cubicBezTo>
                <a:cubicBezTo>
                  <a:pt x="229" y="51"/>
                  <a:pt x="178" y="0"/>
                  <a:pt x="11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Freeform 109"/>
          <p:cNvSpPr>
            <a:spLocks noChangeArrowheads="1"/>
          </p:cNvSpPr>
          <p:nvPr/>
        </p:nvSpPr>
        <p:spPr bwMode="auto">
          <a:xfrm>
            <a:off x="4023787" y="2199373"/>
            <a:ext cx="102590" cy="102590"/>
          </a:xfrm>
          <a:custGeom>
            <a:avLst/>
            <a:gdLst>
              <a:gd name="T0" fmla="*/ 119 w 238"/>
              <a:gd name="T1" fmla="*/ 0 h 238"/>
              <a:gd name="T2" fmla="*/ 0 w 238"/>
              <a:gd name="T3" fmla="*/ 119 h 238"/>
              <a:gd name="T4" fmla="*/ 119 w 238"/>
              <a:gd name="T5" fmla="*/ 237 h 238"/>
              <a:gd name="T6" fmla="*/ 237 w 238"/>
              <a:gd name="T7" fmla="*/ 119 h 238"/>
              <a:gd name="T8" fmla="*/ 119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9" y="0"/>
                </a:moveTo>
                <a:cubicBezTo>
                  <a:pt x="54" y="0"/>
                  <a:pt x="0" y="55"/>
                  <a:pt x="0" y="119"/>
                </a:cubicBezTo>
                <a:cubicBezTo>
                  <a:pt x="0" y="184"/>
                  <a:pt x="54" y="237"/>
                  <a:pt x="119" y="237"/>
                </a:cubicBezTo>
                <a:cubicBezTo>
                  <a:pt x="184" y="237"/>
                  <a:pt x="237" y="184"/>
                  <a:pt x="237" y="119"/>
                </a:cubicBezTo>
                <a:cubicBezTo>
                  <a:pt x="237" y="55"/>
                  <a:pt x="187" y="0"/>
                  <a:pt x="11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122" name="Freeform 110"/>
          <p:cNvSpPr>
            <a:spLocks noChangeArrowheads="1"/>
          </p:cNvSpPr>
          <p:nvPr/>
        </p:nvSpPr>
        <p:spPr bwMode="auto">
          <a:xfrm>
            <a:off x="3795810" y="2199373"/>
            <a:ext cx="108290" cy="108290"/>
          </a:xfrm>
          <a:custGeom>
            <a:avLst/>
            <a:gdLst>
              <a:gd name="T0" fmla="*/ 124 w 252"/>
              <a:gd name="T1" fmla="*/ 0 h 250"/>
              <a:gd name="T2" fmla="*/ 0 w 252"/>
              <a:gd name="T3" fmla="*/ 124 h 250"/>
              <a:gd name="T4" fmla="*/ 127 w 252"/>
              <a:gd name="T5" fmla="*/ 249 h 250"/>
              <a:gd name="T6" fmla="*/ 251 w 252"/>
              <a:gd name="T7" fmla="*/ 124 h 250"/>
              <a:gd name="T8" fmla="*/ 124 w 252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0">
                <a:moveTo>
                  <a:pt x="124" y="0"/>
                </a:moveTo>
                <a:cubicBezTo>
                  <a:pt x="53" y="0"/>
                  <a:pt x="0" y="57"/>
                  <a:pt x="0" y="124"/>
                </a:cubicBezTo>
                <a:cubicBezTo>
                  <a:pt x="0" y="192"/>
                  <a:pt x="56" y="249"/>
                  <a:pt x="127" y="249"/>
                </a:cubicBezTo>
                <a:cubicBezTo>
                  <a:pt x="194" y="249"/>
                  <a:pt x="251" y="192"/>
                  <a:pt x="251" y="124"/>
                </a:cubicBezTo>
                <a:cubicBezTo>
                  <a:pt x="248" y="57"/>
                  <a:pt x="191" y="0"/>
                  <a:pt x="12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Freeform 111"/>
          <p:cNvSpPr>
            <a:spLocks noChangeArrowheads="1"/>
          </p:cNvSpPr>
          <p:nvPr/>
        </p:nvSpPr>
        <p:spPr bwMode="auto">
          <a:xfrm>
            <a:off x="3581131" y="2208873"/>
            <a:ext cx="87391" cy="87391"/>
          </a:xfrm>
          <a:custGeom>
            <a:avLst/>
            <a:gdLst>
              <a:gd name="T0" fmla="*/ 101 w 203"/>
              <a:gd name="T1" fmla="*/ 0 h 204"/>
              <a:gd name="T2" fmla="*/ 0 w 203"/>
              <a:gd name="T3" fmla="*/ 101 h 204"/>
              <a:gd name="T4" fmla="*/ 101 w 203"/>
              <a:gd name="T5" fmla="*/ 203 h 204"/>
              <a:gd name="T6" fmla="*/ 202 w 203"/>
              <a:gd name="T7" fmla="*/ 101 h 204"/>
              <a:gd name="T8" fmla="*/ 101 w 203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4">
                <a:moveTo>
                  <a:pt x="101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8"/>
                  <a:pt x="45" y="203"/>
                  <a:pt x="101" y="203"/>
                </a:cubicBezTo>
                <a:cubicBezTo>
                  <a:pt x="158" y="203"/>
                  <a:pt x="202" y="158"/>
                  <a:pt x="202" y="101"/>
                </a:cubicBezTo>
                <a:cubicBezTo>
                  <a:pt x="202" y="45"/>
                  <a:pt x="157" y="0"/>
                  <a:pt x="10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Freeform 112"/>
          <p:cNvSpPr>
            <a:spLocks noChangeArrowheads="1"/>
          </p:cNvSpPr>
          <p:nvPr/>
        </p:nvSpPr>
        <p:spPr bwMode="auto">
          <a:xfrm>
            <a:off x="3362652" y="2216472"/>
            <a:ext cx="75993" cy="75993"/>
          </a:xfrm>
          <a:custGeom>
            <a:avLst/>
            <a:gdLst>
              <a:gd name="T0" fmla="*/ 88 w 176"/>
              <a:gd name="T1" fmla="*/ 0 h 175"/>
              <a:gd name="T2" fmla="*/ 0 w 176"/>
              <a:gd name="T3" fmla="*/ 87 h 175"/>
              <a:gd name="T4" fmla="*/ 88 w 176"/>
              <a:gd name="T5" fmla="*/ 174 h 175"/>
              <a:gd name="T6" fmla="*/ 172 w 176"/>
              <a:gd name="T7" fmla="*/ 87 h 175"/>
              <a:gd name="T8" fmla="*/ 88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8" y="0"/>
                </a:moveTo>
                <a:cubicBezTo>
                  <a:pt x="40" y="0"/>
                  <a:pt x="0" y="39"/>
                  <a:pt x="0" y="87"/>
                </a:cubicBezTo>
                <a:cubicBezTo>
                  <a:pt x="0" y="135"/>
                  <a:pt x="40" y="174"/>
                  <a:pt x="88" y="174"/>
                </a:cubicBezTo>
                <a:cubicBezTo>
                  <a:pt x="135" y="174"/>
                  <a:pt x="175" y="135"/>
                  <a:pt x="172" y="87"/>
                </a:cubicBezTo>
                <a:cubicBezTo>
                  <a:pt x="172" y="39"/>
                  <a:pt x="135" y="0"/>
                  <a:pt x="8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Freeform 113"/>
          <p:cNvSpPr>
            <a:spLocks noChangeArrowheads="1"/>
          </p:cNvSpPr>
          <p:nvPr/>
        </p:nvSpPr>
        <p:spPr bwMode="auto">
          <a:xfrm>
            <a:off x="3144174" y="2225971"/>
            <a:ext cx="62693" cy="60794"/>
          </a:xfrm>
          <a:custGeom>
            <a:avLst/>
            <a:gdLst>
              <a:gd name="T0" fmla="*/ 70 w 145"/>
              <a:gd name="T1" fmla="*/ 0 h 142"/>
              <a:gd name="T2" fmla="*/ 0 w 145"/>
              <a:gd name="T3" fmla="*/ 71 h 142"/>
              <a:gd name="T4" fmla="*/ 73 w 145"/>
              <a:gd name="T5" fmla="*/ 141 h 142"/>
              <a:gd name="T6" fmla="*/ 144 w 145"/>
              <a:gd name="T7" fmla="*/ 71 h 142"/>
              <a:gd name="T8" fmla="*/ 70 w 145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4" y="141"/>
                  <a:pt x="73" y="141"/>
                </a:cubicBezTo>
                <a:cubicBezTo>
                  <a:pt x="113" y="141"/>
                  <a:pt x="144" y="110"/>
                  <a:pt x="144" y="71"/>
                </a:cubicBezTo>
                <a:cubicBezTo>
                  <a:pt x="141" y="31"/>
                  <a:pt x="107" y="0"/>
                  <a:pt x="7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Freeform 114"/>
          <p:cNvSpPr>
            <a:spLocks noChangeArrowheads="1"/>
          </p:cNvSpPr>
          <p:nvPr/>
        </p:nvSpPr>
        <p:spPr bwMode="auto">
          <a:xfrm>
            <a:off x="2927596" y="2233570"/>
            <a:ext cx="45596" cy="45596"/>
          </a:xfrm>
          <a:custGeom>
            <a:avLst/>
            <a:gdLst>
              <a:gd name="T0" fmla="*/ 51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1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1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5"/>
                  <a:pt x="79" y="0"/>
                  <a:pt x="5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Freeform 115"/>
          <p:cNvSpPr>
            <a:spLocks noChangeArrowheads="1"/>
          </p:cNvSpPr>
          <p:nvPr/>
        </p:nvSpPr>
        <p:spPr bwMode="auto">
          <a:xfrm>
            <a:off x="2709117" y="2243070"/>
            <a:ext cx="32297" cy="32296"/>
          </a:xfrm>
          <a:custGeom>
            <a:avLst/>
            <a:gdLst>
              <a:gd name="T0" fmla="*/ 36 w 74"/>
              <a:gd name="T1" fmla="*/ 0 h 74"/>
              <a:gd name="T2" fmla="*/ 0 w 74"/>
              <a:gd name="T3" fmla="*/ 36 h 74"/>
              <a:gd name="T4" fmla="*/ 36 w 74"/>
              <a:gd name="T5" fmla="*/ 73 h 74"/>
              <a:gd name="T6" fmla="*/ 73 w 74"/>
              <a:gd name="T7" fmla="*/ 36 h 74"/>
              <a:gd name="T8" fmla="*/ 36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6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6" y="73"/>
                  <a:pt x="36" y="73"/>
                </a:cubicBezTo>
                <a:cubicBezTo>
                  <a:pt x="55" y="73"/>
                  <a:pt x="73" y="56"/>
                  <a:pt x="73" y="36"/>
                </a:cubicBezTo>
                <a:cubicBezTo>
                  <a:pt x="73" y="17"/>
                  <a:pt x="56" y="0"/>
                  <a:pt x="3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Freeform 116"/>
          <p:cNvSpPr>
            <a:spLocks noChangeArrowheads="1"/>
          </p:cNvSpPr>
          <p:nvPr/>
        </p:nvSpPr>
        <p:spPr bwMode="auto">
          <a:xfrm>
            <a:off x="2492538" y="2252568"/>
            <a:ext cx="13299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3" y="0"/>
                  <a:pt x="1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Freeform 117"/>
          <p:cNvSpPr>
            <a:spLocks noChangeArrowheads="1"/>
          </p:cNvSpPr>
          <p:nvPr/>
        </p:nvSpPr>
        <p:spPr bwMode="auto">
          <a:xfrm>
            <a:off x="2036583" y="2248768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59" y="11"/>
                  <a:pt x="45" y="0"/>
                  <a:pt x="3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Freeform 118"/>
          <p:cNvSpPr>
            <a:spLocks noChangeArrowheads="1"/>
          </p:cNvSpPr>
          <p:nvPr/>
        </p:nvSpPr>
        <p:spPr bwMode="auto">
          <a:xfrm>
            <a:off x="1801006" y="2239270"/>
            <a:ext cx="43696" cy="43695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" name="Freeform 119"/>
          <p:cNvSpPr>
            <a:spLocks noChangeArrowheads="1"/>
          </p:cNvSpPr>
          <p:nvPr/>
        </p:nvSpPr>
        <p:spPr bwMode="auto">
          <a:xfrm>
            <a:off x="1576828" y="2241169"/>
            <a:ext cx="43696" cy="43696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Freeform 120"/>
          <p:cNvSpPr>
            <a:spLocks noChangeArrowheads="1"/>
          </p:cNvSpPr>
          <p:nvPr/>
        </p:nvSpPr>
        <p:spPr bwMode="auto">
          <a:xfrm>
            <a:off x="1346951" y="2237370"/>
            <a:ext cx="53195" cy="55095"/>
          </a:xfrm>
          <a:custGeom>
            <a:avLst/>
            <a:gdLst>
              <a:gd name="T0" fmla="*/ 62 w 125"/>
              <a:gd name="T1" fmla="*/ 0 h 126"/>
              <a:gd name="T2" fmla="*/ 0 w 125"/>
              <a:gd name="T3" fmla="*/ 63 h 126"/>
              <a:gd name="T4" fmla="*/ 62 w 125"/>
              <a:gd name="T5" fmla="*/ 125 h 126"/>
              <a:gd name="T6" fmla="*/ 124 w 125"/>
              <a:gd name="T7" fmla="*/ 63 h 126"/>
              <a:gd name="T8" fmla="*/ 62 w 125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62" y="0"/>
                </a:moveTo>
                <a:cubicBezTo>
                  <a:pt x="28" y="0"/>
                  <a:pt x="0" y="30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6" y="125"/>
                  <a:pt x="124" y="97"/>
                  <a:pt x="124" y="63"/>
                </a:cubicBezTo>
                <a:cubicBezTo>
                  <a:pt x="124" y="30"/>
                  <a:pt x="96" y="0"/>
                  <a:pt x="6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" name="Freeform 121"/>
          <p:cNvSpPr>
            <a:spLocks noChangeArrowheads="1"/>
          </p:cNvSpPr>
          <p:nvPr/>
        </p:nvSpPr>
        <p:spPr bwMode="auto">
          <a:xfrm>
            <a:off x="1128472" y="2244969"/>
            <a:ext cx="39897" cy="39897"/>
          </a:xfrm>
          <a:custGeom>
            <a:avLst/>
            <a:gdLst>
              <a:gd name="T0" fmla="*/ 45 w 91"/>
              <a:gd name="T1" fmla="*/ 0 h 92"/>
              <a:gd name="T2" fmla="*/ 0 w 91"/>
              <a:gd name="T3" fmla="*/ 45 h 92"/>
              <a:gd name="T4" fmla="*/ 45 w 91"/>
              <a:gd name="T5" fmla="*/ 91 h 92"/>
              <a:gd name="T6" fmla="*/ 90 w 91"/>
              <a:gd name="T7" fmla="*/ 45 h 92"/>
              <a:gd name="T8" fmla="*/ 45 w 9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1"/>
                  <a:pt x="45" y="91"/>
                </a:cubicBezTo>
                <a:cubicBezTo>
                  <a:pt x="70" y="91"/>
                  <a:pt x="90" y="71"/>
                  <a:pt x="90" y="45"/>
                </a:cubicBezTo>
                <a:cubicBezTo>
                  <a:pt x="90" y="20"/>
                  <a:pt x="70" y="0"/>
                  <a:pt x="4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" name="Freeform 122"/>
          <p:cNvSpPr>
            <a:spLocks noChangeArrowheads="1"/>
          </p:cNvSpPr>
          <p:nvPr/>
        </p:nvSpPr>
        <p:spPr bwMode="auto">
          <a:xfrm>
            <a:off x="906194" y="2250669"/>
            <a:ext cx="34197" cy="34197"/>
          </a:xfrm>
          <a:custGeom>
            <a:avLst/>
            <a:gdLst>
              <a:gd name="T0" fmla="*/ 39 w 80"/>
              <a:gd name="T1" fmla="*/ 0 h 80"/>
              <a:gd name="T2" fmla="*/ 0 w 80"/>
              <a:gd name="T3" fmla="*/ 39 h 80"/>
              <a:gd name="T4" fmla="*/ 39 w 80"/>
              <a:gd name="T5" fmla="*/ 79 h 80"/>
              <a:gd name="T6" fmla="*/ 79 w 80"/>
              <a:gd name="T7" fmla="*/ 39 h 80"/>
              <a:gd name="T8" fmla="*/ 39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39" y="0"/>
                </a:moveTo>
                <a:cubicBezTo>
                  <a:pt x="16" y="0"/>
                  <a:pt x="0" y="17"/>
                  <a:pt x="0" y="39"/>
                </a:cubicBezTo>
                <a:cubicBezTo>
                  <a:pt x="0" y="62"/>
                  <a:pt x="16" y="79"/>
                  <a:pt x="39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3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" name="Freeform 123"/>
          <p:cNvSpPr>
            <a:spLocks noChangeArrowheads="1"/>
          </p:cNvSpPr>
          <p:nvPr/>
        </p:nvSpPr>
        <p:spPr bwMode="auto">
          <a:xfrm>
            <a:off x="682016" y="2252568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4" y="0"/>
                  <a:pt x="0" y="14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4"/>
                  <a:pt x="68" y="34"/>
                </a:cubicBezTo>
                <a:cubicBezTo>
                  <a:pt x="68" y="14"/>
                  <a:pt x="54" y="0"/>
                  <a:pt x="3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" name="Freeform 124"/>
          <p:cNvSpPr>
            <a:spLocks noChangeArrowheads="1"/>
          </p:cNvSpPr>
          <p:nvPr/>
        </p:nvSpPr>
        <p:spPr bwMode="auto">
          <a:xfrm>
            <a:off x="465438" y="226206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6" y="0"/>
                  <a:pt x="0" y="9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5" y="34"/>
                  <a:pt x="34" y="25"/>
                  <a:pt x="34" y="17"/>
                </a:cubicBezTo>
                <a:cubicBezTo>
                  <a:pt x="34" y="6"/>
                  <a:pt x="28" y="0"/>
                  <a:pt x="1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" name="Freeform 125"/>
          <p:cNvSpPr>
            <a:spLocks noChangeArrowheads="1"/>
          </p:cNvSpPr>
          <p:nvPr/>
        </p:nvSpPr>
        <p:spPr bwMode="auto">
          <a:xfrm>
            <a:off x="229861" y="2252568"/>
            <a:ext cx="34197" cy="36097"/>
          </a:xfrm>
          <a:custGeom>
            <a:avLst/>
            <a:gdLst>
              <a:gd name="T0" fmla="*/ 40 w 80"/>
              <a:gd name="T1" fmla="*/ 0 h 83"/>
              <a:gd name="T2" fmla="*/ 0 w 80"/>
              <a:gd name="T3" fmla="*/ 43 h 83"/>
              <a:gd name="T4" fmla="*/ 40 w 80"/>
              <a:gd name="T5" fmla="*/ 82 h 83"/>
              <a:gd name="T6" fmla="*/ 79 w 80"/>
              <a:gd name="T7" fmla="*/ 43 h 83"/>
              <a:gd name="T8" fmla="*/ 40 w 80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3">
                <a:moveTo>
                  <a:pt x="40" y="0"/>
                </a:moveTo>
                <a:cubicBezTo>
                  <a:pt x="17" y="0"/>
                  <a:pt x="0" y="21"/>
                  <a:pt x="0" y="43"/>
                </a:cubicBezTo>
                <a:cubicBezTo>
                  <a:pt x="0" y="66"/>
                  <a:pt x="17" y="82"/>
                  <a:pt x="40" y="82"/>
                </a:cubicBezTo>
                <a:cubicBezTo>
                  <a:pt x="62" y="82"/>
                  <a:pt x="79" y="62"/>
                  <a:pt x="79" y="43"/>
                </a:cubicBezTo>
                <a:cubicBezTo>
                  <a:pt x="79" y="20"/>
                  <a:pt x="62" y="0"/>
                  <a:pt x="4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" name="Freeform 126"/>
          <p:cNvSpPr>
            <a:spLocks noChangeArrowheads="1"/>
          </p:cNvSpPr>
          <p:nvPr/>
        </p:nvSpPr>
        <p:spPr bwMode="auto">
          <a:xfrm>
            <a:off x="7582" y="2256368"/>
            <a:ext cx="32297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7 h 74"/>
              <a:gd name="T4" fmla="*/ 37 w 74"/>
              <a:gd name="T5" fmla="*/ 73 h 74"/>
              <a:gd name="T6" fmla="*/ 73 w 74"/>
              <a:gd name="T7" fmla="*/ 37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6" y="73"/>
                  <a:pt x="73" y="56"/>
                  <a:pt x="73" y="37"/>
                </a:cubicBezTo>
                <a:cubicBezTo>
                  <a:pt x="71" y="14"/>
                  <a:pt x="56" y="0"/>
                  <a:pt x="3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Freeform 127"/>
          <p:cNvSpPr>
            <a:spLocks noChangeArrowheads="1"/>
          </p:cNvSpPr>
          <p:nvPr/>
        </p:nvSpPr>
        <p:spPr bwMode="auto">
          <a:xfrm>
            <a:off x="7175578" y="1959997"/>
            <a:ext cx="100689" cy="100691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1 h 232"/>
              <a:gd name="T6" fmla="*/ 231 w 232"/>
              <a:gd name="T7" fmla="*/ 116 h 232"/>
              <a:gd name="T8" fmla="*/ 116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1" y="0"/>
                  <a:pt x="0" y="54"/>
                  <a:pt x="0" y="116"/>
                </a:cubicBezTo>
                <a:cubicBezTo>
                  <a:pt x="0" y="181"/>
                  <a:pt x="54" y="231"/>
                  <a:pt x="116" y="231"/>
                </a:cubicBezTo>
                <a:cubicBezTo>
                  <a:pt x="181" y="231"/>
                  <a:pt x="231" y="178"/>
                  <a:pt x="231" y="116"/>
                </a:cubicBezTo>
                <a:cubicBezTo>
                  <a:pt x="231" y="54"/>
                  <a:pt x="181" y="0"/>
                  <a:pt x="11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0" name="Freeform 128"/>
          <p:cNvSpPr>
            <a:spLocks noChangeArrowheads="1"/>
          </p:cNvSpPr>
          <p:nvPr/>
        </p:nvSpPr>
        <p:spPr bwMode="auto">
          <a:xfrm>
            <a:off x="6951400" y="1961897"/>
            <a:ext cx="100689" cy="100690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1 h 232"/>
              <a:gd name="T6" fmla="*/ 231 w 232"/>
              <a:gd name="T7" fmla="*/ 116 h 232"/>
              <a:gd name="T8" fmla="*/ 116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1" y="0"/>
                  <a:pt x="0" y="54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1" y="178"/>
                  <a:pt x="231" y="116"/>
                </a:cubicBezTo>
                <a:cubicBezTo>
                  <a:pt x="231" y="54"/>
                  <a:pt x="181" y="0"/>
                  <a:pt x="11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Freeform 129"/>
          <p:cNvSpPr>
            <a:spLocks noChangeArrowheads="1"/>
          </p:cNvSpPr>
          <p:nvPr/>
        </p:nvSpPr>
        <p:spPr bwMode="auto">
          <a:xfrm>
            <a:off x="6712023" y="1948598"/>
            <a:ext cx="129187" cy="129187"/>
          </a:xfrm>
          <a:custGeom>
            <a:avLst/>
            <a:gdLst>
              <a:gd name="T0" fmla="*/ 150 w 300"/>
              <a:gd name="T1" fmla="*/ 0 h 300"/>
              <a:gd name="T2" fmla="*/ 0 w 300"/>
              <a:gd name="T3" fmla="*/ 149 h 300"/>
              <a:gd name="T4" fmla="*/ 150 w 300"/>
              <a:gd name="T5" fmla="*/ 299 h 300"/>
              <a:gd name="T6" fmla="*/ 299 w 300"/>
              <a:gd name="T7" fmla="*/ 149 h 300"/>
              <a:gd name="T8" fmla="*/ 150 w 3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" h="300">
                <a:moveTo>
                  <a:pt x="150" y="0"/>
                </a:moveTo>
                <a:cubicBezTo>
                  <a:pt x="68" y="0"/>
                  <a:pt x="0" y="68"/>
                  <a:pt x="0" y="149"/>
                </a:cubicBezTo>
                <a:cubicBezTo>
                  <a:pt x="0" y="231"/>
                  <a:pt x="69" y="299"/>
                  <a:pt x="150" y="299"/>
                </a:cubicBezTo>
                <a:cubicBezTo>
                  <a:pt x="232" y="299"/>
                  <a:pt x="299" y="231"/>
                  <a:pt x="299" y="149"/>
                </a:cubicBezTo>
                <a:cubicBezTo>
                  <a:pt x="299" y="68"/>
                  <a:pt x="231" y="0"/>
                  <a:pt x="15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Freeform 130"/>
          <p:cNvSpPr>
            <a:spLocks noChangeArrowheads="1"/>
          </p:cNvSpPr>
          <p:nvPr/>
        </p:nvSpPr>
        <p:spPr bwMode="auto">
          <a:xfrm>
            <a:off x="6482145" y="1944798"/>
            <a:ext cx="136787" cy="138687"/>
          </a:xfrm>
          <a:custGeom>
            <a:avLst/>
            <a:gdLst>
              <a:gd name="T0" fmla="*/ 158 w 319"/>
              <a:gd name="T1" fmla="*/ 0 h 320"/>
              <a:gd name="T2" fmla="*/ 0 w 319"/>
              <a:gd name="T3" fmla="*/ 161 h 320"/>
              <a:gd name="T4" fmla="*/ 160 w 319"/>
              <a:gd name="T5" fmla="*/ 319 h 320"/>
              <a:gd name="T6" fmla="*/ 318 w 319"/>
              <a:gd name="T7" fmla="*/ 158 h 320"/>
              <a:gd name="T8" fmla="*/ 158 w 319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320">
                <a:moveTo>
                  <a:pt x="158" y="0"/>
                </a:moveTo>
                <a:cubicBezTo>
                  <a:pt x="70" y="0"/>
                  <a:pt x="0" y="71"/>
                  <a:pt x="0" y="161"/>
                </a:cubicBezTo>
                <a:cubicBezTo>
                  <a:pt x="0" y="249"/>
                  <a:pt x="70" y="319"/>
                  <a:pt x="160" y="319"/>
                </a:cubicBezTo>
                <a:cubicBezTo>
                  <a:pt x="248" y="319"/>
                  <a:pt x="318" y="246"/>
                  <a:pt x="318" y="158"/>
                </a:cubicBezTo>
                <a:cubicBezTo>
                  <a:pt x="318" y="71"/>
                  <a:pt x="248" y="0"/>
                  <a:pt x="15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" name="Freeform 131"/>
          <p:cNvSpPr>
            <a:spLocks noChangeArrowheads="1"/>
          </p:cNvSpPr>
          <p:nvPr/>
        </p:nvSpPr>
        <p:spPr bwMode="auto">
          <a:xfrm>
            <a:off x="6254168" y="1942899"/>
            <a:ext cx="142487" cy="144386"/>
          </a:xfrm>
          <a:custGeom>
            <a:avLst/>
            <a:gdLst>
              <a:gd name="T0" fmla="*/ 164 w 331"/>
              <a:gd name="T1" fmla="*/ 2 h 334"/>
              <a:gd name="T2" fmla="*/ 0 w 331"/>
              <a:gd name="T3" fmla="*/ 169 h 334"/>
              <a:gd name="T4" fmla="*/ 166 w 331"/>
              <a:gd name="T5" fmla="*/ 333 h 334"/>
              <a:gd name="T6" fmla="*/ 330 w 331"/>
              <a:gd name="T7" fmla="*/ 166 h 334"/>
              <a:gd name="T8" fmla="*/ 164 w 331"/>
              <a:gd name="T9" fmla="*/ 2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334">
                <a:moveTo>
                  <a:pt x="164" y="2"/>
                </a:moveTo>
                <a:cubicBezTo>
                  <a:pt x="73" y="2"/>
                  <a:pt x="0" y="79"/>
                  <a:pt x="0" y="169"/>
                </a:cubicBezTo>
                <a:cubicBezTo>
                  <a:pt x="0" y="259"/>
                  <a:pt x="76" y="333"/>
                  <a:pt x="166" y="333"/>
                </a:cubicBezTo>
                <a:cubicBezTo>
                  <a:pt x="257" y="333"/>
                  <a:pt x="330" y="259"/>
                  <a:pt x="330" y="166"/>
                </a:cubicBezTo>
                <a:cubicBezTo>
                  <a:pt x="330" y="73"/>
                  <a:pt x="257" y="0"/>
                  <a:pt x="164" y="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" name="Freeform 132"/>
          <p:cNvSpPr>
            <a:spLocks noChangeArrowheads="1"/>
          </p:cNvSpPr>
          <p:nvPr/>
        </p:nvSpPr>
        <p:spPr bwMode="auto">
          <a:xfrm>
            <a:off x="6033790" y="1948598"/>
            <a:ext cx="134887" cy="136787"/>
          </a:xfrm>
          <a:custGeom>
            <a:avLst/>
            <a:gdLst>
              <a:gd name="T0" fmla="*/ 155 w 314"/>
              <a:gd name="T1" fmla="*/ 3 h 317"/>
              <a:gd name="T2" fmla="*/ 0 w 314"/>
              <a:gd name="T3" fmla="*/ 161 h 317"/>
              <a:gd name="T4" fmla="*/ 158 w 314"/>
              <a:gd name="T5" fmla="*/ 316 h 317"/>
              <a:gd name="T6" fmla="*/ 313 w 314"/>
              <a:gd name="T7" fmla="*/ 158 h 317"/>
              <a:gd name="T8" fmla="*/ 155 w 314"/>
              <a:gd name="T9" fmla="*/ 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317">
                <a:moveTo>
                  <a:pt x="155" y="3"/>
                </a:moveTo>
                <a:cubicBezTo>
                  <a:pt x="68" y="3"/>
                  <a:pt x="0" y="74"/>
                  <a:pt x="0" y="161"/>
                </a:cubicBezTo>
                <a:cubicBezTo>
                  <a:pt x="0" y="249"/>
                  <a:pt x="71" y="316"/>
                  <a:pt x="158" y="316"/>
                </a:cubicBezTo>
                <a:cubicBezTo>
                  <a:pt x="246" y="316"/>
                  <a:pt x="313" y="246"/>
                  <a:pt x="313" y="158"/>
                </a:cubicBezTo>
                <a:cubicBezTo>
                  <a:pt x="313" y="71"/>
                  <a:pt x="243" y="0"/>
                  <a:pt x="155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Freeform 133"/>
          <p:cNvSpPr>
            <a:spLocks noChangeArrowheads="1"/>
          </p:cNvSpPr>
          <p:nvPr/>
        </p:nvSpPr>
        <p:spPr bwMode="auto">
          <a:xfrm>
            <a:off x="5817211" y="1958098"/>
            <a:ext cx="117788" cy="117788"/>
          </a:xfrm>
          <a:custGeom>
            <a:avLst/>
            <a:gdLst>
              <a:gd name="T0" fmla="*/ 135 w 275"/>
              <a:gd name="T1" fmla="*/ 0 h 272"/>
              <a:gd name="T2" fmla="*/ 3 w 275"/>
              <a:gd name="T3" fmla="*/ 136 h 272"/>
              <a:gd name="T4" fmla="*/ 138 w 275"/>
              <a:gd name="T5" fmla="*/ 271 h 272"/>
              <a:gd name="T6" fmla="*/ 274 w 275"/>
              <a:gd name="T7" fmla="*/ 136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62" y="0"/>
                  <a:pt x="0" y="62"/>
                  <a:pt x="3" y="136"/>
                </a:cubicBezTo>
                <a:cubicBezTo>
                  <a:pt x="3" y="209"/>
                  <a:pt x="65" y="271"/>
                  <a:pt x="138" y="271"/>
                </a:cubicBezTo>
                <a:cubicBezTo>
                  <a:pt x="214" y="271"/>
                  <a:pt x="274" y="209"/>
                  <a:pt x="274" y="136"/>
                </a:cubicBezTo>
                <a:cubicBezTo>
                  <a:pt x="271" y="60"/>
                  <a:pt x="209" y="0"/>
                  <a:pt x="13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Freeform 134"/>
          <p:cNvSpPr>
            <a:spLocks noChangeArrowheads="1"/>
          </p:cNvSpPr>
          <p:nvPr/>
        </p:nvSpPr>
        <p:spPr bwMode="auto">
          <a:xfrm>
            <a:off x="5598733" y="1965697"/>
            <a:ext cx="104489" cy="104489"/>
          </a:xfrm>
          <a:custGeom>
            <a:avLst/>
            <a:gdLst>
              <a:gd name="T0" fmla="*/ 121 w 244"/>
              <a:gd name="T1" fmla="*/ 0 h 241"/>
              <a:gd name="T2" fmla="*/ 3 w 244"/>
              <a:gd name="T3" fmla="*/ 122 h 241"/>
              <a:gd name="T4" fmla="*/ 124 w 244"/>
              <a:gd name="T5" fmla="*/ 240 h 241"/>
              <a:gd name="T6" fmla="*/ 243 w 244"/>
              <a:gd name="T7" fmla="*/ 119 h 241"/>
              <a:gd name="T8" fmla="*/ 121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21" y="0"/>
                </a:moveTo>
                <a:cubicBezTo>
                  <a:pt x="54" y="0"/>
                  <a:pt x="0" y="54"/>
                  <a:pt x="3" y="122"/>
                </a:cubicBezTo>
                <a:cubicBezTo>
                  <a:pt x="3" y="189"/>
                  <a:pt x="56" y="240"/>
                  <a:pt x="124" y="240"/>
                </a:cubicBezTo>
                <a:cubicBezTo>
                  <a:pt x="192" y="240"/>
                  <a:pt x="243" y="186"/>
                  <a:pt x="243" y="119"/>
                </a:cubicBezTo>
                <a:cubicBezTo>
                  <a:pt x="240" y="54"/>
                  <a:pt x="186" y="0"/>
                  <a:pt x="12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Freeform 135"/>
          <p:cNvSpPr>
            <a:spLocks noChangeArrowheads="1"/>
          </p:cNvSpPr>
          <p:nvPr/>
        </p:nvSpPr>
        <p:spPr bwMode="auto">
          <a:xfrm>
            <a:off x="5368855" y="1963796"/>
            <a:ext cx="113989" cy="112090"/>
          </a:xfrm>
          <a:custGeom>
            <a:avLst/>
            <a:gdLst>
              <a:gd name="T0" fmla="*/ 129 w 263"/>
              <a:gd name="T1" fmla="*/ 0 h 260"/>
              <a:gd name="T2" fmla="*/ 2 w 263"/>
              <a:gd name="T3" fmla="*/ 129 h 260"/>
              <a:gd name="T4" fmla="*/ 132 w 263"/>
              <a:gd name="T5" fmla="*/ 256 h 260"/>
              <a:gd name="T6" fmla="*/ 262 w 263"/>
              <a:gd name="T7" fmla="*/ 127 h 260"/>
              <a:gd name="T8" fmla="*/ 129 w 263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260">
                <a:moveTo>
                  <a:pt x="129" y="0"/>
                </a:moveTo>
                <a:cubicBezTo>
                  <a:pt x="59" y="0"/>
                  <a:pt x="0" y="59"/>
                  <a:pt x="2" y="129"/>
                </a:cubicBezTo>
                <a:cubicBezTo>
                  <a:pt x="2" y="200"/>
                  <a:pt x="62" y="259"/>
                  <a:pt x="132" y="256"/>
                </a:cubicBezTo>
                <a:cubicBezTo>
                  <a:pt x="203" y="256"/>
                  <a:pt x="262" y="197"/>
                  <a:pt x="262" y="127"/>
                </a:cubicBezTo>
                <a:cubicBezTo>
                  <a:pt x="259" y="56"/>
                  <a:pt x="203" y="0"/>
                  <a:pt x="12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Freeform 136"/>
          <p:cNvSpPr>
            <a:spLocks noChangeArrowheads="1"/>
          </p:cNvSpPr>
          <p:nvPr/>
        </p:nvSpPr>
        <p:spPr bwMode="auto">
          <a:xfrm>
            <a:off x="5146577" y="1967596"/>
            <a:ext cx="106390" cy="106390"/>
          </a:xfrm>
          <a:custGeom>
            <a:avLst/>
            <a:gdLst>
              <a:gd name="T0" fmla="*/ 121 w 246"/>
              <a:gd name="T1" fmla="*/ 3 h 247"/>
              <a:gd name="T2" fmla="*/ 0 w 246"/>
              <a:gd name="T3" fmla="*/ 124 h 247"/>
              <a:gd name="T4" fmla="*/ 121 w 246"/>
              <a:gd name="T5" fmla="*/ 246 h 247"/>
              <a:gd name="T6" fmla="*/ 243 w 246"/>
              <a:gd name="T7" fmla="*/ 124 h 247"/>
              <a:gd name="T8" fmla="*/ 121 w 246"/>
              <a:gd name="T9" fmla="*/ 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7">
                <a:moveTo>
                  <a:pt x="121" y="3"/>
                </a:moveTo>
                <a:cubicBezTo>
                  <a:pt x="54" y="3"/>
                  <a:pt x="0" y="59"/>
                  <a:pt x="0" y="124"/>
                </a:cubicBezTo>
                <a:cubicBezTo>
                  <a:pt x="0" y="192"/>
                  <a:pt x="54" y="246"/>
                  <a:pt x="121" y="246"/>
                </a:cubicBezTo>
                <a:cubicBezTo>
                  <a:pt x="189" y="246"/>
                  <a:pt x="243" y="189"/>
                  <a:pt x="243" y="124"/>
                </a:cubicBezTo>
                <a:cubicBezTo>
                  <a:pt x="245" y="56"/>
                  <a:pt x="189" y="0"/>
                  <a:pt x="121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Freeform 137"/>
          <p:cNvSpPr>
            <a:spLocks noChangeArrowheads="1"/>
          </p:cNvSpPr>
          <p:nvPr/>
        </p:nvSpPr>
        <p:spPr bwMode="auto">
          <a:xfrm>
            <a:off x="4926199" y="1973296"/>
            <a:ext cx="94991" cy="94991"/>
          </a:xfrm>
          <a:custGeom>
            <a:avLst/>
            <a:gdLst>
              <a:gd name="T0" fmla="*/ 110 w 221"/>
              <a:gd name="T1" fmla="*/ 0 h 221"/>
              <a:gd name="T2" fmla="*/ 0 w 221"/>
              <a:gd name="T3" fmla="*/ 110 h 221"/>
              <a:gd name="T4" fmla="*/ 110 w 221"/>
              <a:gd name="T5" fmla="*/ 220 h 221"/>
              <a:gd name="T6" fmla="*/ 220 w 221"/>
              <a:gd name="T7" fmla="*/ 110 h 221"/>
              <a:gd name="T8" fmla="*/ 110 w 221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21">
                <a:moveTo>
                  <a:pt x="110" y="0"/>
                </a:moveTo>
                <a:cubicBezTo>
                  <a:pt x="51" y="0"/>
                  <a:pt x="0" y="51"/>
                  <a:pt x="0" y="110"/>
                </a:cubicBezTo>
                <a:cubicBezTo>
                  <a:pt x="0" y="172"/>
                  <a:pt x="51" y="220"/>
                  <a:pt x="110" y="220"/>
                </a:cubicBezTo>
                <a:cubicBezTo>
                  <a:pt x="172" y="220"/>
                  <a:pt x="220" y="169"/>
                  <a:pt x="220" y="110"/>
                </a:cubicBezTo>
                <a:cubicBezTo>
                  <a:pt x="220" y="51"/>
                  <a:pt x="172" y="0"/>
                  <a:pt x="11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" name="Freeform 138"/>
          <p:cNvSpPr>
            <a:spLocks noChangeArrowheads="1"/>
          </p:cNvSpPr>
          <p:nvPr/>
        </p:nvSpPr>
        <p:spPr bwMode="auto">
          <a:xfrm>
            <a:off x="4711520" y="1984695"/>
            <a:ext cx="75993" cy="75993"/>
          </a:xfrm>
          <a:custGeom>
            <a:avLst/>
            <a:gdLst>
              <a:gd name="T0" fmla="*/ 87 w 178"/>
              <a:gd name="T1" fmla="*/ 0 h 178"/>
              <a:gd name="T2" fmla="*/ 0 w 178"/>
              <a:gd name="T3" fmla="*/ 90 h 178"/>
              <a:gd name="T4" fmla="*/ 90 w 178"/>
              <a:gd name="T5" fmla="*/ 177 h 178"/>
              <a:gd name="T6" fmla="*/ 177 w 178"/>
              <a:gd name="T7" fmla="*/ 90 h 178"/>
              <a:gd name="T8" fmla="*/ 87 w 178"/>
              <a:gd name="T9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78">
                <a:moveTo>
                  <a:pt x="87" y="0"/>
                </a:moveTo>
                <a:cubicBezTo>
                  <a:pt x="39" y="0"/>
                  <a:pt x="0" y="39"/>
                  <a:pt x="0" y="90"/>
                </a:cubicBezTo>
                <a:cubicBezTo>
                  <a:pt x="0" y="138"/>
                  <a:pt x="39" y="177"/>
                  <a:pt x="90" y="177"/>
                </a:cubicBezTo>
                <a:cubicBezTo>
                  <a:pt x="138" y="177"/>
                  <a:pt x="177" y="138"/>
                  <a:pt x="177" y="90"/>
                </a:cubicBezTo>
                <a:cubicBezTo>
                  <a:pt x="175" y="39"/>
                  <a:pt x="135" y="0"/>
                  <a:pt x="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" name="Freeform 139"/>
          <p:cNvSpPr>
            <a:spLocks noChangeArrowheads="1"/>
          </p:cNvSpPr>
          <p:nvPr/>
        </p:nvSpPr>
        <p:spPr bwMode="auto">
          <a:xfrm>
            <a:off x="4475943" y="1977096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1"/>
                  <a:pt x="3" y="113"/>
                </a:cubicBezTo>
                <a:cubicBezTo>
                  <a:pt x="3" y="175"/>
                  <a:pt x="54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3" y="48"/>
                  <a:pt x="175" y="0"/>
                  <a:pt x="11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" name="Freeform 140"/>
          <p:cNvSpPr>
            <a:spLocks noChangeArrowheads="1"/>
          </p:cNvSpPr>
          <p:nvPr/>
        </p:nvSpPr>
        <p:spPr bwMode="auto">
          <a:xfrm>
            <a:off x="4249866" y="1977096"/>
            <a:ext cx="96890" cy="96890"/>
          </a:xfrm>
          <a:custGeom>
            <a:avLst/>
            <a:gdLst>
              <a:gd name="T0" fmla="*/ 113 w 227"/>
              <a:gd name="T1" fmla="*/ 0 h 227"/>
              <a:gd name="T2" fmla="*/ 0 w 227"/>
              <a:gd name="T3" fmla="*/ 113 h 227"/>
              <a:gd name="T4" fmla="*/ 113 w 227"/>
              <a:gd name="T5" fmla="*/ 226 h 227"/>
              <a:gd name="T6" fmla="*/ 226 w 227"/>
              <a:gd name="T7" fmla="*/ 113 h 227"/>
              <a:gd name="T8" fmla="*/ 113 w 227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7">
                <a:moveTo>
                  <a:pt x="113" y="0"/>
                </a:moveTo>
                <a:cubicBezTo>
                  <a:pt x="51" y="0"/>
                  <a:pt x="0" y="51"/>
                  <a:pt x="0" y="113"/>
                </a:cubicBezTo>
                <a:cubicBezTo>
                  <a:pt x="0" y="175"/>
                  <a:pt x="51" y="226"/>
                  <a:pt x="113" y="226"/>
                </a:cubicBezTo>
                <a:cubicBezTo>
                  <a:pt x="175" y="226"/>
                  <a:pt x="226" y="175"/>
                  <a:pt x="226" y="113"/>
                </a:cubicBezTo>
                <a:cubicBezTo>
                  <a:pt x="226" y="51"/>
                  <a:pt x="175" y="0"/>
                  <a:pt x="11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" name="Freeform 141"/>
          <p:cNvSpPr>
            <a:spLocks noChangeArrowheads="1"/>
          </p:cNvSpPr>
          <p:nvPr/>
        </p:nvSpPr>
        <p:spPr bwMode="auto">
          <a:xfrm>
            <a:off x="4023787" y="1977096"/>
            <a:ext cx="100691" cy="100690"/>
          </a:xfrm>
          <a:custGeom>
            <a:avLst/>
            <a:gdLst>
              <a:gd name="T0" fmla="*/ 232 w 233"/>
              <a:gd name="T1" fmla="*/ 115 h 232"/>
              <a:gd name="T2" fmla="*/ 216 w 233"/>
              <a:gd name="T3" fmla="*/ 173 h 232"/>
              <a:gd name="T4" fmla="*/ 174 w 233"/>
              <a:gd name="T5" fmla="*/ 215 h 232"/>
              <a:gd name="T6" fmla="*/ 116 w 233"/>
              <a:gd name="T7" fmla="*/ 231 h 232"/>
              <a:gd name="T8" fmla="*/ 59 w 233"/>
              <a:gd name="T9" fmla="*/ 216 h 232"/>
              <a:gd name="T10" fmla="*/ 16 w 233"/>
              <a:gd name="T11" fmla="*/ 174 h 232"/>
              <a:gd name="T12" fmla="*/ 0 w 233"/>
              <a:gd name="T13" fmla="*/ 116 h 232"/>
              <a:gd name="T14" fmla="*/ 15 w 233"/>
              <a:gd name="T15" fmla="*/ 58 h 232"/>
              <a:gd name="T16" fmla="*/ 58 w 233"/>
              <a:gd name="T17" fmla="*/ 16 h 232"/>
              <a:gd name="T18" fmla="*/ 115 w 233"/>
              <a:gd name="T19" fmla="*/ 0 h 232"/>
              <a:gd name="T20" fmla="*/ 173 w 233"/>
              <a:gd name="T21" fmla="*/ 15 h 232"/>
              <a:gd name="T22" fmla="*/ 216 w 233"/>
              <a:gd name="T23" fmla="*/ 57 h 232"/>
              <a:gd name="T24" fmla="*/ 232 w 233"/>
              <a:gd name="T25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3" h="232">
                <a:moveTo>
                  <a:pt x="232" y="115"/>
                </a:moveTo>
                <a:cubicBezTo>
                  <a:pt x="232" y="136"/>
                  <a:pt x="227" y="155"/>
                  <a:pt x="216" y="173"/>
                </a:cubicBezTo>
                <a:cubicBezTo>
                  <a:pt x="206" y="192"/>
                  <a:pt x="193" y="205"/>
                  <a:pt x="174" y="215"/>
                </a:cubicBezTo>
                <a:cubicBezTo>
                  <a:pt x="156" y="226"/>
                  <a:pt x="138" y="231"/>
                  <a:pt x="116" y="231"/>
                </a:cubicBezTo>
                <a:cubicBezTo>
                  <a:pt x="95" y="231"/>
                  <a:pt x="78" y="227"/>
                  <a:pt x="59" y="216"/>
                </a:cubicBezTo>
                <a:cubicBezTo>
                  <a:pt x="41" y="205"/>
                  <a:pt x="27" y="193"/>
                  <a:pt x="16" y="174"/>
                </a:cubicBezTo>
                <a:cubicBezTo>
                  <a:pt x="5" y="156"/>
                  <a:pt x="0" y="137"/>
                  <a:pt x="0" y="116"/>
                </a:cubicBezTo>
                <a:cubicBezTo>
                  <a:pt x="0" y="95"/>
                  <a:pt x="5" y="77"/>
                  <a:pt x="15" y="58"/>
                </a:cubicBezTo>
                <a:cubicBezTo>
                  <a:pt x="26" y="40"/>
                  <a:pt x="40" y="27"/>
                  <a:pt x="58" y="16"/>
                </a:cubicBezTo>
                <a:cubicBezTo>
                  <a:pt x="77" y="6"/>
                  <a:pt x="94" y="0"/>
                  <a:pt x="115" y="0"/>
                </a:cubicBezTo>
                <a:cubicBezTo>
                  <a:pt x="137" y="0"/>
                  <a:pt x="155" y="4"/>
                  <a:pt x="173" y="15"/>
                </a:cubicBezTo>
                <a:cubicBezTo>
                  <a:pt x="192" y="26"/>
                  <a:pt x="205" y="39"/>
                  <a:pt x="216" y="57"/>
                </a:cubicBezTo>
                <a:cubicBezTo>
                  <a:pt x="227" y="76"/>
                  <a:pt x="232" y="94"/>
                  <a:pt x="232" y="115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Freeform 142"/>
          <p:cNvSpPr>
            <a:spLocks noChangeArrowheads="1"/>
          </p:cNvSpPr>
          <p:nvPr/>
        </p:nvSpPr>
        <p:spPr bwMode="auto">
          <a:xfrm>
            <a:off x="3797710" y="1977096"/>
            <a:ext cx="100689" cy="98790"/>
          </a:xfrm>
          <a:custGeom>
            <a:avLst/>
            <a:gdLst>
              <a:gd name="T0" fmla="*/ 116 w 233"/>
              <a:gd name="T1" fmla="*/ 0 h 229"/>
              <a:gd name="T2" fmla="*/ 0 w 233"/>
              <a:gd name="T3" fmla="*/ 115 h 229"/>
              <a:gd name="T4" fmla="*/ 116 w 233"/>
              <a:gd name="T5" fmla="*/ 228 h 229"/>
              <a:gd name="T6" fmla="*/ 229 w 233"/>
              <a:gd name="T7" fmla="*/ 112 h 229"/>
              <a:gd name="T8" fmla="*/ 116 w 233"/>
              <a:gd name="T9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29">
                <a:moveTo>
                  <a:pt x="116" y="0"/>
                </a:moveTo>
                <a:cubicBezTo>
                  <a:pt x="51" y="0"/>
                  <a:pt x="0" y="50"/>
                  <a:pt x="0" y="115"/>
                </a:cubicBezTo>
                <a:cubicBezTo>
                  <a:pt x="0" y="177"/>
                  <a:pt x="51" y="228"/>
                  <a:pt x="116" y="228"/>
                </a:cubicBezTo>
                <a:cubicBezTo>
                  <a:pt x="178" y="228"/>
                  <a:pt x="229" y="177"/>
                  <a:pt x="229" y="112"/>
                </a:cubicBezTo>
                <a:cubicBezTo>
                  <a:pt x="232" y="50"/>
                  <a:pt x="178" y="0"/>
                  <a:pt x="11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" name="Freeform 143"/>
          <p:cNvSpPr>
            <a:spLocks noChangeArrowheads="1"/>
          </p:cNvSpPr>
          <p:nvPr/>
        </p:nvSpPr>
        <p:spPr bwMode="auto">
          <a:xfrm>
            <a:off x="3583031" y="1986594"/>
            <a:ext cx="79792" cy="83592"/>
          </a:xfrm>
          <a:custGeom>
            <a:avLst/>
            <a:gdLst>
              <a:gd name="T0" fmla="*/ 92 w 186"/>
              <a:gd name="T1" fmla="*/ 3 h 193"/>
              <a:gd name="T2" fmla="*/ 0 w 186"/>
              <a:gd name="T3" fmla="*/ 99 h 193"/>
              <a:gd name="T4" fmla="*/ 92 w 186"/>
              <a:gd name="T5" fmla="*/ 192 h 193"/>
              <a:gd name="T6" fmla="*/ 185 w 186"/>
              <a:gd name="T7" fmla="*/ 96 h 193"/>
              <a:gd name="T8" fmla="*/ 92 w 186"/>
              <a:gd name="T9" fmla="*/ 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93">
                <a:moveTo>
                  <a:pt x="92" y="3"/>
                </a:moveTo>
                <a:cubicBezTo>
                  <a:pt x="42" y="3"/>
                  <a:pt x="0" y="45"/>
                  <a:pt x="0" y="99"/>
                </a:cubicBezTo>
                <a:cubicBezTo>
                  <a:pt x="0" y="150"/>
                  <a:pt x="42" y="192"/>
                  <a:pt x="92" y="192"/>
                </a:cubicBezTo>
                <a:cubicBezTo>
                  <a:pt x="143" y="192"/>
                  <a:pt x="185" y="150"/>
                  <a:pt x="185" y="96"/>
                </a:cubicBezTo>
                <a:cubicBezTo>
                  <a:pt x="185" y="42"/>
                  <a:pt x="143" y="0"/>
                  <a:pt x="92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" name="Freeform 144"/>
          <p:cNvSpPr>
            <a:spLocks noChangeArrowheads="1"/>
          </p:cNvSpPr>
          <p:nvPr/>
        </p:nvSpPr>
        <p:spPr bwMode="auto">
          <a:xfrm>
            <a:off x="3364553" y="1992294"/>
            <a:ext cx="70292" cy="72193"/>
          </a:xfrm>
          <a:custGeom>
            <a:avLst/>
            <a:gdLst>
              <a:gd name="T0" fmla="*/ 82 w 165"/>
              <a:gd name="T1" fmla="*/ 3 h 168"/>
              <a:gd name="T2" fmla="*/ 0 w 165"/>
              <a:gd name="T3" fmla="*/ 85 h 168"/>
              <a:gd name="T4" fmla="*/ 82 w 165"/>
              <a:gd name="T5" fmla="*/ 167 h 168"/>
              <a:gd name="T6" fmla="*/ 164 w 165"/>
              <a:gd name="T7" fmla="*/ 85 h 168"/>
              <a:gd name="T8" fmla="*/ 82 w 165"/>
              <a:gd name="T9" fmla="*/ 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8">
                <a:moveTo>
                  <a:pt x="82" y="3"/>
                </a:moveTo>
                <a:cubicBezTo>
                  <a:pt x="37" y="3"/>
                  <a:pt x="0" y="40"/>
                  <a:pt x="0" y="85"/>
                </a:cubicBezTo>
                <a:cubicBezTo>
                  <a:pt x="0" y="130"/>
                  <a:pt x="37" y="167"/>
                  <a:pt x="82" y="167"/>
                </a:cubicBezTo>
                <a:cubicBezTo>
                  <a:pt x="127" y="167"/>
                  <a:pt x="164" y="130"/>
                  <a:pt x="164" y="85"/>
                </a:cubicBezTo>
                <a:cubicBezTo>
                  <a:pt x="164" y="40"/>
                  <a:pt x="127" y="0"/>
                  <a:pt x="82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" name="Freeform 145"/>
          <p:cNvSpPr>
            <a:spLocks noChangeArrowheads="1"/>
          </p:cNvSpPr>
          <p:nvPr/>
        </p:nvSpPr>
        <p:spPr bwMode="auto">
          <a:xfrm>
            <a:off x="3147974" y="2005592"/>
            <a:ext cx="51294" cy="51296"/>
          </a:xfrm>
          <a:custGeom>
            <a:avLst/>
            <a:gdLst>
              <a:gd name="T0" fmla="*/ 60 w 117"/>
              <a:gd name="T1" fmla="*/ 0 h 117"/>
              <a:gd name="T2" fmla="*/ 0 w 117"/>
              <a:gd name="T3" fmla="*/ 60 h 117"/>
              <a:gd name="T4" fmla="*/ 60 w 117"/>
              <a:gd name="T5" fmla="*/ 116 h 117"/>
              <a:gd name="T6" fmla="*/ 116 w 117"/>
              <a:gd name="T7" fmla="*/ 57 h 117"/>
              <a:gd name="T8" fmla="*/ 60 w 117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7">
                <a:moveTo>
                  <a:pt x="60" y="0"/>
                </a:moveTo>
                <a:cubicBezTo>
                  <a:pt x="26" y="0"/>
                  <a:pt x="0" y="26"/>
                  <a:pt x="0" y="60"/>
                </a:cubicBezTo>
                <a:cubicBezTo>
                  <a:pt x="0" y="91"/>
                  <a:pt x="26" y="116"/>
                  <a:pt x="60" y="116"/>
                </a:cubicBezTo>
                <a:cubicBezTo>
                  <a:pt x="91" y="116"/>
                  <a:pt x="116" y="91"/>
                  <a:pt x="116" y="57"/>
                </a:cubicBezTo>
                <a:cubicBezTo>
                  <a:pt x="116" y="26"/>
                  <a:pt x="91" y="0"/>
                  <a:pt x="6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" name="Freeform 146"/>
          <p:cNvSpPr>
            <a:spLocks noChangeArrowheads="1"/>
          </p:cNvSpPr>
          <p:nvPr/>
        </p:nvSpPr>
        <p:spPr bwMode="auto">
          <a:xfrm>
            <a:off x="2916197" y="1999894"/>
            <a:ext cx="64594" cy="64594"/>
          </a:xfrm>
          <a:custGeom>
            <a:avLst/>
            <a:gdLst>
              <a:gd name="T0" fmla="*/ 74 w 151"/>
              <a:gd name="T1" fmla="*/ 0 h 148"/>
              <a:gd name="T2" fmla="*/ 0 w 151"/>
              <a:gd name="T3" fmla="*/ 74 h 148"/>
              <a:gd name="T4" fmla="*/ 74 w 151"/>
              <a:gd name="T5" fmla="*/ 147 h 148"/>
              <a:gd name="T6" fmla="*/ 147 w 151"/>
              <a:gd name="T7" fmla="*/ 74 h 148"/>
              <a:gd name="T8" fmla="*/ 74 w 151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8">
                <a:moveTo>
                  <a:pt x="74" y="0"/>
                </a:moveTo>
                <a:cubicBezTo>
                  <a:pt x="31" y="0"/>
                  <a:pt x="0" y="35"/>
                  <a:pt x="0" y="74"/>
                </a:cubicBezTo>
                <a:cubicBezTo>
                  <a:pt x="0" y="114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50" y="34"/>
                  <a:pt x="116" y="0"/>
                  <a:pt x="7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" name="Freeform 147"/>
          <p:cNvSpPr>
            <a:spLocks noChangeArrowheads="1"/>
          </p:cNvSpPr>
          <p:nvPr/>
        </p:nvSpPr>
        <p:spPr bwMode="auto">
          <a:xfrm>
            <a:off x="2697718" y="2007493"/>
            <a:ext cx="49395" cy="51294"/>
          </a:xfrm>
          <a:custGeom>
            <a:avLst/>
            <a:gdLst>
              <a:gd name="T0" fmla="*/ 57 w 114"/>
              <a:gd name="T1" fmla="*/ 3 h 117"/>
              <a:gd name="T2" fmla="*/ 0 w 114"/>
              <a:gd name="T3" fmla="*/ 59 h 117"/>
              <a:gd name="T4" fmla="*/ 57 w 114"/>
              <a:gd name="T5" fmla="*/ 116 h 117"/>
              <a:gd name="T6" fmla="*/ 113 w 114"/>
              <a:gd name="T7" fmla="*/ 59 h 117"/>
              <a:gd name="T8" fmla="*/ 57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7" y="3"/>
                </a:moveTo>
                <a:cubicBezTo>
                  <a:pt x="26" y="3"/>
                  <a:pt x="0" y="28"/>
                  <a:pt x="0" y="59"/>
                </a:cubicBezTo>
                <a:cubicBezTo>
                  <a:pt x="0" y="90"/>
                  <a:pt x="26" y="116"/>
                  <a:pt x="57" y="116"/>
                </a:cubicBezTo>
                <a:cubicBezTo>
                  <a:pt x="88" y="116"/>
                  <a:pt x="113" y="90"/>
                  <a:pt x="113" y="59"/>
                </a:cubicBezTo>
                <a:cubicBezTo>
                  <a:pt x="113" y="26"/>
                  <a:pt x="88" y="0"/>
                  <a:pt x="57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" name="Freeform 148"/>
          <p:cNvSpPr>
            <a:spLocks noChangeArrowheads="1"/>
          </p:cNvSpPr>
          <p:nvPr/>
        </p:nvSpPr>
        <p:spPr bwMode="auto">
          <a:xfrm>
            <a:off x="2481139" y="2016991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39 h 80"/>
              <a:gd name="T4" fmla="*/ 40 w 80"/>
              <a:gd name="T5" fmla="*/ 79 h 80"/>
              <a:gd name="T6" fmla="*/ 79 w 80"/>
              <a:gd name="T7" fmla="*/ 39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20" y="0"/>
                  <a:pt x="0" y="17"/>
                  <a:pt x="0" y="39"/>
                </a:cubicBezTo>
                <a:cubicBezTo>
                  <a:pt x="0" y="62"/>
                  <a:pt x="17" y="79"/>
                  <a:pt x="40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" name="Freeform 149"/>
          <p:cNvSpPr>
            <a:spLocks noChangeArrowheads="1"/>
          </p:cNvSpPr>
          <p:nvPr/>
        </p:nvSpPr>
        <p:spPr bwMode="auto">
          <a:xfrm>
            <a:off x="2249362" y="2011292"/>
            <a:ext cx="47496" cy="47495"/>
          </a:xfrm>
          <a:custGeom>
            <a:avLst/>
            <a:gdLst>
              <a:gd name="T0" fmla="*/ 56 w 111"/>
              <a:gd name="T1" fmla="*/ 0 h 111"/>
              <a:gd name="T2" fmla="*/ 0 w 111"/>
              <a:gd name="T3" fmla="*/ 56 h 111"/>
              <a:gd name="T4" fmla="*/ 56 w 111"/>
              <a:gd name="T5" fmla="*/ 110 h 111"/>
              <a:gd name="T6" fmla="*/ 110 w 111"/>
              <a:gd name="T7" fmla="*/ 53 h 111"/>
              <a:gd name="T8" fmla="*/ 56 w 111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1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0"/>
                  <a:pt x="56" y="110"/>
                </a:cubicBezTo>
                <a:cubicBezTo>
                  <a:pt x="87" y="110"/>
                  <a:pt x="110" y="84"/>
                  <a:pt x="110" y="53"/>
                </a:cubicBezTo>
                <a:cubicBezTo>
                  <a:pt x="110" y="25"/>
                  <a:pt x="87" y="0"/>
                  <a:pt x="5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" name="Freeform 150"/>
          <p:cNvSpPr>
            <a:spLocks noChangeArrowheads="1"/>
          </p:cNvSpPr>
          <p:nvPr/>
        </p:nvSpPr>
        <p:spPr bwMode="auto">
          <a:xfrm>
            <a:off x="2023285" y="2011292"/>
            <a:ext cx="51294" cy="49395"/>
          </a:xfrm>
          <a:custGeom>
            <a:avLst/>
            <a:gdLst>
              <a:gd name="T0" fmla="*/ 56 w 117"/>
              <a:gd name="T1" fmla="*/ 0 h 116"/>
              <a:gd name="T2" fmla="*/ 0 w 117"/>
              <a:gd name="T3" fmla="*/ 59 h 116"/>
              <a:gd name="T4" fmla="*/ 59 w 117"/>
              <a:gd name="T5" fmla="*/ 115 h 116"/>
              <a:gd name="T6" fmla="*/ 116 w 117"/>
              <a:gd name="T7" fmla="*/ 56 h 116"/>
              <a:gd name="T8" fmla="*/ 56 w 117"/>
              <a:gd name="T9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6">
                <a:moveTo>
                  <a:pt x="56" y="0"/>
                </a:moveTo>
                <a:cubicBezTo>
                  <a:pt x="25" y="0"/>
                  <a:pt x="0" y="25"/>
                  <a:pt x="0" y="59"/>
                </a:cubicBezTo>
                <a:cubicBezTo>
                  <a:pt x="0" y="90"/>
                  <a:pt x="25" y="115"/>
                  <a:pt x="59" y="115"/>
                </a:cubicBezTo>
                <a:cubicBezTo>
                  <a:pt x="93" y="115"/>
                  <a:pt x="116" y="90"/>
                  <a:pt x="116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" name="Freeform 151"/>
          <p:cNvSpPr>
            <a:spLocks noChangeArrowheads="1"/>
          </p:cNvSpPr>
          <p:nvPr/>
        </p:nvSpPr>
        <p:spPr bwMode="auto">
          <a:xfrm>
            <a:off x="1783908" y="1999894"/>
            <a:ext cx="77892" cy="77892"/>
          </a:xfrm>
          <a:custGeom>
            <a:avLst/>
            <a:gdLst>
              <a:gd name="T0" fmla="*/ 87 w 179"/>
              <a:gd name="T1" fmla="*/ 0 h 179"/>
              <a:gd name="T2" fmla="*/ 0 w 179"/>
              <a:gd name="T3" fmla="*/ 91 h 179"/>
              <a:gd name="T4" fmla="*/ 87 w 179"/>
              <a:gd name="T5" fmla="*/ 178 h 179"/>
              <a:gd name="T6" fmla="*/ 175 w 179"/>
              <a:gd name="T7" fmla="*/ 91 h 179"/>
              <a:gd name="T8" fmla="*/ 87 w 179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8" y="40"/>
                  <a:pt x="138" y="0"/>
                  <a:pt x="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" name="Freeform 152"/>
          <p:cNvSpPr>
            <a:spLocks noChangeArrowheads="1"/>
          </p:cNvSpPr>
          <p:nvPr/>
        </p:nvSpPr>
        <p:spPr bwMode="auto">
          <a:xfrm>
            <a:off x="1559730" y="1999894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8 h 176"/>
              <a:gd name="T4" fmla="*/ 87 w 176"/>
              <a:gd name="T5" fmla="*/ 175 h 176"/>
              <a:gd name="T6" fmla="*/ 172 w 176"/>
              <a:gd name="T7" fmla="*/ 88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40"/>
                  <a:pt x="0" y="88"/>
                </a:cubicBezTo>
                <a:cubicBezTo>
                  <a:pt x="0" y="136"/>
                  <a:pt x="39" y="175"/>
                  <a:pt x="87" y="175"/>
                </a:cubicBezTo>
                <a:cubicBezTo>
                  <a:pt x="135" y="175"/>
                  <a:pt x="175" y="136"/>
                  <a:pt x="172" y="88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" name="Freeform 153"/>
          <p:cNvSpPr>
            <a:spLocks noChangeArrowheads="1"/>
          </p:cNvSpPr>
          <p:nvPr/>
        </p:nvSpPr>
        <p:spPr bwMode="auto">
          <a:xfrm>
            <a:off x="1339352" y="2005592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Freeform 154"/>
          <p:cNvSpPr>
            <a:spLocks noChangeArrowheads="1"/>
          </p:cNvSpPr>
          <p:nvPr/>
        </p:nvSpPr>
        <p:spPr bwMode="auto">
          <a:xfrm>
            <a:off x="1124672" y="2016991"/>
            <a:ext cx="45596" cy="45596"/>
          </a:xfrm>
          <a:custGeom>
            <a:avLst/>
            <a:gdLst>
              <a:gd name="T0" fmla="*/ 53 w 105"/>
              <a:gd name="T1" fmla="*/ 0 h 105"/>
              <a:gd name="T2" fmla="*/ 0 w 105"/>
              <a:gd name="T3" fmla="*/ 53 h 105"/>
              <a:gd name="T4" fmla="*/ 53 w 105"/>
              <a:gd name="T5" fmla="*/ 104 h 105"/>
              <a:gd name="T6" fmla="*/ 104 w 105"/>
              <a:gd name="T7" fmla="*/ 50 h 105"/>
              <a:gd name="T8" fmla="*/ 53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3" y="0"/>
                </a:moveTo>
                <a:cubicBezTo>
                  <a:pt x="25" y="0"/>
                  <a:pt x="0" y="22"/>
                  <a:pt x="0" y="53"/>
                </a:cubicBezTo>
                <a:cubicBezTo>
                  <a:pt x="0" y="82"/>
                  <a:pt x="22" y="104"/>
                  <a:pt x="53" y="104"/>
                </a:cubicBezTo>
                <a:cubicBezTo>
                  <a:pt x="81" y="104"/>
                  <a:pt x="104" y="82"/>
                  <a:pt x="104" y="50"/>
                </a:cubicBezTo>
                <a:cubicBezTo>
                  <a:pt x="104" y="25"/>
                  <a:pt x="81" y="0"/>
                  <a:pt x="5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" name="Freeform 155"/>
          <p:cNvSpPr>
            <a:spLocks noChangeArrowheads="1"/>
          </p:cNvSpPr>
          <p:nvPr/>
        </p:nvSpPr>
        <p:spPr bwMode="auto">
          <a:xfrm>
            <a:off x="902395" y="2022691"/>
            <a:ext cx="39895" cy="39895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0"/>
                  <a:pt x="45" y="90"/>
                </a:cubicBezTo>
                <a:cubicBezTo>
                  <a:pt x="70" y="90"/>
                  <a:pt x="90" y="71"/>
                  <a:pt x="90" y="45"/>
                </a:cubicBezTo>
                <a:cubicBezTo>
                  <a:pt x="90" y="20"/>
                  <a:pt x="68" y="0"/>
                  <a:pt x="4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" name="Freeform 156"/>
          <p:cNvSpPr>
            <a:spLocks noChangeArrowheads="1"/>
          </p:cNvSpPr>
          <p:nvPr/>
        </p:nvSpPr>
        <p:spPr bwMode="auto">
          <a:xfrm>
            <a:off x="666818" y="2013192"/>
            <a:ext cx="58894" cy="58895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3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3" y="105"/>
                  <a:pt x="133" y="68"/>
                </a:cubicBezTo>
                <a:cubicBezTo>
                  <a:pt x="136" y="28"/>
                  <a:pt x="105" y="0"/>
                  <a:pt x="6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" name="Freeform 157"/>
          <p:cNvSpPr>
            <a:spLocks noChangeArrowheads="1"/>
          </p:cNvSpPr>
          <p:nvPr/>
        </p:nvSpPr>
        <p:spPr bwMode="auto">
          <a:xfrm>
            <a:off x="433140" y="2005592"/>
            <a:ext cx="75993" cy="77893"/>
          </a:xfrm>
          <a:custGeom>
            <a:avLst/>
            <a:gdLst>
              <a:gd name="T0" fmla="*/ 87 w 176"/>
              <a:gd name="T1" fmla="*/ 0 h 179"/>
              <a:gd name="T2" fmla="*/ 0 w 176"/>
              <a:gd name="T3" fmla="*/ 91 h 179"/>
              <a:gd name="T4" fmla="*/ 87 w 176"/>
              <a:gd name="T5" fmla="*/ 178 h 179"/>
              <a:gd name="T6" fmla="*/ 175 w 176"/>
              <a:gd name="T7" fmla="*/ 91 h 179"/>
              <a:gd name="T8" fmla="*/ 87 w 176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" name="Freeform 158"/>
          <p:cNvSpPr>
            <a:spLocks noChangeArrowheads="1"/>
          </p:cNvSpPr>
          <p:nvPr/>
        </p:nvSpPr>
        <p:spPr bwMode="auto">
          <a:xfrm>
            <a:off x="216562" y="2015092"/>
            <a:ext cx="58895" cy="58894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6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2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ubicBezTo>
                  <a:pt x="136" y="32"/>
                  <a:pt x="105" y="0"/>
                  <a:pt x="6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" name="Freeform 159"/>
          <p:cNvSpPr>
            <a:spLocks noChangeArrowheads="1"/>
          </p:cNvSpPr>
          <p:nvPr/>
        </p:nvSpPr>
        <p:spPr bwMode="auto">
          <a:xfrm>
            <a:off x="-17" y="2022691"/>
            <a:ext cx="43696" cy="45596"/>
          </a:xfrm>
          <a:custGeom>
            <a:avLst/>
            <a:gdLst>
              <a:gd name="T0" fmla="*/ 51 w 103"/>
              <a:gd name="T1" fmla="*/ 0 h 105"/>
              <a:gd name="T2" fmla="*/ 0 w 103"/>
              <a:gd name="T3" fmla="*/ 53 h 105"/>
              <a:gd name="T4" fmla="*/ 51 w 103"/>
              <a:gd name="T5" fmla="*/ 104 h 105"/>
              <a:gd name="T6" fmla="*/ 102 w 103"/>
              <a:gd name="T7" fmla="*/ 51 h 105"/>
              <a:gd name="T8" fmla="*/ 51 w 103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1" y="104"/>
                </a:cubicBezTo>
                <a:cubicBezTo>
                  <a:pt x="79" y="104"/>
                  <a:pt x="102" y="82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" name="Freeform 160"/>
          <p:cNvSpPr>
            <a:spLocks noChangeArrowheads="1"/>
          </p:cNvSpPr>
          <p:nvPr/>
        </p:nvSpPr>
        <p:spPr bwMode="auto">
          <a:xfrm>
            <a:off x="7179378" y="1739619"/>
            <a:ext cx="93090" cy="93091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8 h 216"/>
              <a:gd name="T4" fmla="*/ 107 w 215"/>
              <a:gd name="T5" fmla="*/ 215 h 216"/>
              <a:gd name="T6" fmla="*/ 214 w 215"/>
              <a:gd name="T7" fmla="*/ 108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8"/>
                  <a:pt x="214" y="108"/>
                </a:cubicBezTo>
                <a:cubicBezTo>
                  <a:pt x="214" y="49"/>
                  <a:pt x="166" y="0"/>
                  <a:pt x="10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Freeform 161"/>
          <p:cNvSpPr>
            <a:spLocks noChangeArrowheads="1"/>
          </p:cNvSpPr>
          <p:nvPr/>
        </p:nvSpPr>
        <p:spPr bwMode="auto">
          <a:xfrm>
            <a:off x="6953299" y="1739619"/>
            <a:ext cx="93091" cy="93091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8 h 216"/>
              <a:gd name="T4" fmla="*/ 107 w 215"/>
              <a:gd name="T5" fmla="*/ 215 h 216"/>
              <a:gd name="T6" fmla="*/ 214 w 215"/>
              <a:gd name="T7" fmla="*/ 108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8"/>
                  <a:pt x="214" y="108"/>
                </a:cubicBezTo>
                <a:cubicBezTo>
                  <a:pt x="214" y="49"/>
                  <a:pt x="166" y="0"/>
                  <a:pt x="10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Freeform 162"/>
          <p:cNvSpPr>
            <a:spLocks noChangeArrowheads="1"/>
          </p:cNvSpPr>
          <p:nvPr/>
        </p:nvSpPr>
        <p:spPr bwMode="auto">
          <a:xfrm>
            <a:off x="6715823" y="1728220"/>
            <a:ext cx="119688" cy="119689"/>
          </a:xfrm>
          <a:custGeom>
            <a:avLst/>
            <a:gdLst>
              <a:gd name="T0" fmla="*/ 139 w 278"/>
              <a:gd name="T1" fmla="*/ 0 h 280"/>
              <a:gd name="T2" fmla="*/ 0 w 278"/>
              <a:gd name="T3" fmla="*/ 141 h 280"/>
              <a:gd name="T4" fmla="*/ 139 w 278"/>
              <a:gd name="T5" fmla="*/ 279 h 280"/>
              <a:gd name="T6" fmla="*/ 277 w 278"/>
              <a:gd name="T7" fmla="*/ 138 h 280"/>
              <a:gd name="T8" fmla="*/ 139 w 278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280">
                <a:moveTo>
                  <a:pt x="139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39" y="279"/>
                </a:cubicBezTo>
                <a:cubicBezTo>
                  <a:pt x="215" y="279"/>
                  <a:pt x="277" y="217"/>
                  <a:pt x="277" y="138"/>
                </a:cubicBezTo>
                <a:cubicBezTo>
                  <a:pt x="277" y="62"/>
                  <a:pt x="215" y="0"/>
                  <a:pt x="13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" name="Freeform 163"/>
          <p:cNvSpPr>
            <a:spLocks noChangeArrowheads="1"/>
          </p:cNvSpPr>
          <p:nvPr/>
        </p:nvSpPr>
        <p:spPr bwMode="auto">
          <a:xfrm>
            <a:off x="6485945" y="1726320"/>
            <a:ext cx="127288" cy="127287"/>
          </a:xfrm>
          <a:custGeom>
            <a:avLst/>
            <a:gdLst>
              <a:gd name="T0" fmla="*/ 147 w 294"/>
              <a:gd name="T1" fmla="*/ 0 h 295"/>
              <a:gd name="T2" fmla="*/ 0 w 294"/>
              <a:gd name="T3" fmla="*/ 147 h 295"/>
              <a:gd name="T4" fmla="*/ 147 w 294"/>
              <a:gd name="T5" fmla="*/ 294 h 295"/>
              <a:gd name="T6" fmla="*/ 293 w 294"/>
              <a:gd name="T7" fmla="*/ 147 h 295"/>
              <a:gd name="T8" fmla="*/ 147 w 294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5">
                <a:moveTo>
                  <a:pt x="147" y="0"/>
                </a:moveTo>
                <a:cubicBezTo>
                  <a:pt x="65" y="0"/>
                  <a:pt x="0" y="65"/>
                  <a:pt x="0" y="147"/>
                </a:cubicBezTo>
                <a:cubicBezTo>
                  <a:pt x="0" y="229"/>
                  <a:pt x="65" y="294"/>
                  <a:pt x="147" y="294"/>
                </a:cubicBezTo>
                <a:cubicBezTo>
                  <a:pt x="228" y="294"/>
                  <a:pt x="293" y="229"/>
                  <a:pt x="293" y="147"/>
                </a:cubicBezTo>
                <a:cubicBezTo>
                  <a:pt x="293" y="65"/>
                  <a:pt x="226" y="0"/>
                  <a:pt x="14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" name="Freeform 164"/>
          <p:cNvSpPr>
            <a:spLocks noChangeArrowheads="1"/>
          </p:cNvSpPr>
          <p:nvPr/>
        </p:nvSpPr>
        <p:spPr bwMode="auto">
          <a:xfrm>
            <a:off x="6259868" y="1726320"/>
            <a:ext cx="127287" cy="129187"/>
          </a:xfrm>
          <a:custGeom>
            <a:avLst/>
            <a:gdLst>
              <a:gd name="T0" fmla="*/ 147 w 297"/>
              <a:gd name="T1" fmla="*/ 3 h 301"/>
              <a:gd name="T2" fmla="*/ 0 w 297"/>
              <a:gd name="T3" fmla="*/ 153 h 301"/>
              <a:gd name="T4" fmla="*/ 150 w 297"/>
              <a:gd name="T5" fmla="*/ 300 h 301"/>
              <a:gd name="T6" fmla="*/ 296 w 297"/>
              <a:gd name="T7" fmla="*/ 150 h 301"/>
              <a:gd name="T8" fmla="*/ 147 w 297"/>
              <a:gd name="T9" fmla="*/ 3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301">
                <a:moveTo>
                  <a:pt x="147" y="3"/>
                </a:moveTo>
                <a:cubicBezTo>
                  <a:pt x="65" y="3"/>
                  <a:pt x="0" y="71"/>
                  <a:pt x="0" y="153"/>
                </a:cubicBezTo>
                <a:cubicBezTo>
                  <a:pt x="0" y="235"/>
                  <a:pt x="69" y="300"/>
                  <a:pt x="150" y="300"/>
                </a:cubicBezTo>
                <a:cubicBezTo>
                  <a:pt x="232" y="300"/>
                  <a:pt x="296" y="232"/>
                  <a:pt x="296" y="150"/>
                </a:cubicBezTo>
                <a:cubicBezTo>
                  <a:pt x="296" y="68"/>
                  <a:pt x="229" y="0"/>
                  <a:pt x="147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" name="Freeform 165"/>
          <p:cNvSpPr>
            <a:spLocks noChangeArrowheads="1"/>
          </p:cNvSpPr>
          <p:nvPr/>
        </p:nvSpPr>
        <p:spPr bwMode="auto">
          <a:xfrm>
            <a:off x="6037589" y="1730120"/>
            <a:ext cx="123488" cy="123487"/>
          </a:xfrm>
          <a:custGeom>
            <a:avLst/>
            <a:gdLst>
              <a:gd name="T0" fmla="*/ 142 w 287"/>
              <a:gd name="T1" fmla="*/ 3 h 286"/>
              <a:gd name="T2" fmla="*/ 0 w 287"/>
              <a:gd name="T3" fmla="*/ 144 h 286"/>
              <a:gd name="T4" fmla="*/ 142 w 287"/>
              <a:gd name="T5" fmla="*/ 285 h 286"/>
              <a:gd name="T6" fmla="*/ 283 w 287"/>
              <a:gd name="T7" fmla="*/ 141 h 286"/>
              <a:gd name="T8" fmla="*/ 142 w 287"/>
              <a:gd name="T9" fmla="*/ 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6">
                <a:moveTo>
                  <a:pt x="142" y="3"/>
                </a:moveTo>
                <a:cubicBezTo>
                  <a:pt x="63" y="3"/>
                  <a:pt x="0" y="68"/>
                  <a:pt x="0" y="144"/>
                </a:cubicBezTo>
                <a:cubicBezTo>
                  <a:pt x="0" y="223"/>
                  <a:pt x="65" y="285"/>
                  <a:pt x="142" y="285"/>
                </a:cubicBezTo>
                <a:cubicBezTo>
                  <a:pt x="221" y="285"/>
                  <a:pt x="283" y="220"/>
                  <a:pt x="283" y="141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" name="Freeform 166"/>
          <p:cNvSpPr>
            <a:spLocks noChangeArrowheads="1"/>
          </p:cNvSpPr>
          <p:nvPr/>
        </p:nvSpPr>
        <p:spPr bwMode="auto">
          <a:xfrm>
            <a:off x="5821010" y="1737719"/>
            <a:ext cx="110189" cy="110189"/>
          </a:xfrm>
          <a:custGeom>
            <a:avLst/>
            <a:gdLst>
              <a:gd name="T0" fmla="*/ 125 w 255"/>
              <a:gd name="T1" fmla="*/ 0 h 255"/>
              <a:gd name="T2" fmla="*/ 0 w 255"/>
              <a:gd name="T3" fmla="*/ 127 h 255"/>
              <a:gd name="T4" fmla="*/ 127 w 255"/>
              <a:gd name="T5" fmla="*/ 254 h 255"/>
              <a:gd name="T6" fmla="*/ 254 w 255"/>
              <a:gd name="T7" fmla="*/ 127 h 255"/>
              <a:gd name="T8" fmla="*/ 125 w 255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255">
                <a:moveTo>
                  <a:pt x="125" y="0"/>
                </a:moveTo>
                <a:cubicBezTo>
                  <a:pt x="54" y="0"/>
                  <a:pt x="0" y="57"/>
                  <a:pt x="0" y="127"/>
                </a:cubicBezTo>
                <a:cubicBezTo>
                  <a:pt x="0" y="198"/>
                  <a:pt x="57" y="254"/>
                  <a:pt x="127" y="254"/>
                </a:cubicBezTo>
                <a:cubicBezTo>
                  <a:pt x="198" y="254"/>
                  <a:pt x="254" y="197"/>
                  <a:pt x="254" y="127"/>
                </a:cubicBezTo>
                <a:cubicBezTo>
                  <a:pt x="251" y="56"/>
                  <a:pt x="195" y="0"/>
                  <a:pt x="12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" name="Freeform 167"/>
          <p:cNvSpPr>
            <a:spLocks noChangeArrowheads="1"/>
          </p:cNvSpPr>
          <p:nvPr/>
        </p:nvSpPr>
        <p:spPr bwMode="auto">
          <a:xfrm>
            <a:off x="5591134" y="1735819"/>
            <a:ext cx="113989" cy="113989"/>
          </a:xfrm>
          <a:custGeom>
            <a:avLst/>
            <a:gdLst>
              <a:gd name="T0" fmla="*/ 132 w 266"/>
              <a:gd name="T1" fmla="*/ 0 h 266"/>
              <a:gd name="T2" fmla="*/ 0 w 266"/>
              <a:gd name="T3" fmla="*/ 133 h 266"/>
              <a:gd name="T4" fmla="*/ 132 w 266"/>
              <a:gd name="T5" fmla="*/ 265 h 266"/>
              <a:gd name="T6" fmla="*/ 265 w 266"/>
              <a:gd name="T7" fmla="*/ 130 h 266"/>
              <a:gd name="T8" fmla="*/ 132 w 266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6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7"/>
                  <a:pt x="59" y="265"/>
                  <a:pt x="132" y="265"/>
                </a:cubicBezTo>
                <a:cubicBezTo>
                  <a:pt x="206" y="265"/>
                  <a:pt x="265" y="206"/>
                  <a:pt x="265" y="130"/>
                </a:cubicBezTo>
                <a:cubicBezTo>
                  <a:pt x="265" y="59"/>
                  <a:pt x="206" y="0"/>
                  <a:pt x="13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" name="Freeform 168"/>
          <p:cNvSpPr>
            <a:spLocks noChangeArrowheads="1"/>
          </p:cNvSpPr>
          <p:nvPr/>
        </p:nvSpPr>
        <p:spPr bwMode="auto">
          <a:xfrm>
            <a:off x="5372655" y="1741519"/>
            <a:ext cx="104490" cy="104489"/>
          </a:xfrm>
          <a:custGeom>
            <a:avLst/>
            <a:gdLst>
              <a:gd name="T0" fmla="*/ 121 w 244"/>
              <a:gd name="T1" fmla="*/ 0 h 244"/>
              <a:gd name="T2" fmla="*/ 0 w 244"/>
              <a:gd name="T3" fmla="*/ 121 h 244"/>
              <a:gd name="T4" fmla="*/ 121 w 244"/>
              <a:gd name="T5" fmla="*/ 243 h 244"/>
              <a:gd name="T6" fmla="*/ 243 w 244"/>
              <a:gd name="T7" fmla="*/ 121 h 244"/>
              <a:gd name="T8" fmla="*/ 121 w 24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4">
                <a:moveTo>
                  <a:pt x="121" y="0"/>
                </a:moveTo>
                <a:cubicBezTo>
                  <a:pt x="54" y="0"/>
                  <a:pt x="0" y="57"/>
                  <a:pt x="0" y="121"/>
                </a:cubicBezTo>
                <a:cubicBezTo>
                  <a:pt x="0" y="189"/>
                  <a:pt x="56" y="243"/>
                  <a:pt x="121" y="243"/>
                </a:cubicBezTo>
                <a:cubicBezTo>
                  <a:pt x="189" y="243"/>
                  <a:pt x="243" y="189"/>
                  <a:pt x="243" y="121"/>
                </a:cubicBezTo>
                <a:cubicBezTo>
                  <a:pt x="243" y="57"/>
                  <a:pt x="189" y="0"/>
                  <a:pt x="12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" name="Freeform 169"/>
          <p:cNvSpPr>
            <a:spLocks noChangeArrowheads="1"/>
          </p:cNvSpPr>
          <p:nvPr/>
        </p:nvSpPr>
        <p:spPr bwMode="auto">
          <a:xfrm>
            <a:off x="5163675" y="1758617"/>
            <a:ext cx="74093" cy="74093"/>
          </a:xfrm>
          <a:custGeom>
            <a:avLst/>
            <a:gdLst>
              <a:gd name="T0" fmla="*/ 84 w 170"/>
              <a:gd name="T1" fmla="*/ 0 h 171"/>
              <a:gd name="T2" fmla="*/ 0 w 170"/>
              <a:gd name="T3" fmla="*/ 85 h 171"/>
              <a:gd name="T4" fmla="*/ 84 w 170"/>
              <a:gd name="T5" fmla="*/ 170 h 171"/>
              <a:gd name="T6" fmla="*/ 169 w 170"/>
              <a:gd name="T7" fmla="*/ 85 h 171"/>
              <a:gd name="T8" fmla="*/ 84 w 17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1">
                <a:moveTo>
                  <a:pt x="84" y="0"/>
                </a:moveTo>
                <a:cubicBezTo>
                  <a:pt x="39" y="0"/>
                  <a:pt x="0" y="37"/>
                  <a:pt x="0" y="85"/>
                </a:cubicBezTo>
                <a:cubicBezTo>
                  <a:pt x="0" y="133"/>
                  <a:pt x="36" y="170"/>
                  <a:pt x="84" y="170"/>
                </a:cubicBezTo>
                <a:cubicBezTo>
                  <a:pt x="129" y="170"/>
                  <a:pt x="169" y="130"/>
                  <a:pt x="169" y="85"/>
                </a:cubicBezTo>
                <a:cubicBezTo>
                  <a:pt x="166" y="37"/>
                  <a:pt x="129" y="0"/>
                  <a:pt x="8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" name="Freeform 170"/>
          <p:cNvSpPr>
            <a:spLocks noChangeArrowheads="1"/>
          </p:cNvSpPr>
          <p:nvPr/>
        </p:nvSpPr>
        <p:spPr bwMode="auto">
          <a:xfrm>
            <a:off x="4933798" y="1756717"/>
            <a:ext cx="77892" cy="77892"/>
          </a:xfrm>
          <a:custGeom>
            <a:avLst/>
            <a:gdLst>
              <a:gd name="T0" fmla="*/ 90 w 182"/>
              <a:gd name="T1" fmla="*/ 0 h 181"/>
              <a:gd name="T2" fmla="*/ 0 w 182"/>
              <a:gd name="T3" fmla="*/ 90 h 181"/>
              <a:gd name="T4" fmla="*/ 90 w 182"/>
              <a:gd name="T5" fmla="*/ 180 h 181"/>
              <a:gd name="T6" fmla="*/ 181 w 182"/>
              <a:gd name="T7" fmla="*/ 90 h 181"/>
              <a:gd name="T8" fmla="*/ 90 w 182"/>
              <a:gd name="T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1">
                <a:moveTo>
                  <a:pt x="90" y="0"/>
                </a:moveTo>
                <a:cubicBezTo>
                  <a:pt x="42" y="0"/>
                  <a:pt x="0" y="39"/>
                  <a:pt x="0" y="90"/>
                </a:cubicBezTo>
                <a:cubicBezTo>
                  <a:pt x="0" y="141"/>
                  <a:pt x="40" y="180"/>
                  <a:pt x="90" y="180"/>
                </a:cubicBezTo>
                <a:cubicBezTo>
                  <a:pt x="141" y="180"/>
                  <a:pt x="181" y="141"/>
                  <a:pt x="181" y="90"/>
                </a:cubicBezTo>
                <a:cubicBezTo>
                  <a:pt x="181" y="42"/>
                  <a:pt x="141" y="0"/>
                  <a:pt x="9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" name="Freeform 171"/>
          <p:cNvSpPr>
            <a:spLocks noChangeArrowheads="1"/>
          </p:cNvSpPr>
          <p:nvPr/>
        </p:nvSpPr>
        <p:spPr bwMode="auto">
          <a:xfrm>
            <a:off x="4713420" y="1762416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" name="Freeform 172"/>
          <p:cNvSpPr>
            <a:spLocks noChangeArrowheads="1"/>
          </p:cNvSpPr>
          <p:nvPr/>
        </p:nvSpPr>
        <p:spPr bwMode="auto">
          <a:xfrm>
            <a:off x="4477843" y="1752918"/>
            <a:ext cx="91191" cy="94991"/>
          </a:xfrm>
          <a:custGeom>
            <a:avLst/>
            <a:gdLst>
              <a:gd name="T0" fmla="*/ 104 w 212"/>
              <a:gd name="T1" fmla="*/ 3 h 219"/>
              <a:gd name="T2" fmla="*/ 0 w 212"/>
              <a:gd name="T3" fmla="*/ 111 h 219"/>
              <a:gd name="T4" fmla="*/ 107 w 212"/>
              <a:gd name="T5" fmla="*/ 215 h 219"/>
              <a:gd name="T6" fmla="*/ 211 w 212"/>
              <a:gd name="T7" fmla="*/ 108 h 219"/>
              <a:gd name="T8" fmla="*/ 104 w 212"/>
              <a:gd name="T9" fmla="*/ 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9">
                <a:moveTo>
                  <a:pt x="104" y="3"/>
                </a:moveTo>
                <a:cubicBezTo>
                  <a:pt x="45" y="3"/>
                  <a:pt x="0" y="51"/>
                  <a:pt x="0" y="111"/>
                </a:cubicBezTo>
                <a:cubicBezTo>
                  <a:pt x="0" y="170"/>
                  <a:pt x="48" y="218"/>
                  <a:pt x="107" y="215"/>
                </a:cubicBezTo>
                <a:cubicBezTo>
                  <a:pt x="166" y="215"/>
                  <a:pt x="211" y="167"/>
                  <a:pt x="211" y="108"/>
                </a:cubicBezTo>
                <a:cubicBezTo>
                  <a:pt x="209" y="48"/>
                  <a:pt x="163" y="0"/>
                  <a:pt x="104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" name="Freeform 173"/>
          <p:cNvSpPr>
            <a:spLocks noChangeArrowheads="1"/>
          </p:cNvSpPr>
          <p:nvPr/>
        </p:nvSpPr>
        <p:spPr bwMode="auto">
          <a:xfrm>
            <a:off x="4253665" y="1752918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08" y="48"/>
                  <a:pt x="160" y="0"/>
                  <a:pt x="10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" name="Freeform 174"/>
          <p:cNvSpPr>
            <a:spLocks noChangeArrowheads="1"/>
          </p:cNvSpPr>
          <p:nvPr/>
        </p:nvSpPr>
        <p:spPr bwMode="auto">
          <a:xfrm>
            <a:off x="4037087" y="1764317"/>
            <a:ext cx="74092" cy="74092"/>
          </a:xfrm>
          <a:custGeom>
            <a:avLst/>
            <a:gdLst>
              <a:gd name="T0" fmla="*/ 85 w 171"/>
              <a:gd name="T1" fmla="*/ 0 h 170"/>
              <a:gd name="T2" fmla="*/ 0 w 171"/>
              <a:gd name="T3" fmla="*/ 84 h 170"/>
              <a:gd name="T4" fmla="*/ 85 w 171"/>
              <a:gd name="T5" fmla="*/ 169 h 170"/>
              <a:gd name="T6" fmla="*/ 170 w 171"/>
              <a:gd name="T7" fmla="*/ 84 h 170"/>
              <a:gd name="T8" fmla="*/ 85 w 171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170">
                <a:moveTo>
                  <a:pt x="85" y="0"/>
                </a:moveTo>
                <a:cubicBezTo>
                  <a:pt x="37" y="0"/>
                  <a:pt x="0" y="36"/>
                  <a:pt x="0" y="84"/>
                </a:cubicBezTo>
                <a:cubicBezTo>
                  <a:pt x="0" y="132"/>
                  <a:pt x="37" y="169"/>
                  <a:pt x="85" y="169"/>
                </a:cubicBezTo>
                <a:cubicBezTo>
                  <a:pt x="130" y="169"/>
                  <a:pt x="170" y="130"/>
                  <a:pt x="170" y="84"/>
                </a:cubicBezTo>
                <a:cubicBezTo>
                  <a:pt x="167" y="36"/>
                  <a:pt x="130" y="0"/>
                  <a:pt x="8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Freeform 175"/>
          <p:cNvSpPr>
            <a:spLocks noChangeArrowheads="1"/>
          </p:cNvSpPr>
          <p:nvPr/>
        </p:nvSpPr>
        <p:spPr bwMode="auto">
          <a:xfrm>
            <a:off x="3811008" y="1764317"/>
            <a:ext cx="74093" cy="74092"/>
          </a:xfrm>
          <a:custGeom>
            <a:avLst/>
            <a:gdLst>
              <a:gd name="T0" fmla="*/ 85 w 174"/>
              <a:gd name="T1" fmla="*/ 3 h 173"/>
              <a:gd name="T2" fmla="*/ 0 w 174"/>
              <a:gd name="T3" fmla="*/ 87 h 173"/>
              <a:gd name="T4" fmla="*/ 85 w 174"/>
              <a:gd name="T5" fmla="*/ 172 h 173"/>
              <a:gd name="T6" fmla="*/ 170 w 174"/>
              <a:gd name="T7" fmla="*/ 84 h 173"/>
              <a:gd name="T8" fmla="*/ 85 w 174"/>
              <a:gd name="T9" fmla="*/ 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173">
                <a:moveTo>
                  <a:pt x="85" y="3"/>
                </a:moveTo>
                <a:cubicBezTo>
                  <a:pt x="37" y="3"/>
                  <a:pt x="0" y="42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4"/>
                </a:cubicBezTo>
                <a:cubicBezTo>
                  <a:pt x="173" y="39"/>
                  <a:pt x="133" y="0"/>
                  <a:pt x="85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" name="Freeform 176"/>
          <p:cNvSpPr>
            <a:spLocks noChangeArrowheads="1"/>
          </p:cNvSpPr>
          <p:nvPr/>
        </p:nvSpPr>
        <p:spPr bwMode="auto">
          <a:xfrm>
            <a:off x="3586830" y="1766216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4 h 170"/>
              <a:gd name="T4" fmla="*/ 84 w 170"/>
              <a:gd name="T5" fmla="*/ 169 h 170"/>
              <a:gd name="T6" fmla="*/ 169 w 170"/>
              <a:gd name="T7" fmla="*/ 81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7" y="0"/>
                  <a:pt x="0" y="39"/>
                  <a:pt x="0" y="84"/>
                </a:cubicBezTo>
                <a:cubicBezTo>
                  <a:pt x="0" y="132"/>
                  <a:pt x="40" y="169"/>
                  <a:pt x="84" y="169"/>
                </a:cubicBezTo>
                <a:cubicBezTo>
                  <a:pt x="132" y="169"/>
                  <a:pt x="169" y="129"/>
                  <a:pt x="169" y="81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" name="Freeform 177"/>
          <p:cNvSpPr>
            <a:spLocks noChangeArrowheads="1"/>
          </p:cNvSpPr>
          <p:nvPr/>
        </p:nvSpPr>
        <p:spPr bwMode="auto">
          <a:xfrm>
            <a:off x="3351253" y="1758617"/>
            <a:ext cx="93091" cy="91191"/>
          </a:xfrm>
          <a:custGeom>
            <a:avLst/>
            <a:gdLst>
              <a:gd name="T0" fmla="*/ 107 w 218"/>
              <a:gd name="T1" fmla="*/ 0 h 212"/>
              <a:gd name="T2" fmla="*/ 2 w 218"/>
              <a:gd name="T3" fmla="*/ 107 h 212"/>
              <a:gd name="T4" fmla="*/ 110 w 218"/>
              <a:gd name="T5" fmla="*/ 211 h 212"/>
              <a:gd name="T6" fmla="*/ 214 w 218"/>
              <a:gd name="T7" fmla="*/ 104 h 212"/>
              <a:gd name="T8" fmla="*/ 107 w 218"/>
              <a:gd name="T9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212">
                <a:moveTo>
                  <a:pt x="107" y="0"/>
                </a:moveTo>
                <a:cubicBezTo>
                  <a:pt x="48" y="0"/>
                  <a:pt x="0" y="48"/>
                  <a:pt x="2" y="107"/>
                </a:cubicBezTo>
                <a:cubicBezTo>
                  <a:pt x="2" y="166"/>
                  <a:pt x="50" y="211"/>
                  <a:pt x="110" y="211"/>
                </a:cubicBezTo>
                <a:cubicBezTo>
                  <a:pt x="169" y="211"/>
                  <a:pt x="217" y="163"/>
                  <a:pt x="214" y="104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" name="Freeform 178"/>
          <p:cNvSpPr>
            <a:spLocks noChangeArrowheads="1"/>
          </p:cNvSpPr>
          <p:nvPr/>
        </p:nvSpPr>
        <p:spPr bwMode="auto">
          <a:xfrm>
            <a:off x="3132775" y="1764317"/>
            <a:ext cx="81691" cy="79792"/>
          </a:xfrm>
          <a:custGeom>
            <a:avLst/>
            <a:gdLst>
              <a:gd name="T0" fmla="*/ 93 w 190"/>
              <a:gd name="T1" fmla="*/ 0 h 187"/>
              <a:gd name="T2" fmla="*/ 0 w 190"/>
              <a:gd name="T3" fmla="*/ 93 h 187"/>
              <a:gd name="T4" fmla="*/ 96 w 190"/>
              <a:gd name="T5" fmla="*/ 186 h 187"/>
              <a:gd name="T6" fmla="*/ 189 w 190"/>
              <a:gd name="T7" fmla="*/ 90 h 187"/>
              <a:gd name="T8" fmla="*/ 93 w 190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87">
                <a:moveTo>
                  <a:pt x="93" y="0"/>
                </a:moveTo>
                <a:cubicBezTo>
                  <a:pt x="39" y="0"/>
                  <a:pt x="0" y="42"/>
                  <a:pt x="0" y="93"/>
                </a:cubicBezTo>
                <a:cubicBezTo>
                  <a:pt x="0" y="146"/>
                  <a:pt x="42" y="186"/>
                  <a:pt x="96" y="186"/>
                </a:cubicBezTo>
                <a:cubicBezTo>
                  <a:pt x="146" y="186"/>
                  <a:pt x="189" y="144"/>
                  <a:pt x="189" y="90"/>
                </a:cubicBezTo>
                <a:cubicBezTo>
                  <a:pt x="186" y="42"/>
                  <a:pt x="144" y="0"/>
                  <a:pt x="9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" name="Freeform 179"/>
          <p:cNvSpPr>
            <a:spLocks noChangeArrowheads="1"/>
          </p:cNvSpPr>
          <p:nvPr/>
        </p:nvSpPr>
        <p:spPr bwMode="auto">
          <a:xfrm>
            <a:off x="2916197" y="1773815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4 h 148"/>
              <a:gd name="T4" fmla="*/ 74 w 148"/>
              <a:gd name="T5" fmla="*/ 147 h 148"/>
              <a:gd name="T6" fmla="*/ 147 w 148"/>
              <a:gd name="T7" fmla="*/ 74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1" y="0"/>
                  <a:pt x="0" y="34"/>
                  <a:pt x="0" y="74"/>
                </a:cubicBezTo>
                <a:cubicBezTo>
                  <a:pt x="0" y="116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47" y="34"/>
                  <a:pt x="113" y="0"/>
                  <a:pt x="7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" name="Freeform 180"/>
          <p:cNvSpPr>
            <a:spLocks noChangeArrowheads="1"/>
          </p:cNvSpPr>
          <p:nvPr/>
        </p:nvSpPr>
        <p:spPr bwMode="auto">
          <a:xfrm>
            <a:off x="2690118" y="1777615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3 h 148"/>
              <a:gd name="T4" fmla="*/ 74 w 148"/>
              <a:gd name="T5" fmla="*/ 147 h 148"/>
              <a:gd name="T6" fmla="*/ 144 w 148"/>
              <a:gd name="T7" fmla="*/ 73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4" y="0"/>
                  <a:pt x="0" y="34"/>
                  <a:pt x="0" y="73"/>
                </a:cubicBezTo>
                <a:cubicBezTo>
                  <a:pt x="0" y="113"/>
                  <a:pt x="34" y="147"/>
                  <a:pt x="74" y="147"/>
                </a:cubicBezTo>
                <a:cubicBezTo>
                  <a:pt x="113" y="147"/>
                  <a:pt x="147" y="113"/>
                  <a:pt x="144" y="73"/>
                </a:cubicBezTo>
                <a:cubicBezTo>
                  <a:pt x="147" y="31"/>
                  <a:pt x="113" y="0"/>
                  <a:pt x="7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" name="Freeform 181"/>
          <p:cNvSpPr>
            <a:spLocks noChangeArrowheads="1"/>
          </p:cNvSpPr>
          <p:nvPr/>
        </p:nvSpPr>
        <p:spPr bwMode="auto">
          <a:xfrm>
            <a:off x="2465940" y="1777615"/>
            <a:ext cx="64594" cy="64594"/>
          </a:xfrm>
          <a:custGeom>
            <a:avLst/>
            <a:gdLst>
              <a:gd name="T0" fmla="*/ 74 w 151"/>
              <a:gd name="T1" fmla="*/ 3 h 151"/>
              <a:gd name="T2" fmla="*/ 3 w 151"/>
              <a:gd name="T3" fmla="*/ 76 h 151"/>
              <a:gd name="T4" fmla="*/ 77 w 151"/>
              <a:gd name="T5" fmla="*/ 150 h 151"/>
              <a:gd name="T6" fmla="*/ 147 w 151"/>
              <a:gd name="T7" fmla="*/ 76 h 151"/>
              <a:gd name="T8" fmla="*/ 74 w 151"/>
              <a:gd name="T9" fmla="*/ 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51">
                <a:moveTo>
                  <a:pt x="74" y="3"/>
                </a:moveTo>
                <a:cubicBezTo>
                  <a:pt x="34" y="3"/>
                  <a:pt x="0" y="37"/>
                  <a:pt x="3" y="76"/>
                </a:cubicBezTo>
                <a:cubicBezTo>
                  <a:pt x="3" y="116"/>
                  <a:pt x="34" y="150"/>
                  <a:pt x="77" y="150"/>
                </a:cubicBezTo>
                <a:cubicBezTo>
                  <a:pt x="116" y="150"/>
                  <a:pt x="150" y="116"/>
                  <a:pt x="147" y="76"/>
                </a:cubicBezTo>
                <a:cubicBezTo>
                  <a:pt x="147" y="34"/>
                  <a:pt x="113" y="0"/>
                  <a:pt x="74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" name="Freeform 182"/>
          <p:cNvSpPr>
            <a:spLocks noChangeArrowheads="1"/>
          </p:cNvSpPr>
          <p:nvPr/>
        </p:nvSpPr>
        <p:spPr bwMode="auto">
          <a:xfrm>
            <a:off x="2243663" y="1781414"/>
            <a:ext cx="56994" cy="56994"/>
          </a:xfrm>
          <a:custGeom>
            <a:avLst/>
            <a:gdLst>
              <a:gd name="T0" fmla="*/ 65 w 133"/>
              <a:gd name="T1" fmla="*/ 0 h 131"/>
              <a:gd name="T2" fmla="*/ 0 w 133"/>
              <a:gd name="T3" fmla="*/ 65 h 131"/>
              <a:gd name="T4" fmla="*/ 67 w 133"/>
              <a:gd name="T5" fmla="*/ 130 h 131"/>
              <a:gd name="T6" fmla="*/ 132 w 133"/>
              <a:gd name="T7" fmla="*/ 65 h 131"/>
              <a:gd name="T8" fmla="*/ 65 w 133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30" y="130"/>
                  <a:pt x="67" y="130"/>
                </a:cubicBezTo>
                <a:cubicBezTo>
                  <a:pt x="103" y="130"/>
                  <a:pt x="132" y="102"/>
                  <a:pt x="132" y="65"/>
                </a:cubicBezTo>
                <a:cubicBezTo>
                  <a:pt x="132" y="28"/>
                  <a:pt x="101" y="0"/>
                  <a:pt x="6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" name="Freeform 183"/>
          <p:cNvSpPr>
            <a:spLocks noChangeArrowheads="1"/>
          </p:cNvSpPr>
          <p:nvPr/>
        </p:nvSpPr>
        <p:spPr bwMode="auto">
          <a:xfrm>
            <a:off x="2002386" y="1766216"/>
            <a:ext cx="91191" cy="91191"/>
          </a:xfrm>
          <a:custGeom>
            <a:avLst/>
            <a:gdLst>
              <a:gd name="T0" fmla="*/ 209 w 210"/>
              <a:gd name="T1" fmla="*/ 104 h 210"/>
              <a:gd name="T2" fmla="*/ 195 w 210"/>
              <a:gd name="T3" fmla="*/ 156 h 210"/>
              <a:gd name="T4" fmla="*/ 157 w 210"/>
              <a:gd name="T5" fmla="*/ 194 h 210"/>
              <a:gd name="T6" fmla="*/ 105 w 210"/>
              <a:gd name="T7" fmla="*/ 208 h 210"/>
              <a:gd name="T8" fmla="*/ 53 w 210"/>
              <a:gd name="T9" fmla="*/ 195 h 210"/>
              <a:gd name="T10" fmla="*/ 14 w 210"/>
              <a:gd name="T11" fmla="*/ 157 h 210"/>
              <a:gd name="T12" fmla="*/ 0 w 210"/>
              <a:gd name="T13" fmla="*/ 105 h 210"/>
              <a:gd name="T14" fmla="*/ 14 w 210"/>
              <a:gd name="T15" fmla="*/ 52 h 210"/>
              <a:gd name="T16" fmla="*/ 52 w 210"/>
              <a:gd name="T17" fmla="*/ 14 h 210"/>
              <a:gd name="T18" fmla="*/ 104 w 210"/>
              <a:gd name="T19" fmla="*/ 0 h 210"/>
              <a:gd name="T20" fmla="*/ 156 w 210"/>
              <a:gd name="T21" fmla="*/ 13 h 210"/>
              <a:gd name="T22" fmla="*/ 195 w 210"/>
              <a:gd name="T23" fmla="*/ 51 h 210"/>
              <a:gd name="T24" fmla="*/ 209 w 210"/>
              <a:gd name="T25" fmla="*/ 10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0" h="210">
                <a:moveTo>
                  <a:pt x="209" y="104"/>
                </a:moveTo>
                <a:cubicBezTo>
                  <a:pt x="209" y="123"/>
                  <a:pt x="204" y="140"/>
                  <a:pt x="195" y="156"/>
                </a:cubicBezTo>
                <a:cubicBezTo>
                  <a:pt x="185" y="173"/>
                  <a:pt x="173" y="185"/>
                  <a:pt x="157" y="194"/>
                </a:cubicBezTo>
                <a:cubicBezTo>
                  <a:pt x="140" y="204"/>
                  <a:pt x="124" y="208"/>
                  <a:pt x="105" y="208"/>
                </a:cubicBezTo>
                <a:cubicBezTo>
                  <a:pt x="86" y="209"/>
                  <a:pt x="70" y="205"/>
                  <a:pt x="53" y="195"/>
                </a:cubicBezTo>
                <a:cubicBezTo>
                  <a:pt x="36" y="186"/>
                  <a:pt x="23" y="174"/>
                  <a:pt x="14" y="157"/>
                </a:cubicBezTo>
                <a:cubicBezTo>
                  <a:pt x="4" y="141"/>
                  <a:pt x="0" y="125"/>
                  <a:pt x="0" y="105"/>
                </a:cubicBezTo>
                <a:cubicBezTo>
                  <a:pt x="0" y="86"/>
                  <a:pt x="4" y="69"/>
                  <a:pt x="14" y="52"/>
                </a:cubicBezTo>
                <a:cubicBezTo>
                  <a:pt x="23" y="36"/>
                  <a:pt x="35" y="24"/>
                  <a:pt x="52" y="14"/>
                </a:cubicBezTo>
                <a:cubicBezTo>
                  <a:pt x="69" y="4"/>
                  <a:pt x="85" y="0"/>
                  <a:pt x="104" y="0"/>
                </a:cubicBezTo>
                <a:cubicBezTo>
                  <a:pt x="123" y="0"/>
                  <a:pt x="139" y="4"/>
                  <a:pt x="156" y="13"/>
                </a:cubicBezTo>
                <a:cubicBezTo>
                  <a:pt x="172" y="23"/>
                  <a:pt x="185" y="35"/>
                  <a:pt x="195" y="51"/>
                </a:cubicBezTo>
                <a:cubicBezTo>
                  <a:pt x="204" y="68"/>
                  <a:pt x="209" y="84"/>
                  <a:pt x="209" y="104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" name="Freeform 184"/>
          <p:cNvSpPr>
            <a:spLocks noChangeArrowheads="1"/>
          </p:cNvSpPr>
          <p:nvPr/>
        </p:nvSpPr>
        <p:spPr bwMode="auto">
          <a:xfrm>
            <a:off x="1776309" y="1766216"/>
            <a:ext cx="91191" cy="91191"/>
          </a:xfrm>
          <a:custGeom>
            <a:avLst/>
            <a:gdLst>
              <a:gd name="T0" fmla="*/ 105 w 213"/>
              <a:gd name="T1" fmla="*/ 0 h 210"/>
              <a:gd name="T2" fmla="*/ 0 w 213"/>
              <a:gd name="T3" fmla="*/ 105 h 210"/>
              <a:gd name="T4" fmla="*/ 105 w 213"/>
              <a:gd name="T5" fmla="*/ 209 h 210"/>
              <a:gd name="T6" fmla="*/ 209 w 213"/>
              <a:gd name="T7" fmla="*/ 105 h 210"/>
              <a:gd name="T8" fmla="*/ 105 w 213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210">
                <a:moveTo>
                  <a:pt x="105" y="0"/>
                </a:moveTo>
                <a:cubicBezTo>
                  <a:pt x="48" y="0"/>
                  <a:pt x="0" y="49"/>
                  <a:pt x="0" y="105"/>
                </a:cubicBezTo>
                <a:cubicBezTo>
                  <a:pt x="0" y="162"/>
                  <a:pt x="48" y="209"/>
                  <a:pt x="105" y="209"/>
                </a:cubicBezTo>
                <a:cubicBezTo>
                  <a:pt x="164" y="209"/>
                  <a:pt x="209" y="161"/>
                  <a:pt x="209" y="105"/>
                </a:cubicBezTo>
                <a:cubicBezTo>
                  <a:pt x="212" y="46"/>
                  <a:pt x="164" y="0"/>
                  <a:pt x="10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" name="Freeform 185"/>
          <p:cNvSpPr>
            <a:spLocks noChangeArrowheads="1"/>
          </p:cNvSpPr>
          <p:nvPr/>
        </p:nvSpPr>
        <p:spPr bwMode="auto">
          <a:xfrm>
            <a:off x="1554030" y="1770016"/>
            <a:ext cx="85492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9 h 198"/>
              <a:gd name="T4" fmla="*/ 99 w 198"/>
              <a:gd name="T5" fmla="*/ 197 h 198"/>
              <a:gd name="T6" fmla="*/ 197 w 198"/>
              <a:gd name="T7" fmla="*/ 99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5" y="197"/>
                  <a:pt x="99" y="197"/>
                </a:cubicBezTo>
                <a:cubicBezTo>
                  <a:pt x="152" y="197"/>
                  <a:pt x="197" y="152"/>
                  <a:pt x="197" y="99"/>
                </a:cubicBezTo>
                <a:cubicBezTo>
                  <a:pt x="197" y="42"/>
                  <a:pt x="155" y="0"/>
                  <a:pt x="9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" name="Freeform 186"/>
          <p:cNvSpPr>
            <a:spLocks noChangeArrowheads="1"/>
          </p:cNvSpPr>
          <p:nvPr/>
        </p:nvSpPr>
        <p:spPr bwMode="auto">
          <a:xfrm>
            <a:off x="1333652" y="1777615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2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39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2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9" name="Freeform 187"/>
          <p:cNvSpPr>
            <a:spLocks noChangeArrowheads="1"/>
          </p:cNvSpPr>
          <p:nvPr/>
        </p:nvSpPr>
        <p:spPr bwMode="auto">
          <a:xfrm>
            <a:off x="1120873" y="1790914"/>
            <a:ext cx="49395" cy="51294"/>
          </a:xfrm>
          <a:custGeom>
            <a:avLst/>
            <a:gdLst>
              <a:gd name="T0" fmla="*/ 56 w 114"/>
              <a:gd name="T1" fmla="*/ 3 h 117"/>
              <a:gd name="T2" fmla="*/ 0 w 114"/>
              <a:gd name="T3" fmla="*/ 59 h 117"/>
              <a:gd name="T4" fmla="*/ 56 w 114"/>
              <a:gd name="T5" fmla="*/ 116 h 117"/>
              <a:gd name="T6" fmla="*/ 113 w 114"/>
              <a:gd name="T7" fmla="*/ 59 h 117"/>
              <a:gd name="T8" fmla="*/ 56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6" y="3"/>
                </a:moveTo>
                <a:cubicBezTo>
                  <a:pt x="25" y="3"/>
                  <a:pt x="0" y="28"/>
                  <a:pt x="0" y="59"/>
                </a:cubicBezTo>
                <a:cubicBezTo>
                  <a:pt x="0" y="90"/>
                  <a:pt x="25" y="116"/>
                  <a:pt x="56" y="116"/>
                </a:cubicBezTo>
                <a:cubicBezTo>
                  <a:pt x="87" y="116"/>
                  <a:pt x="113" y="90"/>
                  <a:pt x="113" y="59"/>
                </a:cubicBezTo>
                <a:cubicBezTo>
                  <a:pt x="113" y="25"/>
                  <a:pt x="87" y="0"/>
                  <a:pt x="56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0" name="Freeform 188"/>
          <p:cNvSpPr>
            <a:spLocks noChangeArrowheads="1"/>
          </p:cNvSpPr>
          <p:nvPr/>
        </p:nvSpPr>
        <p:spPr bwMode="auto">
          <a:xfrm>
            <a:off x="864399" y="1758617"/>
            <a:ext cx="112088" cy="112090"/>
          </a:xfrm>
          <a:custGeom>
            <a:avLst/>
            <a:gdLst>
              <a:gd name="T0" fmla="*/ 130 w 261"/>
              <a:gd name="T1" fmla="*/ 0 h 261"/>
              <a:gd name="T2" fmla="*/ 0 w 261"/>
              <a:gd name="T3" fmla="*/ 130 h 261"/>
              <a:gd name="T4" fmla="*/ 130 w 261"/>
              <a:gd name="T5" fmla="*/ 260 h 261"/>
              <a:gd name="T6" fmla="*/ 260 w 261"/>
              <a:gd name="T7" fmla="*/ 127 h 261"/>
              <a:gd name="T8" fmla="*/ 130 w 261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1">
                <a:moveTo>
                  <a:pt x="130" y="0"/>
                </a:moveTo>
                <a:cubicBezTo>
                  <a:pt x="57" y="0"/>
                  <a:pt x="0" y="60"/>
                  <a:pt x="0" y="130"/>
                </a:cubicBezTo>
                <a:cubicBezTo>
                  <a:pt x="0" y="204"/>
                  <a:pt x="60" y="260"/>
                  <a:pt x="130" y="260"/>
                </a:cubicBezTo>
                <a:cubicBezTo>
                  <a:pt x="204" y="260"/>
                  <a:pt x="260" y="201"/>
                  <a:pt x="260" y="127"/>
                </a:cubicBezTo>
                <a:cubicBezTo>
                  <a:pt x="260" y="60"/>
                  <a:pt x="201" y="0"/>
                  <a:pt x="13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" name="Freeform 189"/>
          <p:cNvSpPr>
            <a:spLocks noChangeArrowheads="1"/>
          </p:cNvSpPr>
          <p:nvPr/>
        </p:nvSpPr>
        <p:spPr bwMode="auto">
          <a:xfrm>
            <a:off x="640221" y="1762416"/>
            <a:ext cx="112088" cy="110189"/>
          </a:xfrm>
          <a:custGeom>
            <a:avLst/>
            <a:gdLst>
              <a:gd name="T0" fmla="*/ 127 w 258"/>
              <a:gd name="T1" fmla="*/ 0 h 255"/>
              <a:gd name="T2" fmla="*/ 0 w 258"/>
              <a:gd name="T3" fmla="*/ 127 h 255"/>
              <a:gd name="T4" fmla="*/ 127 w 258"/>
              <a:gd name="T5" fmla="*/ 254 h 255"/>
              <a:gd name="T6" fmla="*/ 254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7" y="0"/>
                  <a:pt x="0" y="57"/>
                  <a:pt x="0" y="127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7" y="254"/>
                  <a:pt x="254" y="198"/>
                  <a:pt x="254" y="127"/>
                </a:cubicBezTo>
                <a:cubicBezTo>
                  <a:pt x="257" y="57"/>
                  <a:pt x="198" y="0"/>
                  <a:pt x="12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" name="Freeform 190"/>
          <p:cNvSpPr>
            <a:spLocks noChangeArrowheads="1"/>
          </p:cNvSpPr>
          <p:nvPr/>
        </p:nvSpPr>
        <p:spPr bwMode="auto">
          <a:xfrm>
            <a:off x="425541" y="1771916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11" y="46"/>
                  <a:pt x="164" y="0"/>
                  <a:pt x="10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" name="Freeform 191"/>
          <p:cNvSpPr>
            <a:spLocks noChangeArrowheads="1"/>
          </p:cNvSpPr>
          <p:nvPr/>
        </p:nvSpPr>
        <p:spPr bwMode="auto">
          <a:xfrm>
            <a:off x="208962" y="1783315"/>
            <a:ext cx="70294" cy="70292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Freeform 192"/>
          <p:cNvSpPr>
            <a:spLocks noChangeArrowheads="1"/>
          </p:cNvSpPr>
          <p:nvPr/>
        </p:nvSpPr>
        <p:spPr bwMode="auto">
          <a:xfrm>
            <a:off x="-5716" y="1792813"/>
            <a:ext cx="55094" cy="55095"/>
          </a:xfrm>
          <a:custGeom>
            <a:avLst/>
            <a:gdLst>
              <a:gd name="T0" fmla="*/ 62 w 128"/>
              <a:gd name="T1" fmla="*/ 0 h 130"/>
              <a:gd name="T2" fmla="*/ 0 w 128"/>
              <a:gd name="T3" fmla="*/ 65 h 130"/>
              <a:gd name="T4" fmla="*/ 65 w 128"/>
              <a:gd name="T5" fmla="*/ 129 h 130"/>
              <a:gd name="T6" fmla="*/ 127 w 128"/>
              <a:gd name="T7" fmla="*/ 65 h 130"/>
              <a:gd name="T8" fmla="*/ 62 w 128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0">
                <a:moveTo>
                  <a:pt x="62" y="0"/>
                </a:moveTo>
                <a:cubicBezTo>
                  <a:pt x="25" y="0"/>
                  <a:pt x="0" y="29"/>
                  <a:pt x="0" y="65"/>
                </a:cubicBezTo>
                <a:cubicBezTo>
                  <a:pt x="0" y="102"/>
                  <a:pt x="28" y="129"/>
                  <a:pt x="65" y="129"/>
                </a:cubicBezTo>
                <a:cubicBezTo>
                  <a:pt x="99" y="129"/>
                  <a:pt x="127" y="102"/>
                  <a:pt x="127" y="65"/>
                </a:cubicBezTo>
                <a:cubicBezTo>
                  <a:pt x="127" y="29"/>
                  <a:pt x="96" y="0"/>
                  <a:pt x="6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" name="Freeform 193"/>
          <p:cNvSpPr>
            <a:spLocks noChangeArrowheads="1"/>
          </p:cNvSpPr>
          <p:nvPr/>
        </p:nvSpPr>
        <p:spPr bwMode="auto">
          <a:xfrm>
            <a:off x="7183177" y="1519240"/>
            <a:ext cx="79792" cy="81693"/>
          </a:xfrm>
          <a:custGeom>
            <a:avLst/>
            <a:gdLst>
              <a:gd name="T0" fmla="*/ 93 w 187"/>
              <a:gd name="T1" fmla="*/ 0 h 188"/>
              <a:gd name="T2" fmla="*/ 0 w 187"/>
              <a:gd name="T3" fmla="*/ 94 h 188"/>
              <a:gd name="T4" fmla="*/ 93 w 187"/>
              <a:gd name="T5" fmla="*/ 187 h 188"/>
              <a:gd name="T6" fmla="*/ 186 w 187"/>
              <a:gd name="T7" fmla="*/ 94 h 188"/>
              <a:gd name="T8" fmla="*/ 93 w 187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8">
                <a:moveTo>
                  <a:pt x="93" y="0"/>
                </a:moveTo>
                <a:cubicBezTo>
                  <a:pt x="42" y="0"/>
                  <a:pt x="0" y="44"/>
                  <a:pt x="0" y="94"/>
                </a:cubicBezTo>
                <a:cubicBezTo>
                  <a:pt x="0" y="145"/>
                  <a:pt x="42" y="187"/>
                  <a:pt x="93" y="187"/>
                </a:cubicBezTo>
                <a:cubicBezTo>
                  <a:pt x="144" y="187"/>
                  <a:pt x="186" y="145"/>
                  <a:pt x="186" y="94"/>
                </a:cubicBezTo>
                <a:cubicBezTo>
                  <a:pt x="186" y="44"/>
                  <a:pt x="147" y="0"/>
                  <a:pt x="9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" name="Freeform 194"/>
          <p:cNvSpPr>
            <a:spLocks noChangeArrowheads="1"/>
          </p:cNvSpPr>
          <p:nvPr/>
        </p:nvSpPr>
        <p:spPr bwMode="auto">
          <a:xfrm>
            <a:off x="6958999" y="1521141"/>
            <a:ext cx="79792" cy="81691"/>
          </a:xfrm>
          <a:custGeom>
            <a:avLst/>
            <a:gdLst>
              <a:gd name="T0" fmla="*/ 93 w 187"/>
              <a:gd name="T1" fmla="*/ 0 h 188"/>
              <a:gd name="T2" fmla="*/ 0 w 187"/>
              <a:gd name="T3" fmla="*/ 93 h 188"/>
              <a:gd name="T4" fmla="*/ 93 w 187"/>
              <a:gd name="T5" fmla="*/ 187 h 188"/>
              <a:gd name="T6" fmla="*/ 186 w 187"/>
              <a:gd name="T7" fmla="*/ 93 h 188"/>
              <a:gd name="T8" fmla="*/ 93 w 187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8">
                <a:moveTo>
                  <a:pt x="93" y="0"/>
                </a:moveTo>
                <a:cubicBezTo>
                  <a:pt x="42" y="0"/>
                  <a:pt x="0" y="43"/>
                  <a:pt x="0" y="93"/>
                </a:cubicBezTo>
                <a:cubicBezTo>
                  <a:pt x="0" y="144"/>
                  <a:pt x="42" y="187"/>
                  <a:pt x="93" y="187"/>
                </a:cubicBezTo>
                <a:cubicBezTo>
                  <a:pt x="144" y="187"/>
                  <a:pt x="186" y="144"/>
                  <a:pt x="186" y="93"/>
                </a:cubicBezTo>
                <a:cubicBezTo>
                  <a:pt x="186" y="43"/>
                  <a:pt x="144" y="0"/>
                  <a:pt x="9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" name="Freeform 195"/>
          <p:cNvSpPr>
            <a:spLocks noChangeArrowheads="1"/>
          </p:cNvSpPr>
          <p:nvPr/>
        </p:nvSpPr>
        <p:spPr bwMode="auto">
          <a:xfrm>
            <a:off x="6721522" y="1509742"/>
            <a:ext cx="104490" cy="104489"/>
          </a:xfrm>
          <a:custGeom>
            <a:avLst/>
            <a:gdLst>
              <a:gd name="T0" fmla="*/ 119 w 241"/>
              <a:gd name="T1" fmla="*/ 0 h 244"/>
              <a:gd name="T2" fmla="*/ 0 w 241"/>
              <a:gd name="T3" fmla="*/ 121 h 244"/>
              <a:gd name="T4" fmla="*/ 122 w 241"/>
              <a:gd name="T5" fmla="*/ 243 h 244"/>
              <a:gd name="T6" fmla="*/ 240 w 241"/>
              <a:gd name="T7" fmla="*/ 121 h 244"/>
              <a:gd name="T8" fmla="*/ 119 w 241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4">
                <a:moveTo>
                  <a:pt x="119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5" y="243"/>
                  <a:pt x="122" y="243"/>
                </a:cubicBezTo>
                <a:cubicBezTo>
                  <a:pt x="190" y="243"/>
                  <a:pt x="240" y="189"/>
                  <a:pt x="240" y="121"/>
                </a:cubicBezTo>
                <a:cubicBezTo>
                  <a:pt x="240" y="54"/>
                  <a:pt x="187" y="0"/>
                  <a:pt x="11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" name="Freeform 196"/>
          <p:cNvSpPr>
            <a:spLocks noChangeArrowheads="1"/>
          </p:cNvSpPr>
          <p:nvPr/>
        </p:nvSpPr>
        <p:spPr bwMode="auto">
          <a:xfrm>
            <a:off x="6493544" y="1509742"/>
            <a:ext cx="112090" cy="110189"/>
          </a:xfrm>
          <a:custGeom>
            <a:avLst/>
            <a:gdLst>
              <a:gd name="T0" fmla="*/ 127 w 258"/>
              <a:gd name="T1" fmla="*/ 0 h 255"/>
              <a:gd name="T2" fmla="*/ 3 w 258"/>
              <a:gd name="T3" fmla="*/ 127 h 255"/>
              <a:gd name="T4" fmla="*/ 130 w 258"/>
              <a:gd name="T5" fmla="*/ 254 h 255"/>
              <a:gd name="T6" fmla="*/ 257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6" y="0"/>
                  <a:pt x="0" y="57"/>
                  <a:pt x="3" y="127"/>
                </a:cubicBezTo>
                <a:cubicBezTo>
                  <a:pt x="3" y="198"/>
                  <a:pt x="60" y="254"/>
                  <a:pt x="130" y="254"/>
                </a:cubicBezTo>
                <a:cubicBezTo>
                  <a:pt x="201" y="254"/>
                  <a:pt x="257" y="198"/>
                  <a:pt x="257" y="127"/>
                </a:cubicBezTo>
                <a:cubicBezTo>
                  <a:pt x="254" y="57"/>
                  <a:pt x="197" y="0"/>
                  <a:pt x="12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" name="Freeform 197"/>
          <p:cNvSpPr>
            <a:spLocks noChangeArrowheads="1"/>
          </p:cNvSpPr>
          <p:nvPr/>
        </p:nvSpPr>
        <p:spPr bwMode="auto">
          <a:xfrm>
            <a:off x="6271267" y="1509742"/>
            <a:ext cx="108289" cy="110189"/>
          </a:xfrm>
          <a:custGeom>
            <a:avLst/>
            <a:gdLst>
              <a:gd name="T0" fmla="*/ 124 w 252"/>
              <a:gd name="T1" fmla="*/ 0 h 255"/>
              <a:gd name="T2" fmla="*/ 0 w 252"/>
              <a:gd name="T3" fmla="*/ 127 h 255"/>
              <a:gd name="T4" fmla="*/ 127 w 252"/>
              <a:gd name="T5" fmla="*/ 254 h 255"/>
              <a:gd name="T6" fmla="*/ 251 w 252"/>
              <a:gd name="T7" fmla="*/ 127 h 255"/>
              <a:gd name="T8" fmla="*/ 124 w 252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0"/>
                </a:moveTo>
                <a:cubicBezTo>
                  <a:pt x="53" y="0"/>
                  <a:pt x="0" y="57"/>
                  <a:pt x="0" y="127"/>
                </a:cubicBezTo>
                <a:cubicBezTo>
                  <a:pt x="0" y="198"/>
                  <a:pt x="57" y="254"/>
                  <a:pt x="127" y="254"/>
                </a:cubicBezTo>
                <a:cubicBezTo>
                  <a:pt x="198" y="254"/>
                  <a:pt x="251" y="197"/>
                  <a:pt x="251" y="127"/>
                </a:cubicBezTo>
                <a:cubicBezTo>
                  <a:pt x="248" y="56"/>
                  <a:pt x="191" y="0"/>
                  <a:pt x="12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" name="Freeform 198"/>
          <p:cNvSpPr>
            <a:spLocks noChangeArrowheads="1"/>
          </p:cNvSpPr>
          <p:nvPr/>
        </p:nvSpPr>
        <p:spPr bwMode="auto">
          <a:xfrm>
            <a:off x="6045188" y="1513541"/>
            <a:ext cx="106390" cy="104489"/>
          </a:xfrm>
          <a:custGeom>
            <a:avLst/>
            <a:gdLst>
              <a:gd name="T0" fmla="*/ 122 w 247"/>
              <a:gd name="T1" fmla="*/ 0 h 243"/>
              <a:gd name="T2" fmla="*/ 0 w 247"/>
              <a:gd name="T3" fmla="*/ 121 h 243"/>
              <a:gd name="T4" fmla="*/ 122 w 247"/>
              <a:gd name="T5" fmla="*/ 242 h 243"/>
              <a:gd name="T6" fmla="*/ 243 w 247"/>
              <a:gd name="T7" fmla="*/ 121 h 243"/>
              <a:gd name="T8" fmla="*/ 122 w 247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243">
                <a:moveTo>
                  <a:pt x="122" y="0"/>
                </a:moveTo>
                <a:cubicBezTo>
                  <a:pt x="54" y="0"/>
                  <a:pt x="0" y="56"/>
                  <a:pt x="0" y="121"/>
                </a:cubicBezTo>
                <a:cubicBezTo>
                  <a:pt x="0" y="189"/>
                  <a:pt x="57" y="242"/>
                  <a:pt x="122" y="242"/>
                </a:cubicBezTo>
                <a:cubicBezTo>
                  <a:pt x="190" y="242"/>
                  <a:pt x="243" y="189"/>
                  <a:pt x="243" y="121"/>
                </a:cubicBezTo>
                <a:cubicBezTo>
                  <a:pt x="246" y="56"/>
                  <a:pt x="190" y="0"/>
                  <a:pt x="12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" name="Freeform 199"/>
          <p:cNvSpPr>
            <a:spLocks noChangeArrowheads="1"/>
          </p:cNvSpPr>
          <p:nvPr/>
        </p:nvSpPr>
        <p:spPr bwMode="auto">
          <a:xfrm>
            <a:off x="5824810" y="1517341"/>
            <a:ext cx="96891" cy="98790"/>
          </a:xfrm>
          <a:custGeom>
            <a:avLst/>
            <a:gdLst>
              <a:gd name="T0" fmla="*/ 113 w 227"/>
              <a:gd name="T1" fmla="*/ 3 h 229"/>
              <a:gd name="T2" fmla="*/ 0 w 227"/>
              <a:gd name="T3" fmla="*/ 116 h 229"/>
              <a:gd name="T4" fmla="*/ 113 w 227"/>
              <a:gd name="T5" fmla="*/ 228 h 229"/>
              <a:gd name="T6" fmla="*/ 226 w 227"/>
              <a:gd name="T7" fmla="*/ 116 h 229"/>
              <a:gd name="T8" fmla="*/ 113 w 227"/>
              <a:gd name="T9" fmla="*/ 3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9">
                <a:moveTo>
                  <a:pt x="113" y="3"/>
                </a:moveTo>
                <a:cubicBezTo>
                  <a:pt x="51" y="3"/>
                  <a:pt x="0" y="54"/>
                  <a:pt x="0" y="116"/>
                </a:cubicBezTo>
                <a:cubicBezTo>
                  <a:pt x="0" y="179"/>
                  <a:pt x="51" y="228"/>
                  <a:pt x="113" y="228"/>
                </a:cubicBezTo>
                <a:cubicBezTo>
                  <a:pt x="175" y="228"/>
                  <a:pt x="226" y="178"/>
                  <a:pt x="226" y="116"/>
                </a:cubicBezTo>
                <a:cubicBezTo>
                  <a:pt x="226" y="51"/>
                  <a:pt x="175" y="0"/>
                  <a:pt x="113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2" name="Freeform 200"/>
          <p:cNvSpPr>
            <a:spLocks noChangeArrowheads="1"/>
          </p:cNvSpPr>
          <p:nvPr/>
        </p:nvSpPr>
        <p:spPr bwMode="auto">
          <a:xfrm>
            <a:off x="5627230" y="1547738"/>
            <a:ext cx="41796" cy="41796"/>
          </a:xfrm>
          <a:custGeom>
            <a:avLst/>
            <a:gdLst>
              <a:gd name="T0" fmla="*/ 48 w 99"/>
              <a:gd name="T1" fmla="*/ 0 h 99"/>
              <a:gd name="T2" fmla="*/ 0 w 99"/>
              <a:gd name="T3" fmla="*/ 50 h 99"/>
              <a:gd name="T4" fmla="*/ 48 w 99"/>
              <a:gd name="T5" fmla="*/ 98 h 99"/>
              <a:gd name="T6" fmla="*/ 96 w 99"/>
              <a:gd name="T7" fmla="*/ 48 h 99"/>
              <a:gd name="T8" fmla="*/ 48 w 99"/>
              <a:gd name="T9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9">
                <a:moveTo>
                  <a:pt x="48" y="0"/>
                </a:moveTo>
                <a:cubicBezTo>
                  <a:pt x="19" y="0"/>
                  <a:pt x="0" y="22"/>
                  <a:pt x="0" y="50"/>
                </a:cubicBezTo>
                <a:cubicBezTo>
                  <a:pt x="0" y="79"/>
                  <a:pt x="22" y="98"/>
                  <a:pt x="48" y="98"/>
                </a:cubicBezTo>
                <a:cubicBezTo>
                  <a:pt x="76" y="98"/>
                  <a:pt x="96" y="76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3" name="Freeform 201"/>
          <p:cNvSpPr>
            <a:spLocks noChangeArrowheads="1"/>
          </p:cNvSpPr>
          <p:nvPr/>
        </p:nvSpPr>
        <p:spPr bwMode="auto">
          <a:xfrm>
            <a:off x="5395452" y="1540139"/>
            <a:ext cx="55095" cy="56994"/>
          </a:xfrm>
          <a:custGeom>
            <a:avLst/>
            <a:gdLst>
              <a:gd name="T0" fmla="*/ 65 w 130"/>
              <a:gd name="T1" fmla="*/ 0 h 131"/>
              <a:gd name="T2" fmla="*/ 0 w 130"/>
              <a:gd name="T3" fmla="*/ 65 h 131"/>
              <a:gd name="T4" fmla="*/ 65 w 130"/>
              <a:gd name="T5" fmla="*/ 130 h 131"/>
              <a:gd name="T6" fmla="*/ 129 w 130"/>
              <a:gd name="T7" fmla="*/ 65 h 131"/>
              <a:gd name="T8" fmla="*/ 65 w 130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1">
                <a:moveTo>
                  <a:pt x="65" y="0"/>
                </a:moveTo>
                <a:cubicBezTo>
                  <a:pt x="28" y="0"/>
                  <a:pt x="0" y="29"/>
                  <a:pt x="0" y="65"/>
                </a:cubicBezTo>
                <a:cubicBezTo>
                  <a:pt x="0" y="102"/>
                  <a:pt x="29" y="130"/>
                  <a:pt x="65" y="130"/>
                </a:cubicBezTo>
                <a:cubicBezTo>
                  <a:pt x="102" y="130"/>
                  <a:pt x="129" y="102"/>
                  <a:pt x="129" y="65"/>
                </a:cubicBezTo>
                <a:cubicBezTo>
                  <a:pt x="129" y="29"/>
                  <a:pt x="101" y="0"/>
                  <a:pt x="6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4" name="Freeform 202"/>
          <p:cNvSpPr>
            <a:spLocks noChangeArrowheads="1"/>
          </p:cNvSpPr>
          <p:nvPr/>
        </p:nvSpPr>
        <p:spPr bwMode="auto">
          <a:xfrm>
            <a:off x="5165576" y="1538238"/>
            <a:ext cx="64594" cy="64594"/>
          </a:xfrm>
          <a:custGeom>
            <a:avLst/>
            <a:gdLst>
              <a:gd name="T0" fmla="*/ 73 w 151"/>
              <a:gd name="T1" fmla="*/ 0 h 148"/>
              <a:gd name="T2" fmla="*/ 3 w 151"/>
              <a:gd name="T3" fmla="*/ 73 h 148"/>
              <a:gd name="T4" fmla="*/ 76 w 151"/>
              <a:gd name="T5" fmla="*/ 147 h 148"/>
              <a:gd name="T6" fmla="*/ 147 w 151"/>
              <a:gd name="T7" fmla="*/ 73 h 148"/>
              <a:gd name="T8" fmla="*/ 73 w 151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8">
                <a:moveTo>
                  <a:pt x="73" y="0"/>
                </a:moveTo>
                <a:cubicBezTo>
                  <a:pt x="34" y="0"/>
                  <a:pt x="0" y="34"/>
                  <a:pt x="3" y="73"/>
                </a:cubicBezTo>
                <a:cubicBezTo>
                  <a:pt x="3" y="113"/>
                  <a:pt x="34" y="147"/>
                  <a:pt x="76" y="147"/>
                </a:cubicBezTo>
                <a:cubicBezTo>
                  <a:pt x="116" y="147"/>
                  <a:pt x="150" y="113"/>
                  <a:pt x="147" y="73"/>
                </a:cubicBezTo>
                <a:cubicBezTo>
                  <a:pt x="144" y="34"/>
                  <a:pt x="113" y="0"/>
                  <a:pt x="7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" name="Freeform 203"/>
          <p:cNvSpPr>
            <a:spLocks noChangeArrowheads="1"/>
          </p:cNvSpPr>
          <p:nvPr/>
        </p:nvSpPr>
        <p:spPr bwMode="auto">
          <a:xfrm>
            <a:off x="4939497" y="1540139"/>
            <a:ext cx="64594" cy="62693"/>
          </a:xfrm>
          <a:custGeom>
            <a:avLst/>
            <a:gdLst>
              <a:gd name="T0" fmla="*/ 74 w 151"/>
              <a:gd name="T1" fmla="*/ 0 h 147"/>
              <a:gd name="T2" fmla="*/ 0 w 151"/>
              <a:gd name="T3" fmla="*/ 73 h 147"/>
              <a:gd name="T4" fmla="*/ 74 w 151"/>
              <a:gd name="T5" fmla="*/ 146 h 147"/>
              <a:gd name="T6" fmla="*/ 147 w 151"/>
              <a:gd name="T7" fmla="*/ 73 h 147"/>
              <a:gd name="T8" fmla="*/ 74 w 151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7">
                <a:moveTo>
                  <a:pt x="74" y="0"/>
                </a:moveTo>
                <a:cubicBezTo>
                  <a:pt x="34" y="0"/>
                  <a:pt x="0" y="34"/>
                  <a:pt x="0" y="73"/>
                </a:cubicBezTo>
                <a:cubicBezTo>
                  <a:pt x="0" y="113"/>
                  <a:pt x="34" y="146"/>
                  <a:pt x="74" y="146"/>
                </a:cubicBezTo>
                <a:cubicBezTo>
                  <a:pt x="116" y="146"/>
                  <a:pt x="147" y="113"/>
                  <a:pt x="147" y="73"/>
                </a:cubicBezTo>
                <a:cubicBezTo>
                  <a:pt x="150" y="34"/>
                  <a:pt x="116" y="0"/>
                  <a:pt x="7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" name="Freeform 204"/>
          <p:cNvSpPr>
            <a:spLocks noChangeArrowheads="1"/>
          </p:cNvSpPr>
          <p:nvPr/>
        </p:nvSpPr>
        <p:spPr bwMode="auto">
          <a:xfrm>
            <a:off x="4717220" y="1542038"/>
            <a:ext cx="60794" cy="60794"/>
          </a:xfrm>
          <a:custGeom>
            <a:avLst/>
            <a:gdLst>
              <a:gd name="T0" fmla="*/ 70 w 142"/>
              <a:gd name="T1" fmla="*/ 0 h 142"/>
              <a:gd name="T2" fmla="*/ 0 w 142"/>
              <a:gd name="T3" fmla="*/ 71 h 142"/>
              <a:gd name="T4" fmla="*/ 70 w 142"/>
              <a:gd name="T5" fmla="*/ 141 h 142"/>
              <a:gd name="T6" fmla="*/ 141 w 142"/>
              <a:gd name="T7" fmla="*/ 71 h 142"/>
              <a:gd name="T8" fmla="*/ 70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1" y="141"/>
                  <a:pt x="70" y="141"/>
                </a:cubicBezTo>
                <a:cubicBezTo>
                  <a:pt x="110" y="141"/>
                  <a:pt x="141" y="110"/>
                  <a:pt x="141" y="71"/>
                </a:cubicBezTo>
                <a:cubicBezTo>
                  <a:pt x="141" y="31"/>
                  <a:pt x="110" y="0"/>
                  <a:pt x="7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7" name="Freeform 205"/>
          <p:cNvSpPr>
            <a:spLocks noChangeArrowheads="1"/>
          </p:cNvSpPr>
          <p:nvPr/>
        </p:nvSpPr>
        <p:spPr bwMode="auto">
          <a:xfrm>
            <a:off x="4500641" y="1553437"/>
            <a:ext cx="41796" cy="41796"/>
          </a:xfrm>
          <a:custGeom>
            <a:avLst/>
            <a:gdLst>
              <a:gd name="T0" fmla="*/ 96 w 97"/>
              <a:gd name="T1" fmla="*/ 47 h 97"/>
              <a:gd name="T2" fmla="*/ 90 w 97"/>
              <a:gd name="T3" fmla="*/ 72 h 97"/>
              <a:gd name="T4" fmla="*/ 73 w 97"/>
              <a:gd name="T5" fmla="*/ 89 h 97"/>
              <a:gd name="T6" fmla="*/ 49 w 97"/>
              <a:gd name="T7" fmla="*/ 96 h 97"/>
              <a:gd name="T8" fmla="*/ 25 w 97"/>
              <a:gd name="T9" fmla="*/ 89 h 97"/>
              <a:gd name="T10" fmla="*/ 7 w 97"/>
              <a:gd name="T11" fmla="*/ 72 h 97"/>
              <a:gd name="T12" fmla="*/ 0 w 97"/>
              <a:gd name="T13" fmla="*/ 48 h 97"/>
              <a:gd name="T14" fmla="*/ 7 w 97"/>
              <a:gd name="T15" fmla="*/ 24 h 97"/>
              <a:gd name="T16" fmla="*/ 24 w 97"/>
              <a:gd name="T17" fmla="*/ 6 h 97"/>
              <a:gd name="T18" fmla="*/ 48 w 97"/>
              <a:gd name="T19" fmla="*/ 0 h 97"/>
              <a:gd name="T20" fmla="*/ 72 w 97"/>
              <a:gd name="T21" fmla="*/ 6 h 97"/>
              <a:gd name="T22" fmla="*/ 90 w 97"/>
              <a:gd name="T23" fmla="*/ 24 h 97"/>
              <a:gd name="T24" fmla="*/ 96 w 97"/>
              <a:gd name="T25" fmla="*/ 4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7" h="97">
                <a:moveTo>
                  <a:pt x="96" y="47"/>
                </a:moveTo>
                <a:cubicBezTo>
                  <a:pt x="96" y="56"/>
                  <a:pt x="95" y="65"/>
                  <a:pt x="90" y="72"/>
                </a:cubicBezTo>
                <a:cubicBezTo>
                  <a:pt x="86" y="80"/>
                  <a:pt x="81" y="85"/>
                  <a:pt x="73" y="89"/>
                </a:cubicBezTo>
                <a:cubicBezTo>
                  <a:pt x="66" y="94"/>
                  <a:pt x="58" y="96"/>
                  <a:pt x="49" y="96"/>
                </a:cubicBezTo>
                <a:cubicBezTo>
                  <a:pt x="40" y="96"/>
                  <a:pt x="33" y="94"/>
                  <a:pt x="25" y="89"/>
                </a:cubicBezTo>
                <a:cubicBezTo>
                  <a:pt x="18" y="85"/>
                  <a:pt x="11" y="80"/>
                  <a:pt x="7" y="72"/>
                </a:cubicBezTo>
                <a:cubicBezTo>
                  <a:pt x="3" y="64"/>
                  <a:pt x="1" y="57"/>
                  <a:pt x="0" y="48"/>
                </a:cubicBezTo>
                <a:cubicBezTo>
                  <a:pt x="0" y="39"/>
                  <a:pt x="3" y="32"/>
                  <a:pt x="7" y="24"/>
                </a:cubicBezTo>
                <a:cubicBezTo>
                  <a:pt x="12" y="16"/>
                  <a:pt x="17" y="11"/>
                  <a:pt x="24" y="6"/>
                </a:cubicBezTo>
                <a:cubicBezTo>
                  <a:pt x="32" y="2"/>
                  <a:pt x="39" y="0"/>
                  <a:pt x="48" y="0"/>
                </a:cubicBezTo>
                <a:cubicBezTo>
                  <a:pt x="57" y="0"/>
                  <a:pt x="65" y="2"/>
                  <a:pt x="72" y="6"/>
                </a:cubicBezTo>
                <a:cubicBezTo>
                  <a:pt x="80" y="10"/>
                  <a:pt x="86" y="17"/>
                  <a:pt x="90" y="24"/>
                </a:cubicBezTo>
                <a:cubicBezTo>
                  <a:pt x="95" y="32"/>
                  <a:pt x="96" y="39"/>
                  <a:pt x="96" y="47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8" name="Freeform 206"/>
          <p:cNvSpPr>
            <a:spLocks noChangeArrowheads="1"/>
          </p:cNvSpPr>
          <p:nvPr/>
        </p:nvSpPr>
        <p:spPr bwMode="auto">
          <a:xfrm>
            <a:off x="4274563" y="1551538"/>
            <a:ext cx="45596" cy="45596"/>
          </a:xfrm>
          <a:custGeom>
            <a:avLst/>
            <a:gdLst>
              <a:gd name="T0" fmla="*/ 53 w 108"/>
              <a:gd name="T1" fmla="*/ 0 h 108"/>
              <a:gd name="T2" fmla="*/ 0 w 108"/>
              <a:gd name="T3" fmla="*/ 53 h 108"/>
              <a:gd name="T4" fmla="*/ 53 w 108"/>
              <a:gd name="T5" fmla="*/ 107 h 108"/>
              <a:gd name="T6" fmla="*/ 107 w 108"/>
              <a:gd name="T7" fmla="*/ 53 h 108"/>
              <a:gd name="T8" fmla="*/ 53 w 108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8">
                <a:moveTo>
                  <a:pt x="53" y="0"/>
                </a:moveTo>
                <a:cubicBezTo>
                  <a:pt x="25" y="0"/>
                  <a:pt x="0" y="25"/>
                  <a:pt x="0" y="53"/>
                </a:cubicBezTo>
                <a:cubicBezTo>
                  <a:pt x="0" y="85"/>
                  <a:pt x="25" y="107"/>
                  <a:pt x="53" y="107"/>
                </a:cubicBezTo>
                <a:cubicBezTo>
                  <a:pt x="81" y="107"/>
                  <a:pt x="107" y="82"/>
                  <a:pt x="107" y="53"/>
                </a:cubicBezTo>
                <a:cubicBezTo>
                  <a:pt x="107" y="22"/>
                  <a:pt x="81" y="0"/>
                  <a:pt x="5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9" name="Freeform 207"/>
          <p:cNvSpPr>
            <a:spLocks noChangeArrowheads="1"/>
          </p:cNvSpPr>
          <p:nvPr/>
        </p:nvSpPr>
        <p:spPr bwMode="auto">
          <a:xfrm>
            <a:off x="4044686" y="1547738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9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9"/>
                  <a:pt x="99" y="0"/>
                  <a:pt x="6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" name="Freeform 208"/>
          <p:cNvSpPr>
            <a:spLocks noChangeArrowheads="1"/>
          </p:cNvSpPr>
          <p:nvPr/>
        </p:nvSpPr>
        <p:spPr bwMode="auto">
          <a:xfrm>
            <a:off x="3805309" y="1536339"/>
            <a:ext cx="79792" cy="79792"/>
          </a:xfrm>
          <a:custGeom>
            <a:avLst/>
            <a:gdLst>
              <a:gd name="T0" fmla="*/ 93 w 187"/>
              <a:gd name="T1" fmla="*/ 0 h 187"/>
              <a:gd name="T2" fmla="*/ 0 w 187"/>
              <a:gd name="T3" fmla="*/ 93 h 187"/>
              <a:gd name="T4" fmla="*/ 93 w 187"/>
              <a:gd name="T5" fmla="*/ 186 h 187"/>
              <a:gd name="T6" fmla="*/ 186 w 187"/>
              <a:gd name="T7" fmla="*/ 93 h 187"/>
              <a:gd name="T8" fmla="*/ 93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93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3" y="186"/>
                </a:cubicBezTo>
                <a:cubicBezTo>
                  <a:pt x="144" y="186"/>
                  <a:pt x="186" y="144"/>
                  <a:pt x="186" y="93"/>
                </a:cubicBezTo>
                <a:cubicBezTo>
                  <a:pt x="186" y="40"/>
                  <a:pt x="147" y="0"/>
                  <a:pt x="9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1" name="Freeform 209"/>
          <p:cNvSpPr>
            <a:spLocks noChangeArrowheads="1"/>
          </p:cNvSpPr>
          <p:nvPr/>
        </p:nvSpPr>
        <p:spPr bwMode="auto">
          <a:xfrm>
            <a:off x="3575431" y="1530639"/>
            <a:ext cx="93091" cy="93091"/>
          </a:xfrm>
          <a:custGeom>
            <a:avLst/>
            <a:gdLst>
              <a:gd name="T0" fmla="*/ 106 w 214"/>
              <a:gd name="T1" fmla="*/ 3 h 218"/>
              <a:gd name="T2" fmla="*/ 0 w 214"/>
              <a:gd name="T3" fmla="*/ 110 h 218"/>
              <a:gd name="T4" fmla="*/ 106 w 214"/>
              <a:gd name="T5" fmla="*/ 217 h 218"/>
              <a:gd name="T6" fmla="*/ 213 w 214"/>
              <a:gd name="T7" fmla="*/ 110 h 218"/>
              <a:gd name="T8" fmla="*/ 106 w 214"/>
              <a:gd name="T9" fmla="*/ 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218">
                <a:moveTo>
                  <a:pt x="106" y="3"/>
                </a:moveTo>
                <a:cubicBezTo>
                  <a:pt x="48" y="3"/>
                  <a:pt x="0" y="51"/>
                  <a:pt x="0" y="110"/>
                </a:cubicBezTo>
                <a:cubicBezTo>
                  <a:pt x="0" y="169"/>
                  <a:pt x="48" y="217"/>
                  <a:pt x="106" y="217"/>
                </a:cubicBezTo>
                <a:cubicBezTo>
                  <a:pt x="165" y="217"/>
                  <a:pt x="213" y="169"/>
                  <a:pt x="213" y="110"/>
                </a:cubicBezTo>
                <a:cubicBezTo>
                  <a:pt x="213" y="48"/>
                  <a:pt x="165" y="0"/>
                  <a:pt x="106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2" name="Freeform 210"/>
          <p:cNvSpPr>
            <a:spLocks noChangeArrowheads="1"/>
          </p:cNvSpPr>
          <p:nvPr/>
        </p:nvSpPr>
        <p:spPr bwMode="auto">
          <a:xfrm>
            <a:off x="3351253" y="1534439"/>
            <a:ext cx="89292" cy="91191"/>
          </a:xfrm>
          <a:custGeom>
            <a:avLst/>
            <a:gdLst>
              <a:gd name="T0" fmla="*/ 104 w 209"/>
              <a:gd name="T1" fmla="*/ 0 h 210"/>
              <a:gd name="T2" fmla="*/ 2 w 209"/>
              <a:gd name="T3" fmla="*/ 105 h 210"/>
              <a:gd name="T4" fmla="*/ 107 w 209"/>
              <a:gd name="T5" fmla="*/ 206 h 210"/>
              <a:gd name="T6" fmla="*/ 208 w 209"/>
              <a:gd name="T7" fmla="*/ 102 h 210"/>
              <a:gd name="T8" fmla="*/ 104 w 209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10">
                <a:moveTo>
                  <a:pt x="104" y="0"/>
                </a:moveTo>
                <a:cubicBezTo>
                  <a:pt x="48" y="0"/>
                  <a:pt x="0" y="48"/>
                  <a:pt x="2" y="105"/>
                </a:cubicBezTo>
                <a:cubicBezTo>
                  <a:pt x="2" y="161"/>
                  <a:pt x="50" y="209"/>
                  <a:pt x="107" y="206"/>
                </a:cubicBezTo>
                <a:cubicBezTo>
                  <a:pt x="163" y="206"/>
                  <a:pt x="208" y="158"/>
                  <a:pt x="208" y="102"/>
                </a:cubicBezTo>
                <a:cubicBezTo>
                  <a:pt x="206" y="46"/>
                  <a:pt x="160" y="0"/>
                  <a:pt x="10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" name="Freeform 211"/>
          <p:cNvSpPr>
            <a:spLocks noChangeArrowheads="1"/>
          </p:cNvSpPr>
          <p:nvPr/>
        </p:nvSpPr>
        <p:spPr bwMode="auto">
          <a:xfrm>
            <a:off x="3140375" y="1547738"/>
            <a:ext cx="64594" cy="64594"/>
          </a:xfrm>
          <a:custGeom>
            <a:avLst/>
            <a:gdLst>
              <a:gd name="T0" fmla="*/ 73 w 150"/>
              <a:gd name="T1" fmla="*/ 0 h 148"/>
              <a:gd name="T2" fmla="*/ 0 w 150"/>
              <a:gd name="T3" fmla="*/ 74 h 148"/>
              <a:gd name="T4" fmla="*/ 76 w 150"/>
              <a:gd name="T5" fmla="*/ 147 h 148"/>
              <a:gd name="T6" fmla="*/ 149 w 150"/>
              <a:gd name="T7" fmla="*/ 74 h 148"/>
              <a:gd name="T8" fmla="*/ 73 w 150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8">
                <a:moveTo>
                  <a:pt x="73" y="0"/>
                </a:moveTo>
                <a:cubicBezTo>
                  <a:pt x="31" y="0"/>
                  <a:pt x="0" y="35"/>
                  <a:pt x="0" y="74"/>
                </a:cubicBezTo>
                <a:cubicBezTo>
                  <a:pt x="0" y="114"/>
                  <a:pt x="33" y="147"/>
                  <a:pt x="76" y="147"/>
                </a:cubicBezTo>
                <a:cubicBezTo>
                  <a:pt x="115" y="147"/>
                  <a:pt x="149" y="113"/>
                  <a:pt x="149" y="74"/>
                </a:cubicBezTo>
                <a:cubicBezTo>
                  <a:pt x="146" y="34"/>
                  <a:pt x="112" y="0"/>
                  <a:pt x="7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4" name="Freeform 212"/>
          <p:cNvSpPr>
            <a:spLocks noChangeArrowheads="1"/>
          </p:cNvSpPr>
          <p:nvPr/>
        </p:nvSpPr>
        <p:spPr bwMode="auto">
          <a:xfrm>
            <a:off x="2912397" y="1547738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4" y="0"/>
                  <a:pt x="0" y="36"/>
                  <a:pt x="0" y="79"/>
                </a:cubicBezTo>
                <a:cubicBezTo>
                  <a:pt x="0" y="124"/>
                  <a:pt x="37" y="158"/>
                  <a:pt x="79" y="158"/>
                </a:cubicBezTo>
                <a:cubicBezTo>
                  <a:pt x="124" y="158"/>
                  <a:pt x="158" y="121"/>
                  <a:pt x="158" y="79"/>
                </a:cubicBezTo>
                <a:cubicBezTo>
                  <a:pt x="158" y="33"/>
                  <a:pt x="121" y="0"/>
                  <a:pt x="7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" name="Freeform 213"/>
          <p:cNvSpPr>
            <a:spLocks noChangeArrowheads="1"/>
          </p:cNvSpPr>
          <p:nvPr/>
        </p:nvSpPr>
        <p:spPr bwMode="auto">
          <a:xfrm>
            <a:off x="2686319" y="1547738"/>
            <a:ext cx="70294" cy="70292"/>
          </a:xfrm>
          <a:custGeom>
            <a:avLst/>
            <a:gdLst>
              <a:gd name="T0" fmla="*/ 82 w 162"/>
              <a:gd name="T1" fmla="*/ 0 h 164"/>
              <a:gd name="T2" fmla="*/ 0 w 162"/>
              <a:gd name="T3" fmla="*/ 81 h 164"/>
              <a:gd name="T4" fmla="*/ 82 w 162"/>
              <a:gd name="T5" fmla="*/ 163 h 164"/>
              <a:gd name="T6" fmla="*/ 161 w 162"/>
              <a:gd name="T7" fmla="*/ 81 h 164"/>
              <a:gd name="T8" fmla="*/ 82 w 162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164">
                <a:moveTo>
                  <a:pt x="82" y="0"/>
                </a:moveTo>
                <a:cubicBezTo>
                  <a:pt x="37" y="0"/>
                  <a:pt x="0" y="36"/>
                  <a:pt x="0" y="81"/>
                </a:cubicBezTo>
                <a:cubicBezTo>
                  <a:pt x="0" y="127"/>
                  <a:pt x="37" y="163"/>
                  <a:pt x="82" y="163"/>
                </a:cubicBezTo>
                <a:cubicBezTo>
                  <a:pt x="127" y="163"/>
                  <a:pt x="161" y="127"/>
                  <a:pt x="161" y="81"/>
                </a:cubicBezTo>
                <a:cubicBezTo>
                  <a:pt x="161" y="36"/>
                  <a:pt x="124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" name="Freeform 214"/>
          <p:cNvSpPr>
            <a:spLocks noChangeArrowheads="1"/>
          </p:cNvSpPr>
          <p:nvPr/>
        </p:nvSpPr>
        <p:spPr bwMode="auto">
          <a:xfrm>
            <a:off x="2445043" y="1530639"/>
            <a:ext cx="104489" cy="104490"/>
          </a:xfrm>
          <a:custGeom>
            <a:avLst/>
            <a:gdLst>
              <a:gd name="T0" fmla="*/ 119 w 241"/>
              <a:gd name="T1" fmla="*/ 0 h 244"/>
              <a:gd name="T2" fmla="*/ 0 w 241"/>
              <a:gd name="T3" fmla="*/ 121 h 244"/>
              <a:gd name="T4" fmla="*/ 122 w 241"/>
              <a:gd name="T5" fmla="*/ 243 h 244"/>
              <a:gd name="T6" fmla="*/ 240 w 241"/>
              <a:gd name="T7" fmla="*/ 121 h 244"/>
              <a:gd name="T8" fmla="*/ 119 w 241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4">
                <a:moveTo>
                  <a:pt x="119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4" y="243"/>
                  <a:pt x="122" y="243"/>
                </a:cubicBezTo>
                <a:cubicBezTo>
                  <a:pt x="189" y="243"/>
                  <a:pt x="240" y="189"/>
                  <a:pt x="240" y="121"/>
                </a:cubicBezTo>
                <a:cubicBezTo>
                  <a:pt x="240" y="54"/>
                  <a:pt x="187" y="0"/>
                  <a:pt x="11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" name="Freeform 215"/>
          <p:cNvSpPr>
            <a:spLocks noChangeArrowheads="1"/>
          </p:cNvSpPr>
          <p:nvPr/>
        </p:nvSpPr>
        <p:spPr bwMode="auto">
          <a:xfrm>
            <a:off x="2222764" y="1536339"/>
            <a:ext cx="96891" cy="96890"/>
          </a:xfrm>
          <a:custGeom>
            <a:avLst/>
            <a:gdLst>
              <a:gd name="T0" fmla="*/ 113 w 227"/>
              <a:gd name="T1" fmla="*/ 0 h 227"/>
              <a:gd name="T2" fmla="*/ 0 w 227"/>
              <a:gd name="T3" fmla="*/ 113 h 227"/>
              <a:gd name="T4" fmla="*/ 113 w 227"/>
              <a:gd name="T5" fmla="*/ 226 h 227"/>
              <a:gd name="T6" fmla="*/ 226 w 227"/>
              <a:gd name="T7" fmla="*/ 113 h 227"/>
              <a:gd name="T8" fmla="*/ 113 w 227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7">
                <a:moveTo>
                  <a:pt x="113" y="0"/>
                </a:moveTo>
                <a:cubicBezTo>
                  <a:pt x="51" y="0"/>
                  <a:pt x="0" y="51"/>
                  <a:pt x="0" y="113"/>
                </a:cubicBezTo>
                <a:cubicBezTo>
                  <a:pt x="0" y="175"/>
                  <a:pt x="51" y="226"/>
                  <a:pt x="113" y="226"/>
                </a:cubicBezTo>
                <a:cubicBezTo>
                  <a:pt x="175" y="226"/>
                  <a:pt x="226" y="175"/>
                  <a:pt x="226" y="113"/>
                </a:cubicBezTo>
                <a:cubicBezTo>
                  <a:pt x="226" y="51"/>
                  <a:pt x="175" y="0"/>
                  <a:pt x="11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8" name="Freeform 216"/>
          <p:cNvSpPr>
            <a:spLocks noChangeArrowheads="1"/>
          </p:cNvSpPr>
          <p:nvPr/>
        </p:nvSpPr>
        <p:spPr bwMode="auto">
          <a:xfrm>
            <a:off x="1994787" y="1534439"/>
            <a:ext cx="104490" cy="104490"/>
          </a:xfrm>
          <a:custGeom>
            <a:avLst/>
            <a:gdLst>
              <a:gd name="T0" fmla="*/ 119 w 244"/>
              <a:gd name="T1" fmla="*/ 0 h 243"/>
              <a:gd name="T2" fmla="*/ 0 w 244"/>
              <a:gd name="T3" fmla="*/ 121 h 243"/>
              <a:gd name="T4" fmla="*/ 122 w 244"/>
              <a:gd name="T5" fmla="*/ 242 h 243"/>
              <a:gd name="T6" fmla="*/ 243 w 244"/>
              <a:gd name="T7" fmla="*/ 121 h 243"/>
              <a:gd name="T8" fmla="*/ 119 w 244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3">
                <a:moveTo>
                  <a:pt x="119" y="0"/>
                </a:moveTo>
                <a:cubicBezTo>
                  <a:pt x="51" y="0"/>
                  <a:pt x="0" y="53"/>
                  <a:pt x="0" y="121"/>
                </a:cubicBezTo>
                <a:cubicBezTo>
                  <a:pt x="0" y="189"/>
                  <a:pt x="54" y="242"/>
                  <a:pt x="122" y="242"/>
                </a:cubicBezTo>
                <a:cubicBezTo>
                  <a:pt x="189" y="242"/>
                  <a:pt x="243" y="189"/>
                  <a:pt x="243" y="121"/>
                </a:cubicBezTo>
                <a:cubicBezTo>
                  <a:pt x="240" y="53"/>
                  <a:pt x="184" y="0"/>
                  <a:pt x="11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9" name="Freeform 217"/>
          <p:cNvSpPr>
            <a:spLocks noChangeArrowheads="1"/>
          </p:cNvSpPr>
          <p:nvPr/>
        </p:nvSpPr>
        <p:spPr bwMode="auto">
          <a:xfrm>
            <a:off x="1768710" y="1534439"/>
            <a:ext cx="104489" cy="104490"/>
          </a:xfrm>
          <a:custGeom>
            <a:avLst/>
            <a:gdLst>
              <a:gd name="T0" fmla="*/ 119 w 241"/>
              <a:gd name="T1" fmla="*/ 3 h 241"/>
              <a:gd name="T2" fmla="*/ 0 w 241"/>
              <a:gd name="T3" fmla="*/ 122 h 241"/>
              <a:gd name="T4" fmla="*/ 119 w 241"/>
              <a:gd name="T5" fmla="*/ 240 h 241"/>
              <a:gd name="T6" fmla="*/ 237 w 241"/>
              <a:gd name="T7" fmla="*/ 122 h 241"/>
              <a:gd name="T8" fmla="*/ 119 w 241"/>
              <a:gd name="T9" fmla="*/ 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1">
                <a:moveTo>
                  <a:pt x="119" y="3"/>
                </a:moveTo>
                <a:cubicBezTo>
                  <a:pt x="54" y="3"/>
                  <a:pt x="0" y="57"/>
                  <a:pt x="0" y="122"/>
                </a:cubicBezTo>
                <a:cubicBezTo>
                  <a:pt x="0" y="187"/>
                  <a:pt x="54" y="240"/>
                  <a:pt x="119" y="240"/>
                </a:cubicBezTo>
                <a:cubicBezTo>
                  <a:pt x="184" y="240"/>
                  <a:pt x="237" y="187"/>
                  <a:pt x="237" y="122"/>
                </a:cubicBezTo>
                <a:cubicBezTo>
                  <a:pt x="240" y="54"/>
                  <a:pt x="187" y="0"/>
                  <a:pt x="119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" name="Freeform 218"/>
          <p:cNvSpPr>
            <a:spLocks noChangeArrowheads="1"/>
          </p:cNvSpPr>
          <p:nvPr/>
        </p:nvSpPr>
        <p:spPr bwMode="auto">
          <a:xfrm>
            <a:off x="1546431" y="1540139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0"/>
                  <a:pt x="3" y="113"/>
                </a:cubicBezTo>
                <a:cubicBezTo>
                  <a:pt x="3" y="175"/>
                  <a:pt x="53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" name="Freeform 219"/>
          <p:cNvSpPr>
            <a:spLocks noChangeArrowheads="1"/>
          </p:cNvSpPr>
          <p:nvPr/>
        </p:nvSpPr>
        <p:spPr bwMode="auto">
          <a:xfrm>
            <a:off x="1301356" y="1519240"/>
            <a:ext cx="138686" cy="138687"/>
          </a:xfrm>
          <a:custGeom>
            <a:avLst/>
            <a:gdLst>
              <a:gd name="T0" fmla="*/ 161 w 322"/>
              <a:gd name="T1" fmla="*/ 0 h 322"/>
              <a:gd name="T2" fmla="*/ 0 w 322"/>
              <a:gd name="T3" fmla="*/ 161 h 322"/>
              <a:gd name="T4" fmla="*/ 161 w 322"/>
              <a:gd name="T5" fmla="*/ 321 h 322"/>
              <a:gd name="T6" fmla="*/ 321 w 322"/>
              <a:gd name="T7" fmla="*/ 161 h 322"/>
              <a:gd name="T8" fmla="*/ 161 w 322"/>
              <a:gd name="T9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22">
                <a:moveTo>
                  <a:pt x="161" y="0"/>
                </a:moveTo>
                <a:cubicBezTo>
                  <a:pt x="70" y="0"/>
                  <a:pt x="0" y="73"/>
                  <a:pt x="0" y="161"/>
                </a:cubicBezTo>
                <a:cubicBezTo>
                  <a:pt x="0" y="251"/>
                  <a:pt x="73" y="321"/>
                  <a:pt x="161" y="321"/>
                </a:cubicBezTo>
                <a:cubicBezTo>
                  <a:pt x="251" y="321"/>
                  <a:pt x="321" y="249"/>
                  <a:pt x="321" y="161"/>
                </a:cubicBezTo>
                <a:cubicBezTo>
                  <a:pt x="321" y="74"/>
                  <a:pt x="251" y="0"/>
                  <a:pt x="16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2" name="Freeform 220"/>
          <p:cNvSpPr>
            <a:spLocks noChangeArrowheads="1"/>
          </p:cNvSpPr>
          <p:nvPr/>
        </p:nvSpPr>
        <p:spPr bwMode="auto">
          <a:xfrm>
            <a:off x="1086676" y="1530639"/>
            <a:ext cx="117788" cy="117788"/>
          </a:xfrm>
          <a:custGeom>
            <a:avLst/>
            <a:gdLst>
              <a:gd name="T0" fmla="*/ 136 w 272"/>
              <a:gd name="T1" fmla="*/ 3 h 275"/>
              <a:gd name="T2" fmla="*/ 0 w 272"/>
              <a:gd name="T3" fmla="*/ 138 h 275"/>
              <a:gd name="T4" fmla="*/ 136 w 272"/>
              <a:gd name="T5" fmla="*/ 274 h 275"/>
              <a:gd name="T6" fmla="*/ 271 w 272"/>
              <a:gd name="T7" fmla="*/ 138 h 275"/>
              <a:gd name="T8" fmla="*/ 136 w 272"/>
              <a:gd name="T9" fmla="*/ 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6" y="3"/>
                </a:moveTo>
                <a:cubicBezTo>
                  <a:pt x="62" y="3"/>
                  <a:pt x="0" y="65"/>
                  <a:pt x="0" y="138"/>
                </a:cubicBezTo>
                <a:cubicBezTo>
                  <a:pt x="0" y="214"/>
                  <a:pt x="62" y="274"/>
                  <a:pt x="136" y="274"/>
                </a:cubicBezTo>
                <a:cubicBezTo>
                  <a:pt x="209" y="274"/>
                  <a:pt x="271" y="212"/>
                  <a:pt x="271" y="138"/>
                </a:cubicBezTo>
                <a:cubicBezTo>
                  <a:pt x="271" y="62"/>
                  <a:pt x="209" y="0"/>
                  <a:pt x="136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3" name="Freeform 221"/>
          <p:cNvSpPr>
            <a:spLocks noChangeArrowheads="1"/>
          </p:cNvSpPr>
          <p:nvPr/>
        </p:nvSpPr>
        <p:spPr bwMode="auto">
          <a:xfrm>
            <a:off x="854899" y="1524940"/>
            <a:ext cx="131088" cy="131087"/>
          </a:xfrm>
          <a:custGeom>
            <a:avLst/>
            <a:gdLst>
              <a:gd name="T0" fmla="*/ 152 w 306"/>
              <a:gd name="T1" fmla="*/ 0 h 306"/>
              <a:gd name="T2" fmla="*/ 0 w 306"/>
              <a:gd name="T3" fmla="*/ 152 h 306"/>
              <a:gd name="T4" fmla="*/ 152 w 306"/>
              <a:gd name="T5" fmla="*/ 305 h 306"/>
              <a:gd name="T6" fmla="*/ 305 w 306"/>
              <a:gd name="T7" fmla="*/ 152 h 306"/>
              <a:gd name="T8" fmla="*/ 152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2" y="0"/>
                </a:moveTo>
                <a:cubicBezTo>
                  <a:pt x="68" y="0"/>
                  <a:pt x="0" y="68"/>
                  <a:pt x="0" y="152"/>
                </a:cubicBezTo>
                <a:cubicBezTo>
                  <a:pt x="0" y="237"/>
                  <a:pt x="67" y="305"/>
                  <a:pt x="152" y="305"/>
                </a:cubicBezTo>
                <a:cubicBezTo>
                  <a:pt x="236" y="305"/>
                  <a:pt x="305" y="237"/>
                  <a:pt x="305" y="152"/>
                </a:cubicBezTo>
                <a:cubicBezTo>
                  <a:pt x="305" y="68"/>
                  <a:pt x="234" y="0"/>
                  <a:pt x="15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4" name="Freeform 222"/>
          <p:cNvSpPr>
            <a:spLocks noChangeArrowheads="1"/>
          </p:cNvSpPr>
          <p:nvPr/>
        </p:nvSpPr>
        <p:spPr bwMode="auto">
          <a:xfrm>
            <a:off x="632621" y="1528740"/>
            <a:ext cx="127287" cy="129187"/>
          </a:xfrm>
          <a:custGeom>
            <a:avLst/>
            <a:gdLst>
              <a:gd name="T0" fmla="*/ 146 w 297"/>
              <a:gd name="T1" fmla="*/ 0 h 298"/>
              <a:gd name="T2" fmla="*/ 0 w 297"/>
              <a:gd name="T3" fmla="*/ 150 h 298"/>
              <a:gd name="T4" fmla="*/ 149 w 297"/>
              <a:gd name="T5" fmla="*/ 297 h 298"/>
              <a:gd name="T6" fmla="*/ 296 w 297"/>
              <a:gd name="T7" fmla="*/ 147 h 298"/>
              <a:gd name="T8" fmla="*/ 146 w 297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98">
                <a:moveTo>
                  <a:pt x="146" y="0"/>
                </a:moveTo>
                <a:cubicBezTo>
                  <a:pt x="64" y="0"/>
                  <a:pt x="0" y="68"/>
                  <a:pt x="0" y="150"/>
                </a:cubicBezTo>
                <a:cubicBezTo>
                  <a:pt x="0" y="232"/>
                  <a:pt x="64" y="297"/>
                  <a:pt x="149" y="297"/>
                </a:cubicBezTo>
                <a:cubicBezTo>
                  <a:pt x="231" y="297"/>
                  <a:pt x="296" y="229"/>
                  <a:pt x="296" y="147"/>
                </a:cubicBezTo>
                <a:cubicBezTo>
                  <a:pt x="293" y="65"/>
                  <a:pt x="228" y="0"/>
                  <a:pt x="14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" name="Freeform 223"/>
          <p:cNvSpPr>
            <a:spLocks noChangeArrowheads="1"/>
          </p:cNvSpPr>
          <p:nvPr/>
        </p:nvSpPr>
        <p:spPr bwMode="auto">
          <a:xfrm>
            <a:off x="416043" y="1540139"/>
            <a:ext cx="108289" cy="106390"/>
          </a:xfrm>
          <a:custGeom>
            <a:avLst/>
            <a:gdLst>
              <a:gd name="T0" fmla="*/ 124 w 252"/>
              <a:gd name="T1" fmla="*/ 0 h 249"/>
              <a:gd name="T2" fmla="*/ 0 w 252"/>
              <a:gd name="T3" fmla="*/ 124 h 249"/>
              <a:gd name="T4" fmla="*/ 124 w 252"/>
              <a:gd name="T5" fmla="*/ 248 h 249"/>
              <a:gd name="T6" fmla="*/ 249 w 252"/>
              <a:gd name="T7" fmla="*/ 124 h 249"/>
              <a:gd name="T8" fmla="*/ 124 w 252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49">
                <a:moveTo>
                  <a:pt x="124" y="0"/>
                </a:moveTo>
                <a:cubicBezTo>
                  <a:pt x="57" y="0"/>
                  <a:pt x="0" y="56"/>
                  <a:pt x="0" y="124"/>
                </a:cubicBezTo>
                <a:cubicBezTo>
                  <a:pt x="0" y="194"/>
                  <a:pt x="56" y="248"/>
                  <a:pt x="124" y="248"/>
                </a:cubicBezTo>
                <a:cubicBezTo>
                  <a:pt x="191" y="248"/>
                  <a:pt x="249" y="192"/>
                  <a:pt x="249" y="124"/>
                </a:cubicBezTo>
                <a:cubicBezTo>
                  <a:pt x="251" y="56"/>
                  <a:pt x="195" y="0"/>
                  <a:pt x="12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" name="Freeform 224"/>
          <p:cNvSpPr>
            <a:spLocks noChangeArrowheads="1"/>
          </p:cNvSpPr>
          <p:nvPr/>
        </p:nvSpPr>
        <p:spPr bwMode="auto">
          <a:xfrm>
            <a:off x="201363" y="1553437"/>
            <a:ext cx="85492" cy="83592"/>
          </a:xfrm>
          <a:custGeom>
            <a:avLst/>
            <a:gdLst>
              <a:gd name="T0" fmla="*/ 98 w 198"/>
              <a:gd name="T1" fmla="*/ 0 h 193"/>
              <a:gd name="T2" fmla="*/ 2 w 198"/>
              <a:gd name="T3" fmla="*/ 96 h 193"/>
              <a:gd name="T4" fmla="*/ 101 w 198"/>
              <a:gd name="T5" fmla="*/ 192 h 193"/>
              <a:gd name="T6" fmla="*/ 197 w 198"/>
              <a:gd name="T7" fmla="*/ 93 h 193"/>
              <a:gd name="T8" fmla="*/ 98 w 198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3">
                <a:moveTo>
                  <a:pt x="98" y="0"/>
                </a:moveTo>
                <a:cubicBezTo>
                  <a:pt x="45" y="0"/>
                  <a:pt x="0" y="45"/>
                  <a:pt x="2" y="96"/>
                </a:cubicBezTo>
                <a:cubicBezTo>
                  <a:pt x="2" y="149"/>
                  <a:pt x="47" y="192"/>
                  <a:pt x="101" y="192"/>
                </a:cubicBezTo>
                <a:cubicBezTo>
                  <a:pt x="154" y="192"/>
                  <a:pt x="197" y="146"/>
                  <a:pt x="197" y="93"/>
                </a:cubicBezTo>
                <a:cubicBezTo>
                  <a:pt x="197" y="42"/>
                  <a:pt x="152" y="0"/>
                  <a:pt x="9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7" name="Freeform 225"/>
          <p:cNvSpPr>
            <a:spLocks noChangeArrowheads="1"/>
          </p:cNvSpPr>
          <p:nvPr/>
        </p:nvSpPr>
        <p:spPr bwMode="auto">
          <a:xfrm>
            <a:off x="-13315" y="1562936"/>
            <a:ext cx="66493" cy="66493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8" name="Freeform 226"/>
          <p:cNvSpPr>
            <a:spLocks noChangeArrowheads="1"/>
          </p:cNvSpPr>
          <p:nvPr/>
        </p:nvSpPr>
        <p:spPr bwMode="auto">
          <a:xfrm>
            <a:off x="7192676" y="1304562"/>
            <a:ext cx="62694" cy="62693"/>
          </a:xfrm>
          <a:custGeom>
            <a:avLst/>
            <a:gdLst>
              <a:gd name="T0" fmla="*/ 73 w 147"/>
              <a:gd name="T1" fmla="*/ 0 h 147"/>
              <a:gd name="T2" fmla="*/ 0 w 147"/>
              <a:gd name="T3" fmla="*/ 74 h 147"/>
              <a:gd name="T4" fmla="*/ 73 w 147"/>
              <a:gd name="T5" fmla="*/ 146 h 147"/>
              <a:gd name="T6" fmla="*/ 146 w 147"/>
              <a:gd name="T7" fmla="*/ 74 h 147"/>
              <a:gd name="T8" fmla="*/ 73 w 147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73" y="0"/>
                </a:moveTo>
                <a:cubicBezTo>
                  <a:pt x="31" y="0"/>
                  <a:pt x="0" y="34"/>
                  <a:pt x="0" y="74"/>
                </a:cubicBezTo>
                <a:cubicBezTo>
                  <a:pt x="0" y="113"/>
                  <a:pt x="34" y="146"/>
                  <a:pt x="73" y="146"/>
                </a:cubicBezTo>
                <a:cubicBezTo>
                  <a:pt x="113" y="146"/>
                  <a:pt x="146" y="113"/>
                  <a:pt x="146" y="74"/>
                </a:cubicBezTo>
                <a:cubicBezTo>
                  <a:pt x="146" y="34"/>
                  <a:pt x="113" y="0"/>
                  <a:pt x="7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" name="Freeform 227"/>
          <p:cNvSpPr>
            <a:spLocks noChangeArrowheads="1"/>
          </p:cNvSpPr>
          <p:nvPr/>
        </p:nvSpPr>
        <p:spPr bwMode="auto">
          <a:xfrm>
            <a:off x="6966598" y="1304562"/>
            <a:ext cx="64594" cy="62693"/>
          </a:xfrm>
          <a:custGeom>
            <a:avLst/>
            <a:gdLst>
              <a:gd name="T0" fmla="*/ 147 w 148"/>
              <a:gd name="T1" fmla="*/ 73 h 147"/>
              <a:gd name="T2" fmla="*/ 137 w 148"/>
              <a:gd name="T3" fmla="*/ 109 h 147"/>
              <a:gd name="T4" fmla="*/ 110 w 148"/>
              <a:gd name="T5" fmla="*/ 136 h 147"/>
              <a:gd name="T6" fmla="*/ 74 w 148"/>
              <a:gd name="T7" fmla="*/ 146 h 147"/>
              <a:gd name="T8" fmla="*/ 37 w 148"/>
              <a:gd name="T9" fmla="*/ 136 h 147"/>
              <a:gd name="T10" fmla="*/ 10 w 148"/>
              <a:gd name="T11" fmla="*/ 109 h 147"/>
              <a:gd name="T12" fmla="*/ 0 w 148"/>
              <a:gd name="T13" fmla="*/ 74 h 147"/>
              <a:gd name="T14" fmla="*/ 10 w 148"/>
              <a:gd name="T15" fmla="*/ 37 h 147"/>
              <a:gd name="T16" fmla="*/ 36 w 148"/>
              <a:gd name="T17" fmla="*/ 10 h 147"/>
              <a:gd name="T18" fmla="*/ 73 w 148"/>
              <a:gd name="T19" fmla="*/ 0 h 147"/>
              <a:gd name="T20" fmla="*/ 110 w 148"/>
              <a:gd name="T21" fmla="*/ 10 h 147"/>
              <a:gd name="T22" fmla="*/ 137 w 148"/>
              <a:gd name="T23" fmla="*/ 36 h 147"/>
              <a:gd name="T24" fmla="*/ 147 w 148"/>
              <a:gd name="T25" fmla="*/ 7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47">
                <a:moveTo>
                  <a:pt x="147" y="73"/>
                </a:moveTo>
                <a:cubicBezTo>
                  <a:pt x="147" y="86"/>
                  <a:pt x="144" y="97"/>
                  <a:pt x="137" y="109"/>
                </a:cubicBezTo>
                <a:cubicBezTo>
                  <a:pt x="130" y="121"/>
                  <a:pt x="122" y="129"/>
                  <a:pt x="110" y="136"/>
                </a:cubicBezTo>
                <a:cubicBezTo>
                  <a:pt x="99" y="143"/>
                  <a:pt x="88" y="146"/>
                  <a:pt x="74" y="146"/>
                </a:cubicBezTo>
                <a:cubicBezTo>
                  <a:pt x="61" y="146"/>
                  <a:pt x="49" y="143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3" y="98"/>
                  <a:pt x="0" y="87"/>
                  <a:pt x="0" y="74"/>
                </a:cubicBezTo>
                <a:cubicBezTo>
                  <a:pt x="0" y="60"/>
                  <a:pt x="4" y="49"/>
                  <a:pt x="10" y="37"/>
                </a:cubicBezTo>
                <a:cubicBezTo>
                  <a:pt x="17" y="24"/>
                  <a:pt x="25" y="17"/>
                  <a:pt x="36" y="10"/>
                </a:cubicBezTo>
                <a:cubicBezTo>
                  <a:pt x="48" y="3"/>
                  <a:pt x="59" y="0"/>
                  <a:pt x="73" y="0"/>
                </a:cubicBezTo>
                <a:cubicBezTo>
                  <a:pt x="86" y="0"/>
                  <a:pt x="99" y="3"/>
                  <a:pt x="110" y="10"/>
                </a:cubicBezTo>
                <a:cubicBezTo>
                  <a:pt x="122" y="16"/>
                  <a:pt x="130" y="24"/>
                  <a:pt x="137" y="36"/>
                </a:cubicBezTo>
                <a:cubicBezTo>
                  <a:pt x="144" y="47"/>
                  <a:pt x="147" y="60"/>
                  <a:pt x="147" y="7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" name="Freeform 228"/>
          <p:cNvSpPr>
            <a:spLocks noChangeArrowheads="1"/>
          </p:cNvSpPr>
          <p:nvPr/>
        </p:nvSpPr>
        <p:spPr bwMode="auto">
          <a:xfrm>
            <a:off x="6731022" y="1295062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9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2" y="0"/>
                  <a:pt x="0" y="45"/>
                  <a:pt x="0" y="99"/>
                </a:cubicBezTo>
                <a:cubicBezTo>
                  <a:pt x="0" y="152"/>
                  <a:pt x="46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5" y="42"/>
                  <a:pt x="150" y="0"/>
                  <a:pt x="9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" name="Freeform 229"/>
          <p:cNvSpPr>
            <a:spLocks noChangeArrowheads="1"/>
          </p:cNvSpPr>
          <p:nvPr/>
        </p:nvSpPr>
        <p:spPr bwMode="auto">
          <a:xfrm>
            <a:off x="6503044" y="1293163"/>
            <a:ext cx="89291" cy="91191"/>
          </a:xfrm>
          <a:custGeom>
            <a:avLst/>
            <a:gdLst>
              <a:gd name="T0" fmla="*/ 104 w 209"/>
              <a:gd name="T1" fmla="*/ 3 h 211"/>
              <a:gd name="T2" fmla="*/ 0 w 209"/>
              <a:gd name="T3" fmla="*/ 107 h 211"/>
              <a:gd name="T4" fmla="*/ 104 w 209"/>
              <a:gd name="T5" fmla="*/ 210 h 211"/>
              <a:gd name="T6" fmla="*/ 208 w 209"/>
              <a:gd name="T7" fmla="*/ 107 h 211"/>
              <a:gd name="T8" fmla="*/ 104 w 209"/>
              <a:gd name="T9" fmla="*/ 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11">
                <a:moveTo>
                  <a:pt x="104" y="3"/>
                </a:moveTo>
                <a:cubicBezTo>
                  <a:pt x="48" y="3"/>
                  <a:pt x="0" y="51"/>
                  <a:pt x="0" y="107"/>
                </a:cubicBezTo>
                <a:cubicBezTo>
                  <a:pt x="0" y="162"/>
                  <a:pt x="48" y="210"/>
                  <a:pt x="104" y="210"/>
                </a:cubicBezTo>
                <a:cubicBezTo>
                  <a:pt x="160" y="210"/>
                  <a:pt x="208" y="162"/>
                  <a:pt x="208" y="107"/>
                </a:cubicBezTo>
                <a:cubicBezTo>
                  <a:pt x="208" y="48"/>
                  <a:pt x="160" y="0"/>
                  <a:pt x="104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2" name="Freeform 230"/>
          <p:cNvSpPr>
            <a:spLocks noChangeArrowheads="1"/>
          </p:cNvSpPr>
          <p:nvPr/>
        </p:nvSpPr>
        <p:spPr bwMode="auto">
          <a:xfrm>
            <a:off x="6276966" y="1295062"/>
            <a:ext cx="91191" cy="89292"/>
          </a:xfrm>
          <a:custGeom>
            <a:avLst/>
            <a:gdLst>
              <a:gd name="T0" fmla="*/ 105 w 210"/>
              <a:gd name="T1" fmla="*/ 0 h 208"/>
              <a:gd name="T2" fmla="*/ 0 w 210"/>
              <a:gd name="T3" fmla="*/ 104 h 208"/>
              <a:gd name="T4" fmla="*/ 105 w 210"/>
              <a:gd name="T5" fmla="*/ 207 h 208"/>
              <a:gd name="T6" fmla="*/ 209 w 210"/>
              <a:gd name="T7" fmla="*/ 104 h 208"/>
              <a:gd name="T8" fmla="*/ 105 w 210"/>
              <a:gd name="T9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208">
                <a:moveTo>
                  <a:pt x="105" y="0"/>
                </a:moveTo>
                <a:cubicBezTo>
                  <a:pt x="48" y="0"/>
                  <a:pt x="0" y="48"/>
                  <a:pt x="0" y="104"/>
                </a:cubicBezTo>
                <a:cubicBezTo>
                  <a:pt x="0" y="159"/>
                  <a:pt x="49" y="207"/>
                  <a:pt x="105" y="207"/>
                </a:cubicBezTo>
                <a:cubicBezTo>
                  <a:pt x="162" y="207"/>
                  <a:pt x="209" y="159"/>
                  <a:pt x="209" y="104"/>
                </a:cubicBezTo>
                <a:cubicBezTo>
                  <a:pt x="209" y="48"/>
                  <a:pt x="161" y="0"/>
                  <a:pt x="10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" name="Freeform 231"/>
          <p:cNvSpPr>
            <a:spLocks noChangeArrowheads="1"/>
          </p:cNvSpPr>
          <p:nvPr/>
        </p:nvSpPr>
        <p:spPr bwMode="auto">
          <a:xfrm>
            <a:off x="6090784" y="1336858"/>
            <a:ext cx="13299" cy="11399"/>
          </a:xfrm>
          <a:custGeom>
            <a:avLst/>
            <a:gdLst>
              <a:gd name="T0" fmla="*/ 14 w 29"/>
              <a:gd name="T1" fmla="*/ 0 h 28"/>
              <a:gd name="T2" fmla="*/ 0 w 29"/>
              <a:gd name="T3" fmla="*/ 13 h 28"/>
              <a:gd name="T4" fmla="*/ 14 w 29"/>
              <a:gd name="T5" fmla="*/ 27 h 28"/>
              <a:gd name="T6" fmla="*/ 28 w 29"/>
              <a:gd name="T7" fmla="*/ 13 h 28"/>
              <a:gd name="T8" fmla="*/ 14 w 29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14" y="0"/>
                </a:moveTo>
                <a:cubicBezTo>
                  <a:pt x="5" y="0"/>
                  <a:pt x="0" y="5"/>
                  <a:pt x="0" y="13"/>
                </a:cubicBezTo>
                <a:cubicBezTo>
                  <a:pt x="0" y="22"/>
                  <a:pt x="5" y="27"/>
                  <a:pt x="14" y="27"/>
                </a:cubicBezTo>
                <a:cubicBezTo>
                  <a:pt x="19" y="27"/>
                  <a:pt x="28" y="21"/>
                  <a:pt x="28" y="13"/>
                </a:cubicBezTo>
                <a:cubicBezTo>
                  <a:pt x="25" y="5"/>
                  <a:pt x="19" y="0"/>
                  <a:pt x="1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" name="Freeform 232"/>
          <p:cNvSpPr>
            <a:spLocks noChangeArrowheads="1"/>
          </p:cNvSpPr>
          <p:nvPr/>
        </p:nvSpPr>
        <p:spPr bwMode="auto">
          <a:xfrm>
            <a:off x="5862806" y="1333058"/>
            <a:ext cx="18998" cy="17099"/>
          </a:xfrm>
          <a:custGeom>
            <a:avLst/>
            <a:gdLst>
              <a:gd name="T0" fmla="*/ 20 w 43"/>
              <a:gd name="T1" fmla="*/ 0 h 39"/>
              <a:gd name="T2" fmla="*/ 0 w 43"/>
              <a:gd name="T3" fmla="*/ 19 h 39"/>
              <a:gd name="T4" fmla="*/ 20 w 43"/>
              <a:gd name="T5" fmla="*/ 38 h 39"/>
              <a:gd name="T6" fmla="*/ 40 w 43"/>
              <a:gd name="T7" fmla="*/ 19 h 39"/>
              <a:gd name="T8" fmla="*/ 2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20" y="0"/>
                </a:moveTo>
                <a:cubicBezTo>
                  <a:pt x="9" y="0"/>
                  <a:pt x="0" y="8"/>
                  <a:pt x="0" y="19"/>
                </a:cubicBezTo>
                <a:cubicBezTo>
                  <a:pt x="0" y="30"/>
                  <a:pt x="9" y="38"/>
                  <a:pt x="20" y="38"/>
                </a:cubicBezTo>
                <a:cubicBezTo>
                  <a:pt x="31" y="38"/>
                  <a:pt x="40" y="30"/>
                  <a:pt x="40" y="19"/>
                </a:cubicBezTo>
                <a:cubicBezTo>
                  <a:pt x="42" y="8"/>
                  <a:pt x="31" y="0"/>
                  <a:pt x="2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" name="Freeform 233"/>
          <p:cNvSpPr>
            <a:spLocks noChangeArrowheads="1"/>
          </p:cNvSpPr>
          <p:nvPr/>
        </p:nvSpPr>
        <p:spPr bwMode="auto">
          <a:xfrm>
            <a:off x="5627230" y="1325459"/>
            <a:ext cx="37996" cy="36097"/>
          </a:xfrm>
          <a:custGeom>
            <a:avLst/>
            <a:gdLst>
              <a:gd name="T0" fmla="*/ 43 w 89"/>
              <a:gd name="T1" fmla="*/ 0 h 85"/>
              <a:gd name="T2" fmla="*/ 0 w 89"/>
              <a:gd name="T3" fmla="*/ 41 h 85"/>
              <a:gd name="T4" fmla="*/ 43 w 89"/>
              <a:gd name="T5" fmla="*/ 84 h 85"/>
              <a:gd name="T6" fmla="*/ 85 w 89"/>
              <a:gd name="T7" fmla="*/ 39 h 85"/>
              <a:gd name="T8" fmla="*/ 43 w 89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5">
                <a:moveTo>
                  <a:pt x="43" y="0"/>
                </a:moveTo>
                <a:cubicBezTo>
                  <a:pt x="20" y="0"/>
                  <a:pt x="0" y="20"/>
                  <a:pt x="0" y="41"/>
                </a:cubicBezTo>
                <a:cubicBezTo>
                  <a:pt x="0" y="67"/>
                  <a:pt x="20" y="84"/>
                  <a:pt x="43" y="84"/>
                </a:cubicBezTo>
                <a:cubicBezTo>
                  <a:pt x="68" y="84"/>
                  <a:pt x="85" y="64"/>
                  <a:pt x="85" y="39"/>
                </a:cubicBezTo>
                <a:cubicBezTo>
                  <a:pt x="88" y="20"/>
                  <a:pt x="68" y="0"/>
                  <a:pt x="4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" name="Freeform 234"/>
          <p:cNvSpPr>
            <a:spLocks noChangeArrowheads="1"/>
          </p:cNvSpPr>
          <p:nvPr/>
        </p:nvSpPr>
        <p:spPr bwMode="auto">
          <a:xfrm>
            <a:off x="5399252" y="1321660"/>
            <a:ext cx="45596" cy="47496"/>
          </a:xfrm>
          <a:custGeom>
            <a:avLst/>
            <a:gdLst>
              <a:gd name="T0" fmla="*/ 51 w 108"/>
              <a:gd name="T1" fmla="*/ 2 h 110"/>
              <a:gd name="T2" fmla="*/ 0 w 108"/>
              <a:gd name="T3" fmla="*/ 55 h 110"/>
              <a:gd name="T4" fmla="*/ 54 w 108"/>
              <a:gd name="T5" fmla="*/ 106 h 110"/>
              <a:gd name="T6" fmla="*/ 107 w 108"/>
              <a:gd name="T7" fmla="*/ 52 h 110"/>
              <a:gd name="T8" fmla="*/ 51 w 108"/>
              <a:gd name="T9" fmla="*/ 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10">
                <a:moveTo>
                  <a:pt x="51" y="2"/>
                </a:moveTo>
                <a:cubicBezTo>
                  <a:pt x="22" y="2"/>
                  <a:pt x="0" y="25"/>
                  <a:pt x="0" y="55"/>
                </a:cubicBezTo>
                <a:cubicBezTo>
                  <a:pt x="0" y="83"/>
                  <a:pt x="22" y="109"/>
                  <a:pt x="54" y="106"/>
                </a:cubicBezTo>
                <a:cubicBezTo>
                  <a:pt x="82" y="106"/>
                  <a:pt x="107" y="83"/>
                  <a:pt x="107" y="52"/>
                </a:cubicBezTo>
                <a:cubicBezTo>
                  <a:pt x="104" y="25"/>
                  <a:pt x="79" y="0"/>
                  <a:pt x="51" y="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" name="Freeform 235"/>
          <p:cNvSpPr>
            <a:spLocks noChangeArrowheads="1"/>
          </p:cNvSpPr>
          <p:nvPr/>
        </p:nvSpPr>
        <p:spPr bwMode="auto">
          <a:xfrm>
            <a:off x="5171274" y="1317860"/>
            <a:ext cx="53195" cy="53195"/>
          </a:xfrm>
          <a:custGeom>
            <a:avLst/>
            <a:gdLst>
              <a:gd name="T0" fmla="*/ 60 w 123"/>
              <a:gd name="T1" fmla="*/ 0 h 124"/>
              <a:gd name="T2" fmla="*/ 0 w 123"/>
              <a:gd name="T3" fmla="*/ 61 h 124"/>
              <a:gd name="T4" fmla="*/ 62 w 123"/>
              <a:gd name="T5" fmla="*/ 123 h 124"/>
              <a:gd name="T6" fmla="*/ 122 w 123"/>
              <a:gd name="T7" fmla="*/ 61 h 124"/>
              <a:gd name="T8" fmla="*/ 60 w 123"/>
              <a:gd name="T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4">
                <a:moveTo>
                  <a:pt x="60" y="0"/>
                </a:moveTo>
                <a:cubicBezTo>
                  <a:pt x="26" y="0"/>
                  <a:pt x="0" y="28"/>
                  <a:pt x="0" y="61"/>
                </a:cubicBezTo>
                <a:cubicBezTo>
                  <a:pt x="0" y="95"/>
                  <a:pt x="29" y="123"/>
                  <a:pt x="62" y="123"/>
                </a:cubicBezTo>
                <a:cubicBezTo>
                  <a:pt x="96" y="123"/>
                  <a:pt x="122" y="95"/>
                  <a:pt x="122" y="61"/>
                </a:cubicBezTo>
                <a:cubicBezTo>
                  <a:pt x="119" y="28"/>
                  <a:pt x="93" y="0"/>
                  <a:pt x="6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" name="Freeform 236"/>
          <p:cNvSpPr>
            <a:spLocks noChangeArrowheads="1"/>
          </p:cNvSpPr>
          <p:nvPr/>
        </p:nvSpPr>
        <p:spPr bwMode="auto">
          <a:xfrm>
            <a:off x="4960396" y="1336858"/>
            <a:ext cx="22798" cy="20899"/>
          </a:xfrm>
          <a:custGeom>
            <a:avLst/>
            <a:gdLst>
              <a:gd name="T0" fmla="*/ 26 w 52"/>
              <a:gd name="T1" fmla="*/ 0 h 50"/>
              <a:gd name="T2" fmla="*/ 0 w 52"/>
              <a:gd name="T3" fmla="*/ 24 h 50"/>
              <a:gd name="T4" fmla="*/ 26 w 52"/>
              <a:gd name="T5" fmla="*/ 49 h 50"/>
              <a:gd name="T6" fmla="*/ 51 w 52"/>
              <a:gd name="T7" fmla="*/ 24 h 50"/>
              <a:gd name="T8" fmla="*/ 26 w 5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0">
                <a:moveTo>
                  <a:pt x="26" y="0"/>
                </a:moveTo>
                <a:cubicBezTo>
                  <a:pt x="11" y="0"/>
                  <a:pt x="0" y="10"/>
                  <a:pt x="0" y="24"/>
                </a:cubicBezTo>
                <a:cubicBezTo>
                  <a:pt x="0" y="38"/>
                  <a:pt x="12" y="49"/>
                  <a:pt x="26" y="49"/>
                </a:cubicBezTo>
                <a:cubicBezTo>
                  <a:pt x="41" y="49"/>
                  <a:pt x="51" y="38"/>
                  <a:pt x="51" y="24"/>
                </a:cubicBezTo>
                <a:cubicBezTo>
                  <a:pt x="51" y="10"/>
                  <a:pt x="40" y="0"/>
                  <a:pt x="2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" name="Freeform 237"/>
          <p:cNvSpPr>
            <a:spLocks noChangeArrowheads="1"/>
          </p:cNvSpPr>
          <p:nvPr/>
        </p:nvSpPr>
        <p:spPr bwMode="auto">
          <a:xfrm>
            <a:off x="4743817" y="1344457"/>
            <a:ext cx="5699" cy="5700"/>
          </a:xfrm>
          <a:custGeom>
            <a:avLst/>
            <a:gdLst>
              <a:gd name="T0" fmla="*/ 6 w 12"/>
              <a:gd name="T1" fmla="*/ 0 h 12"/>
              <a:gd name="T2" fmla="*/ 0 w 12"/>
              <a:gd name="T3" fmla="*/ 6 h 12"/>
              <a:gd name="T4" fmla="*/ 6 w 12"/>
              <a:gd name="T5" fmla="*/ 11 h 12"/>
              <a:gd name="T6" fmla="*/ 11 w 12"/>
              <a:gd name="T7" fmla="*/ 6 h 12"/>
              <a:gd name="T8" fmla="*/ 6 w 12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8" y="11"/>
                  <a:pt x="11" y="9"/>
                  <a:pt x="11" y="6"/>
                </a:cubicBezTo>
                <a:cubicBezTo>
                  <a:pt x="11" y="3"/>
                  <a:pt x="11" y="0"/>
                  <a:pt x="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" name="Freeform 238"/>
          <p:cNvSpPr>
            <a:spLocks noChangeArrowheads="1"/>
          </p:cNvSpPr>
          <p:nvPr/>
        </p:nvSpPr>
        <p:spPr bwMode="auto">
          <a:xfrm>
            <a:off x="4506340" y="1333058"/>
            <a:ext cx="28498" cy="28498"/>
          </a:xfrm>
          <a:custGeom>
            <a:avLst/>
            <a:gdLst>
              <a:gd name="T0" fmla="*/ 34 w 68"/>
              <a:gd name="T1" fmla="*/ 0 h 68"/>
              <a:gd name="T2" fmla="*/ 0 w 68"/>
              <a:gd name="T3" fmla="*/ 33 h 68"/>
              <a:gd name="T4" fmla="*/ 34 w 68"/>
              <a:gd name="T5" fmla="*/ 67 h 68"/>
              <a:gd name="T6" fmla="*/ 67 w 68"/>
              <a:gd name="T7" fmla="*/ 33 h 68"/>
              <a:gd name="T8" fmla="*/ 34 w 68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34" y="0"/>
                </a:moveTo>
                <a:cubicBezTo>
                  <a:pt x="14" y="0"/>
                  <a:pt x="0" y="16"/>
                  <a:pt x="0" y="33"/>
                </a:cubicBezTo>
                <a:cubicBezTo>
                  <a:pt x="0" y="53"/>
                  <a:pt x="17" y="67"/>
                  <a:pt x="34" y="67"/>
                </a:cubicBezTo>
                <a:cubicBezTo>
                  <a:pt x="53" y="67"/>
                  <a:pt x="67" y="50"/>
                  <a:pt x="67" y="33"/>
                </a:cubicBezTo>
                <a:cubicBezTo>
                  <a:pt x="67" y="16"/>
                  <a:pt x="53" y="0"/>
                  <a:pt x="3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" name="Freeform 239"/>
          <p:cNvSpPr>
            <a:spLocks noChangeArrowheads="1"/>
          </p:cNvSpPr>
          <p:nvPr/>
        </p:nvSpPr>
        <p:spPr bwMode="auto">
          <a:xfrm>
            <a:off x="4272663" y="1325459"/>
            <a:ext cx="47495" cy="49395"/>
          </a:xfrm>
          <a:custGeom>
            <a:avLst/>
            <a:gdLst>
              <a:gd name="T0" fmla="*/ 53 w 111"/>
              <a:gd name="T1" fmla="*/ 0 h 113"/>
              <a:gd name="T2" fmla="*/ 0 w 111"/>
              <a:gd name="T3" fmla="*/ 55 h 113"/>
              <a:gd name="T4" fmla="*/ 56 w 111"/>
              <a:gd name="T5" fmla="*/ 112 h 113"/>
              <a:gd name="T6" fmla="*/ 110 w 111"/>
              <a:gd name="T7" fmla="*/ 55 h 113"/>
              <a:gd name="T8" fmla="*/ 53 w 111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3">
                <a:moveTo>
                  <a:pt x="53" y="0"/>
                </a:moveTo>
                <a:cubicBezTo>
                  <a:pt x="22" y="0"/>
                  <a:pt x="0" y="25"/>
                  <a:pt x="0" y="55"/>
                </a:cubicBezTo>
                <a:cubicBezTo>
                  <a:pt x="0" y="86"/>
                  <a:pt x="25" y="112"/>
                  <a:pt x="56" y="112"/>
                </a:cubicBezTo>
                <a:cubicBezTo>
                  <a:pt x="87" y="112"/>
                  <a:pt x="110" y="86"/>
                  <a:pt x="110" y="55"/>
                </a:cubicBezTo>
                <a:cubicBezTo>
                  <a:pt x="110" y="25"/>
                  <a:pt x="84" y="0"/>
                  <a:pt x="5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2" name="Freeform 240"/>
          <p:cNvSpPr>
            <a:spLocks noChangeArrowheads="1"/>
          </p:cNvSpPr>
          <p:nvPr/>
        </p:nvSpPr>
        <p:spPr bwMode="auto">
          <a:xfrm>
            <a:off x="4035186" y="1315961"/>
            <a:ext cx="70294" cy="70292"/>
          </a:xfrm>
          <a:custGeom>
            <a:avLst/>
            <a:gdLst>
              <a:gd name="T0" fmla="*/ 82 w 165"/>
              <a:gd name="T1" fmla="*/ 0 h 164"/>
              <a:gd name="T2" fmla="*/ 0 w 165"/>
              <a:gd name="T3" fmla="*/ 81 h 164"/>
              <a:gd name="T4" fmla="*/ 82 w 165"/>
              <a:gd name="T5" fmla="*/ 163 h 164"/>
              <a:gd name="T6" fmla="*/ 164 w 165"/>
              <a:gd name="T7" fmla="*/ 81 h 164"/>
              <a:gd name="T8" fmla="*/ 82 w 165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4">
                <a:moveTo>
                  <a:pt x="82" y="0"/>
                </a:moveTo>
                <a:cubicBezTo>
                  <a:pt x="37" y="0"/>
                  <a:pt x="0" y="37"/>
                  <a:pt x="0" y="81"/>
                </a:cubicBezTo>
                <a:cubicBezTo>
                  <a:pt x="0" y="126"/>
                  <a:pt x="37" y="163"/>
                  <a:pt x="82" y="163"/>
                </a:cubicBezTo>
                <a:cubicBezTo>
                  <a:pt x="127" y="163"/>
                  <a:pt x="164" y="126"/>
                  <a:pt x="164" y="81"/>
                </a:cubicBezTo>
                <a:cubicBezTo>
                  <a:pt x="161" y="34"/>
                  <a:pt x="125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3" name="Freeform 241"/>
          <p:cNvSpPr>
            <a:spLocks noChangeArrowheads="1"/>
          </p:cNvSpPr>
          <p:nvPr/>
        </p:nvSpPr>
        <p:spPr bwMode="auto">
          <a:xfrm>
            <a:off x="3807209" y="1312161"/>
            <a:ext cx="79792" cy="77892"/>
          </a:xfrm>
          <a:custGeom>
            <a:avLst/>
            <a:gdLst>
              <a:gd name="T0" fmla="*/ 90 w 184"/>
              <a:gd name="T1" fmla="*/ 0 h 181"/>
              <a:gd name="T2" fmla="*/ 0 w 184"/>
              <a:gd name="T3" fmla="*/ 89 h 181"/>
              <a:gd name="T4" fmla="*/ 93 w 184"/>
              <a:gd name="T5" fmla="*/ 180 h 181"/>
              <a:gd name="T6" fmla="*/ 183 w 184"/>
              <a:gd name="T7" fmla="*/ 86 h 181"/>
              <a:gd name="T8" fmla="*/ 90 w 184"/>
              <a:gd name="T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181">
                <a:moveTo>
                  <a:pt x="90" y="0"/>
                </a:moveTo>
                <a:cubicBezTo>
                  <a:pt x="39" y="0"/>
                  <a:pt x="0" y="42"/>
                  <a:pt x="0" y="89"/>
                </a:cubicBezTo>
                <a:cubicBezTo>
                  <a:pt x="0" y="140"/>
                  <a:pt x="42" y="180"/>
                  <a:pt x="93" y="180"/>
                </a:cubicBezTo>
                <a:cubicBezTo>
                  <a:pt x="144" y="180"/>
                  <a:pt x="183" y="137"/>
                  <a:pt x="183" y="86"/>
                </a:cubicBezTo>
                <a:cubicBezTo>
                  <a:pt x="181" y="39"/>
                  <a:pt x="138" y="0"/>
                  <a:pt x="9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4" name="Freeform 242"/>
          <p:cNvSpPr>
            <a:spLocks noChangeArrowheads="1"/>
          </p:cNvSpPr>
          <p:nvPr/>
        </p:nvSpPr>
        <p:spPr bwMode="auto">
          <a:xfrm>
            <a:off x="3594429" y="1327360"/>
            <a:ext cx="51296" cy="51294"/>
          </a:xfrm>
          <a:custGeom>
            <a:avLst/>
            <a:gdLst>
              <a:gd name="T0" fmla="*/ 58 w 119"/>
              <a:gd name="T1" fmla="*/ 0 h 118"/>
              <a:gd name="T2" fmla="*/ 0 w 119"/>
              <a:gd name="T3" fmla="*/ 58 h 118"/>
              <a:gd name="T4" fmla="*/ 58 w 119"/>
              <a:gd name="T5" fmla="*/ 117 h 118"/>
              <a:gd name="T6" fmla="*/ 118 w 119"/>
              <a:gd name="T7" fmla="*/ 58 h 118"/>
              <a:gd name="T8" fmla="*/ 58 w 119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118">
                <a:moveTo>
                  <a:pt x="58" y="0"/>
                </a:moveTo>
                <a:cubicBezTo>
                  <a:pt x="25" y="0"/>
                  <a:pt x="0" y="25"/>
                  <a:pt x="0" y="58"/>
                </a:cubicBezTo>
                <a:cubicBezTo>
                  <a:pt x="0" y="92"/>
                  <a:pt x="25" y="117"/>
                  <a:pt x="58" y="117"/>
                </a:cubicBezTo>
                <a:cubicBezTo>
                  <a:pt x="92" y="117"/>
                  <a:pt x="118" y="89"/>
                  <a:pt x="118" y="58"/>
                </a:cubicBezTo>
                <a:cubicBezTo>
                  <a:pt x="118" y="28"/>
                  <a:pt x="92" y="0"/>
                  <a:pt x="5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5" name="Freeform 243"/>
          <p:cNvSpPr>
            <a:spLocks noChangeArrowheads="1"/>
          </p:cNvSpPr>
          <p:nvPr/>
        </p:nvSpPr>
        <p:spPr bwMode="auto">
          <a:xfrm>
            <a:off x="3364553" y="1321660"/>
            <a:ext cx="64594" cy="62694"/>
          </a:xfrm>
          <a:custGeom>
            <a:avLst/>
            <a:gdLst>
              <a:gd name="T0" fmla="*/ 73 w 148"/>
              <a:gd name="T1" fmla="*/ 0 h 147"/>
              <a:gd name="T2" fmla="*/ 0 w 148"/>
              <a:gd name="T3" fmla="*/ 73 h 147"/>
              <a:gd name="T4" fmla="*/ 73 w 148"/>
              <a:gd name="T5" fmla="*/ 146 h 147"/>
              <a:gd name="T6" fmla="*/ 147 w 148"/>
              <a:gd name="T7" fmla="*/ 73 h 147"/>
              <a:gd name="T8" fmla="*/ 73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73" y="0"/>
                </a:moveTo>
                <a:cubicBezTo>
                  <a:pt x="31" y="0"/>
                  <a:pt x="0" y="34"/>
                  <a:pt x="0" y="73"/>
                </a:cubicBezTo>
                <a:cubicBezTo>
                  <a:pt x="0" y="113"/>
                  <a:pt x="34" y="146"/>
                  <a:pt x="73" y="146"/>
                </a:cubicBezTo>
                <a:cubicBezTo>
                  <a:pt x="113" y="146"/>
                  <a:pt x="147" y="113"/>
                  <a:pt x="147" y="73"/>
                </a:cubicBezTo>
                <a:cubicBezTo>
                  <a:pt x="147" y="34"/>
                  <a:pt x="113" y="0"/>
                  <a:pt x="7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" name="Freeform 244"/>
          <p:cNvSpPr>
            <a:spLocks noChangeArrowheads="1"/>
          </p:cNvSpPr>
          <p:nvPr/>
        </p:nvSpPr>
        <p:spPr bwMode="auto">
          <a:xfrm>
            <a:off x="3134675" y="1319760"/>
            <a:ext cx="70294" cy="70292"/>
          </a:xfrm>
          <a:custGeom>
            <a:avLst/>
            <a:gdLst>
              <a:gd name="T0" fmla="*/ 82 w 165"/>
              <a:gd name="T1" fmla="*/ 0 h 164"/>
              <a:gd name="T2" fmla="*/ 0 w 165"/>
              <a:gd name="T3" fmla="*/ 81 h 164"/>
              <a:gd name="T4" fmla="*/ 82 w 165"/>
              <a:gd name="T5" fmla="*/ 163 h 164"/>
              <a:gd name="T6" fmla="*/ 164 w 165"/>
              <a:gd name="T7" fmla="*/ 81 h 164"/>
              <a:gd name="T8" fmla="*/ 82 w 165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4">
                <a:moveTo>
                  <a:pt x="82" y="0"/>
                </a:moveTo>
                <a:cubicBezTo>
                  <a:pt x="37" y="0"/>
                  <a:pt x="0" y="37"/>
                  <a:pt x="0" y="81"/>
                </a:cubicBezTo>
                <a:cubicBezTo>
                  <a:pt x="0" y="126"/>
                  <a:pt x="37" y="163"/>
                  <a:pt x="82" y="163"/>
                </a:cubicBezTo>
                <a:cubicBezTo>
                  <a:pt x="127" y="163"/>
                  <a:pt x="164" y="126"/>
                  <a:pt x="164" y="81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" name="Freeform 245"/>
          <p:cNvSpPr>
            <a:spLocks noChangeArrowheads="1"/>
          </p:cNvSpPr>
          <p:nvPr/>
        </p:nvSpPr>
        <p:spPr bwMode="auto">
          <a:xfrm>
            <a:off x="2897199" y="1308362"/>
            <a:ext cx="96890" cy="96890"/>
          </a:xfrm>
          <a:custGeom>
            <a:avLst/>
            <a:gdLst>
              <a:gd name="T0" fmla="*/ 113 w 227"/>
              <a:gd name="T1" fmla="*/ 0 h 225"/>
              <a:gd name="T2" fmla="*/ 0 w 227"/>
              <a:gd name="T3" fmla="*/ 112 h 225"/>
              <a:gd name="T4" fmla="*/ 113 w 227"/>
              <a:gd name="T5" fmla="*/ 224 h 225"/>
              <a:gd name="T6" fmla="*/ 226 w 227"/>
              <a:gd name="T7" fmla="*/ 112 h 225"/>
              <a:gd name="T8" fmla="*/ 113 w 227"/>
              <a:gd name="T9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5">
                <a:moveTo>
                  <a:pt x="113" y="0"/>
                </a:moveTo>
                <a:cubicBezTo>
                  <a:pt x="51" y="0"/>
                  <a:pt x="0" y="50"/>
                  <a:pt x="0" y="112"/>
                </a:cubicBezTo>
                <a:cubicBezTo>
                  <a:pt x="0" y="175"/>
                  <a:pt x="51" y="224"/>
                  <a:pt x="113" y="224"/>
                </a:cubicBezTo>
                <a:cubicBezTo>
                  <a:pt x="175" y="224"/>
                  <a:pt x="226" y="174"/>
                  <a:pt x="226" y="112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" name="Freeform 246"/>
          <p:cNvSpPr>
            <a:spLocks noChangeArrowheads="1"/>
          </p:cNvSpPr>
          <p:nvPr/>
        </p:nvSpPr>
        <p:spPr bwMode="auto">
          <a:xfrm>
            <a:off x="2669221" y="1304562"/>
            <a:ext cx="106390" cy="104489"/>
          </a:xfrm>
          <a:custGeom>
            <a:avLst/>
            <a:gdLst>
              <a:gd name="T0" fmla="*/ 121 w 246"/>
              <a:gd name="T1" fmla="*/ 0 h 243"/>
              <a:gd name="T2" fmla="*/ 0 w 246"/>
              <a:gd name="T3" fmla="*/ 120 h 243"/>
              <a:gd name="T4" fmla="*/ 124 w 246"/>
              <a:gd name="T5" fmla="*/ 242 h 243"/>
              <a:gd name="T6" fmla="*/ 245 w 246"/>
              <a:gd name="T7" fmla="*/ 120 h 243"/>
              <a:gd name="T8" fmla="*/ 121 w 246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3">
                <a:moveTo>
                  <a:pt x="121" y="0"/>
                </a:moveTo>
                <a:cubicBezTo>
                  <a:pt x="53" y="0"/>
                  <a:pt x="0" y="56"/>
                  <a:pt x="0" y="120"/>
                </a:cubicBezTo>
                <a:cubicBezTo>
                  <a:pt x="0" y="188"/>
                  <a:pt x="56" y="242"/>
                  <a:pt x="124" y="242"/>
                </a:cubicBezTo>
                <a:cubicBezTo>
                  <a:pt x="192" y="242"/>
                  <a:pt x="245" y="185"/>
                  <a:pt x="245" y="120"/>
                </a:cubicBezTo>
                <a:cubicBezTo>
                  <a:pt x="242" y="54"/>
                  <a:pt x="186" y="0"/>
                  <a:pt x="12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" name="Freeform 247"/>
          <p:cNvSpPr>
            <a:spLocks noChangeArrowheads="1"/>
          </p:cNvSpPr>
          <p:nvPr/>
        </p:nvSpPr>
        <p:spPr bwMode="auto">
          <a:xfrm>
            <a:off x="2437444" y="1302661"/>
            <a:ext cx="112088" cy="112090"/>
          </a:xfrm>
          <a:custGeom>
            <a:avLst/>
            <a:gdLst>
              <a:gd name="T0" fmla="*/ 130 w 261"/>
              <a:gd name="T1" fmla="*/ 2 h 262"/>
              <a:gd name="T2" fmla="*/ 0 w 261"/>
              <a:gd name="T3" fmla="*/ 131 h 262"/>
              <a:gd name="T4" fmla="*/ 130 w 261"/>
              <a:gd name="T5" fmla="*/ 261 h 262"/>
              <a:gd name="T6" fmla="*/ 260 w 261"/>
              <a:gd name="T7" fmla="*/ 131 h 262"/>
              <a:gd name="T8" fmla="*/ 130 w 261"/>
              <a:gd name="T9" fmla="*/ 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2">
                <a:moveTo>
                  <a:pt x="130" y="2"/>
                </a:moveTo>
                <a:cubicBezTo>
                  <a:pt x="60" y="2"/>
                  <a:pt x="0" y="61"/>
                  <a:pt x="0" y="131"/>
                </a:cubicBezTo>
                <a:cubicBezTo>
                  <a:pt x="0" y="202"/>
                  <a:pt x="60" y="261"/>
                  <a:pt x="130" y="261"/>
                </a:cubicBezTo>
                <a:cubicBezTo>
                  <a:pt x="203" y="261"/>
                  <a:pt x="260" y="202"/>
                  <a:pt x="260" y="131"/>
                </a:cubicBezTo>
                <a:cubicBezTo>
                  <a:pt x="260" y="59"/>
                  <a:pt x="203" y="0"/>
                  <a:pt x="130" y="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" name="Freeform 248"/>
          <p:cNvSpPr>
            <a:spLocks noChangeArrowheads="1"/>
          </p:cNvSpPr>
          <p:nvPr/>
        </p:nvSpPr>
        <p:spPr bwMode="auto">
          <a:xfrm>
            <a:off x="2215165" y="1306461"/>
            <a:ext cx="106390" cy="106390"/>
          </a:xfrm>
          <a:custGeom>
            <a:avLst/>
            <a:gdLst>
              <a:gd name="T0" fmla="*/ 124 w 249"/>
              <a:gd name="T1" fmla="*/ 0 h 248"/>
              <a:gd name="T2" fmla="*/ 0 w 249"/>
              <a:gd name="T3" fmla="*/ 123 h 248"/>
              <a:gd name="T4" fmla="*/ 124 w 249"/>
              <a:gd name="T5" fmla="*/ 247 h 248"/>
              <a:gd name="T6" fmla="*/ 245 w 249"/>
              <a:gd name="T7" fmla="*/ 123 h 248"/>
              <a:gd name="T8" fmla="*/ 124 w 249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48">
                <a:moveTo>
                  <a:pt x="124" y="0"/>
                </a:moveTo>
                <a:cubicBezTo>
                  <a:pt x="56" y="0"/>
                  <a:pt x="0" y="56"/>
                  <a:pt x="0" y="123"/>
                </a:cubicBezTo>
                <a:cubicBezTo>
                  <a:pt x="0" y="191"/>
                  <a:pt x="56" y="247"/>
                  <a:pt x="124" y="247"/>
                </a:cubicBezTo>
                <a:cubicBezTo>
                  <a:pt x="192" y="247"/>
                  <a:pt x="245" y="191"/>
                  <a:pt x="245" y="123"/>
                </a:cubicBezTo>
                <a:cubicBezTo>
                  <a:pt x="248" y="53"/>
                  <a:pt x="192" y="0"/>
                  <a:pt x="12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" name="Freeform 249"/>
          <p:cNvSpPr>
            <a:spLocks noChangeArrowheads="1"/>
          </p:cNvSpPr>
          <p:nvPr/>
        </p:nvSpPr>
        <p:spPr bwMode="auto">
          <a:xfrm>
            <a:off x="1985288" y="1302661"/>
            <a:ext cx="117788" cy="115889"/>
          </a:xfrm>
          <a:custGeom>
            <a:avLst/>
            <a:gdLst>
              <a:gd name="T0" fmla="*/ 136 w 275"/>
              <a:gd name="T1" fmla="*/ 0 h 271"/>
              <a:gd name="T2" fmla="*/ 3 w 275"/>
              <a:gd name="T3" fmla="*/ 135 h 271"/>
              <a:gd name="T4" fmla="*/ 139 w 275"/>
              <a:gd name="T5" fmla="*/ 270 h 271"/>
              <a:gd name="T6" fmla="*/ 274 w 275"/>
              <a:gd name="T7" fmla="*/ 135 h 271"/>
              <a:gd name="T8" fmla="*/ 136 w 275"/>
              <a:gd name="T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1">
                <a:moveTo>
                  <a:pt x="136" y="0"/>
                </a:moveTo>
                <a:cubicBezTo>
                  <a:pt x="62" y="0"/>
                  <a:pt x="0" y="62"/>
                  <a:pt x="3" y="135"/>
                </a:cubicBezTo>
                <a:cubicBezTo>
                  <a:pt x="3" y="208"/>
                  <a:pt x="65" y="270"/>
                  <a:pt x="139" y="270"/>
                </a:cubicBezTo>
                <a:cubicBezTo>
                  <a:pt x="212" y="270"/>
                  <a:pt x="274" y="208"/>
                  <a:pt x="274" y="135"/>
                </a:cubicBezTo>
                <a:cubicBezTo>
                  <a:pt x="271" y="60"/>
                  <a:pt x="209" y="0"/>
                  <a:pt x="136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2" name="Freeform 250"/>
          <p:cNvSpPr>
            <a:spLocks noChangeArrowheads="1"/>
          </p:cNvSpPr>
          <p:nvPr/>
        </p:nvSpPr>
        <p:spPr bwMode="auto">
          <a:xfrm>
            <a:off x="1749711" y="1291263"/>
            <a:ext cx="140586" cy="138687"/>
          </a:xfrm>
          <a:custGeom>
            <a:avLst/>
            <a:gdLst>
              <a:gd name="T0" fmla="*/ 161 w 326"/>
              <a:gd name="T1" fmla="*/ 0 h 324"/>
              <a:gd name="T2" fmla="*/ 0 w 326"/>
              <a:gd name="T3" fmla="*/ 163 h 324"/>
              <a:gd name="T4" fmla="*/ 164 w 326"/>
              <a:gd name="T5" fmla="*/ 323 h 324"/>
              <a:gd name="T6" fmla="*/ 325 w 326"/>
              <a:gd name="T7" fmla="*/ 160 h 324"/>
              <a:gd name="T8" fmla="*/ 161 w 326"/>
              <a:gd name="T9" fmla="*/ 0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324">
                <a:moveTo>
                  <a:pt x="161" y="0"/>
                </a:moveTo>
                <a:cubicBezTo>
                  <a:pt x="71" y="0"/>
                  <a:pt x="0" y="73"/>
                  <a:pt x="0" y="163"/>
                </a:cubicBezTo>
                <a:cubicBezTo>
                  <a:pt x="0" y="253"/>
                  <a:pt x="73" y="323"/>
                  <a:pt x="164" y="323"/>
                </a:cubicBezTo>
                <a:cubicBezTo>
                  <a:pt x="254" y="323"/>
                  <a:pt x="325" y="250"/>
                  <a:pt x="325" y="160"/>
                </a:cubicBezTo>
                <a:cubicBezTo>
                  <a:pt x="325" y="70"/>
                  <a:pt x="251" y="0"/>
                  <a:pt x="16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3" name="Freeform 251"/>
          <p:cNvSpPr>
            <a:spLocks noChangeArrowheads="1"/>
          </p:cNvSpPr>
          <p:nvPr/>
        </p:nvSpPr>
        <p:spPr bwMode="auto">
          <a:xfrm>
            <a:off x="1519834" y="1289363"/>
            <a:ext cx="148185" cy="146285"/>
          </a:xfrm>
          <a:custGeom>
            <a:avLst/>
            <a:gdLst>
              <a:gd name="T0" fmla="*/ 169 w 342"/>
              <a:gd name="T1" fmla="*/ 0 h 339"/>
              <a:gd name="T2" fmla="*/ 0 w 342"/>
              <a:gd name="T3" fmla="*/ 169 h 339"/>
              <a:gd name="T4" fmla="*/ 169 w 342"/>
              <a:gd name="T5" fmla="*/ 338 h 339"/>
              <a:gd name="T6" fmla="*/ 338 w 342"/>
              <a:gd name="T7" fmla="*/ 166 h 339"/>
              <a:gd name="T8" fmla="*/ 169 w 342"/>
              <a:gd name="T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9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63"/>
                  <a:pt x="76" y="338"/>
                  <a:pt x="169" y="338"/>
                </a:cubicBezTo>
                <a:cubicBezTo>
                  <a:pt x="262" y="338"/>
                  <a:pt x="338" y="262"/>
                  <a:pt x="338" y="166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" name="Freeform 252"/>
          <p:cNvSpPr>
            <a:spLocks noChangeArrowheads="1"/>
          </p:cNvSpPr>
          <p:nvPr/>
        </p:nvSpPr>
        <p:spPr bwMode="auto">
          <a:xfrm>
            <a:off x="1293756" y="1287463"/>
            <a:ext cx="151985" cy="151985"/>
          </a:xfrm>
          <a:custGeom>
            <a:avLst/>
            <a:gdLst>
              <a:gd name="T0" fmla="*/ 172 w 351"/>
              <a:gd name="T1" fmla="*/ 3 h 353"/>
              <a:gd name="T2" fmla="*/ 0 w 351"/>
              <a:gd name="T3" fmla="*/ 177 h 353"/>
              <a:gd name="T4" fmla="*/ 175 w 351"/>
              <a:gd name="T5" fmla="*/ 349 h 353"/>
              <a:gd name="T6" fmla="*/ 347 w 351"/>
              <a:gd name="T7" fmla="*/ 174 h 353"/>
              <a:gd name="T8" fmla="*/ 172 w 351"/>
              <a:gd name="T9" fmla="*/ 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353">
                <a:moveTo>
                  <a:pt x="172" y="3"/>
                </a:moveTo>
                <a:cubicBezTo>
                  <a:pt x="76" y="3"/>
                  <a:pt x="0" y="82"/>
                  <a:pt x="0" y="177"/>
                </a:cubicBezTo>
                <a:cubicBezTo>
                  <a:pt x="0" y="273"/>
                  <a:pt x="79" y="352"/>
                  <a:pt x="175" y="349"/>
                </a:cubicBezTo>
                <a:cubicBezTo>
                  <a:pt x="271" y="349"/>
                  <a:pt x="350" y="270"/>
                  <a:pt x="347" y="174"/>
                </a:cubicBezTo>
                <a:cubicBezTo>
                  <a:pt x="347" y="79"/>
                  <a:pt x="268" y="0"/>
                  <a:pt x="172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5" name="Freeform 253"/>
          <p:cNvSpPr>
            <a:spLocks noChangeArrowheads="1"/>
          </p:cNvSpPr>
          <p:nvPr/>
        </p:nvSpPr>
        <p:spPr bwMode="auto">
          <a:xfrm>
            <a:off x="1080977" y="1302661"/>
            <a:ext cx="127287" cy="125388"/>
          </a:xfrm>
          <a:custGeom>
            <a:avLst/>
            <a:gdLst>
              <a:gd name="T0" fmla="*/ 147 w 294"/>
              <a:gd name="T1" fmla="*/ 0 h 293"/>
              <a:gd name="T2" fmla="*/ 0 w 294"/>
              <a:gd name="T3" fmla="*/ 145 h 293"/>
              <a:gd name="T4" fmla="*/ 147 w 294"/>
              <a:gd name="T5" fmla="*/ 292 h 293"/>
              <a:gd name="T6" fmla="*/ 293 w 294"/>
              <a:gd name="T7" fmla="*/ 145 h 293"/>
              <a:gd name="T8" fmla="*/ 147 w 294"/>
              <a:gd name="T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3">
                <a:moveTo>
                  <a:pt x="147" y="0"/>
                </a:moveTo>
                <a:cubicBezTo>
                  <a:pt x="65" y="0"/>
                  <a:pt x="0" y="64"/>
                  <a:pt x="0" y="145"/>
                </a:cubicBezTo>
                <a:cubicBezTo>
                  <a:pt x="0" y="227"/>
                  <a:pt x="65" y="292"/>
                  <a:pt x="147" y="292"/>
                </a:cubicBezTo>
                <a:cubicBezTo>
                  <a:pt x="229" y="292"/>
                  <a:pt x="293" y="227"/>
                  <a:pt x="293" y="145"/>
                </a:cubicBezTo>
                <a:cubicBezTo>
                  <a:pt x="293" y="64"/>
                  <a:pt x="229" y="0"/>
                  <a:pt x="14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" name="Freeform 254"/>
          <p:cNvSpPr>
            <a:spLocks noChangeArrowheads="1"/>
          </p:cNvSpPr>
          <p:nvPr/>
        </p:nvSpPr>
        <p:spPr bwMode="auto">
          <a:xfrm>
            <a:off x="845400" y="1291263"/>
            <a:ext cx="148185" cy="146286"/>
          </a:xfrm>
          <a:custGeom>
            <a:avLst/>
            <a:gdLst>
              <a:gd name="T0" fmla="*/ 170 w 346"/>
              <a:gd name="T1" fmla="*/ 0 h 341"/>
              <a:gd name="T2" fmla="*/ 0 w 346"/>
              <a:gd name="T3" fmla="*/ 171 h 341"/>
              <a:gd name="T4" fmla="*/ 172 w 346"/>
              <a:gd name="T5" fmla="*/ 340 h 341"/>
              <a:gd name="T6" fmla="*/ 342 w 346"/>
              <a:gd name="T7" fmla="*/ 168 h 341"/>
              <a:gd name="T8" fmla="*/ 170 w 346"/>
              <a:gd name="T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1">
                <a:moveTo>
                  <a:pt x="170" y="0"/>
                </a:moveTo>
                <a:cubicBezTo>
                  <a:pt x="76" y="0"/>
                  <a:pt x="0" y="79"/>
                  <a:pt x="0" y="171"/>
                </a:cubicBezTo>
                <a:cubicBezTo>
                  <a:pt x="0" y="267"/>
                  <a:pt x="76" y="340"/>
                  <a:pt x="172" y="340"/>
                </a:cubicBezTo>
                <a:cubicBezTo>
                  <a:pt x="268" y="340"/>
                  <a:pt x="345" y="264"/>
                  <a:pt x="342" y="168"/>
                </a:cubicBezTo>
                <a:cubicBezTo>
                  <a:pt x="342" y="76"/>
                  <a:pt x="263" y="0"/>
                  <a:pt x="17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7" name="Freeform 255"/>
          <p:cNvSpPr>
            <a:spLocks noChangeArrowheads="1"/>
          </p:cNvSpPr>
          <p:nvPr/>
        </p:nvSpPr>
        <p:spPr bwMode="auto">
          <a:xfrm>
            <a:off x="621222" y="1295062"/>
            <a:ext cx="144386" cy="146286"/>
          </a:xfrm>
          <a:custGeom>
            <a:avLst/>
            <a:gdLst>
              <a:gd name="T0" fmla="*/ 167 w 337"/>
              <a:gd name="T1" fmla="*/ 0 h 338"/>
              <a:gd name="T2" fmla="*/ 0 w 337"/>
              <a:gd name="T3" fmla="*/ 168 h 338"/>
              <a:gd name="T4" fmla="*/ 169 w 337"/>
              <a:gd name="T5" fmla="*/ 334 h 338"/>
              <a:gd name="T6" fmla="*/ 336 w 337"/>
              <a:gd name="T7" fmla="*/ 165 h 338"/>
              <a:gd name="T8" fmla="*/ 167 w 337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8">
                <a:moveTo>
                  <a:pt x="167" y="0"/>
                </a:moveTo>
                <a:cubicBezTo>
                  <a:pt x="73" y="0"/>
                  <a:pt x="0" y="76"/>
                  <a:pt x="0" y="168"/>
                </a:cubicBezTo>
                <a:cubicBezTo>
                  <a:pt x="0" y="261"/>
                  <a:pt x="76" y="337"/>
                  <a:pt x="169" y="334"/>
                </a:cubicBezTo>
                <a:cubicBezTo>
                  <a:pt x="262" y="334"/>
                  <a:pt x="336" y="258"/>
                  <a:pt x="336" y="165"/>
                </a:cubicBezTo>
                <a:cubicBezTo>
                  <a:pt x="333" y="76"/>
                  <a:pt x="257" y="0"/>
                  <a:pt x="16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8" name="Freeform 256"/>
          <p:cNvSpPr>
            <a:spLocks noChangeArrowheads="1"/>
          </p:cNvSpPr>
          <p:nvPr/>
        </p:nvSpPr>
        <p:spPr bwMode="auto">
          <a:xfrm>
            <a:off x="406543" y="1306461"/>
            <a:ext cx="123488" cy="123488"/>
          </a:xfrm>
          <a:custGeom>
            <a:avLst/>
            <a:gdLst>
              <a:gd name="T0" fmla="*/ 142 w 287"/>
              <a:gd name="T1" fmla="*/ 3 h 288"/>
              <a:gd name="T2" fmla="*/ 0 w 287"/>
              <a:gd name="T3" fmla="*/ 146 h 288"/>
              <a:gd name="T4" fmla="*/ 144 w 287"/>
              <a:gd name="T5" fmla="*/ 287 h 288"/>
              <a:gd name="T6" fmla="*/ 286 w 287"/>
              <a:gd name="T7" fmla="*/ 143 h 288"/>
              <a:gd name="T8" fmla="*/ 142 w 287"/>
              <a:gd name="T9" fmla="*/ 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8">
                <a:moveTo>
                  <a:pt x="142" y="3"/>
                </a:moveTo>
                <a:cubicBezTo>
                  <a:pt x="63" y="3"/>
                  <a:pt x="0" y="68"/>
                  <a:pt x="0" y="146"/>
                </a:cubicBezTo>
                <a:cubicBezTo>
                  <a:pt x="0" y="225"/>
                  <a:pt x="65" y="287"/>
                  <a:pt x="144" y="287"/>
                </a:cubicBezTo>
                <a:cubicBezTo>
                  <a:pt x="223" y="287"/>
                  <a:pt x="286" y="222"/>
                  <a:pt x="286" y="143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9" name="Freeform 257"/>
          <p:cNvSpPr>
            <a:spLocks noChangeArrowheads="1"/>
          </p:cNvSpPr>
          <p:nvPr/>
        </p:nvSpPr>
        <p:spPr bwMode="auto">
          <a:xfrm>
            <a:off x="195664" y="1321660"/>
            <a:ext cx="94991" cy="94991"/>
          </a:xfrm>
          <a:custGeom>
            <a:avLst/>
            <a:gdLst>
              <a:gd name="T0" fmla="*/ 111 w 222"/>
              <a:gd name="T1" fmla="*/ 0 h 221"/>
              <a:gd name="T2" fmla="*/ 0 w 222"/>
              <a:gd name="T3" fmla="*/ 110 h 221"/>
              <a:gd name="T4" fmla="*/ 111 w 222"/>
              <a:gd name="T5" fmla="*/ 220 h 221"/>
              <a:gd name="T6" fmla="*/ 221 w 222"/>
              <a:gd name="T7" fmla="*/ 110 h 221"/>
              <a:gd name="T8" fmla="*/ 111 w 222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11" y="0"/>
                </a:moveTo>
                <a:cubicBezTo>
                  <a:pt x="48" y="0"/>
                  <a:pt x="0" y="50"/>
                  <a:pt x="0" y="110"/>
                </a:cubicBezTo>
                <a:cubicBezTo>
                  <a:pt x="0" y="172"/>
                  <a:pt x="51" y="220"/>
                  <a:pt x="111" y="220"/>
                </a:cubicBezTo>
                <a:cubicBezTo>
                  <a:pt x="170" y="220"/>
                  <a:pt x="221" y="169"/>
                  <a:pt x="221" y="110"/>
                </a:cubicBezTo>
                <a:cubicBezTo>
                  <a:pt x="221" y="47"/>
                  <a:pt x="173" y="0"/>
                  <a:pt x="11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0" name="Freeform 258"/>
          <p:cNvSpPr>
            <a:spLocks noChangeArrowheads="1"/>
          </p:cNvSpPr>
          <p:nvPr/>
        </p:nvSpPr>
        <p:spPr bwMode="auto">
          <a:xfrm>
            <a:off x="-20914" y="1333058"/>
            <a:ext cx="75993" cy="75993"/>
          </a:xfrm>
          <a:custGeom>
            <a:avLst/>
            <a:gdLst>
              <a:gd name="T0" fmla="*/ 87 w 176"/>
              <a:gd name="T1" fmla="*/ 0 h 175"/>
              <a:gd name="T2" fmla="*/ 0 w 176"/>
              <a:gd name="T3" fmla="*/ 86 h 175"/>
              <a:gd name="T4" fmla="*/ 87 w 176"/>
              <a:gd name="T5" fmla="*/ 174 h 175"/>
              <a:gd name="T6" fmla="*/ 172 w 176"/>
              <a:gd name="T7" fmla="*/ 86 h 175"/>
              <a:gd name="T8" fmla="*/ 87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7" y="0"/>
                </a:moveTo>
                <a:cubicBezTo>
                  <a:pt x="39" y="0"/>
                  <a:pt x="0" y="38"/>
                  <a:pt x="0" y="86"/>
                </a:cubicBezTo>
                <a:cubicBezTo>
                  <a:pt x="0" y="134"/>
                  <a:pt x="39" y="174"/>
                  <a:pt x="87" y="174"/>
                </a:cubicBezTo>
                <a:cubicBezTo>
                  <a:pt x="135" y="174"/>
                  <a:pt x="175" y="134"/>
                  <a:pt x="172" y="86"/>
                </a:cubicBezTo>
                <a:cubicBezTo>
                  <a:pt x="175" y="38"/>
                  <a:pt x="135" y="0"/>
                  <a:pt x="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1" name="Freeform 259"/>
          <p:cNvSpPr>
            <a:spLocks noChangeArrowheads="1"/>
          </p:cNvSpPr>
          <p:nvPr/>
        </p:nvSpPr>
        <p:spPr bwMode="auto">
          <a:xfrm>
            <a:off x="7200275" y="1087983"/>
            <a:ext cx="45596" cy="45596"/>
          </a:xfrm>
          <a:custGeom>
            <a:avLst/>
            <a:gdLst>
              <a:gd name="T0" fmla="*/ 51 w 106"/>
              <a:gd name="T1" fmla="*/ 0 h 105"/>
              <a:gd name="T2" fmla="*/ 0 w 106"/>
              <a:gd name="T3" fmla="*/ 53 h 105"/>
              <a:gd name="T4" fmla="*/ 54 w 106"/>
              <a:gd name="T5" fmla="*/ 104 h 105"/>
              <a:gd name="T6" fmla="*/ 105 w 106"/>
              <a:gd name="T7" fmla="*/ 51 h 105"/>
              <a:gd name="T8" fmla="*/ 51 w 106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4" y="104"/>
                </a:cubicBezTo>
                <a:cubicBezTo>
                  <a:pt x="82" y="104"/>
                  <a:pt x="105" y="82"/>
                  <a:pt x="105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" name="Freeform 260"/>
          <p:cNvSpPr>
            <a:spLocks noChangeArrowheads="1"/>
          </p:cNvSpPr>
          <p:nvPr/>
        </p:nvSpPr>
        <p:spPr bwMode="auto">
          <a:xfrm>
            <a:off x="6974198" y="1089882"/>
            <a:ext cx="45596" cy="45596"/>
          </a:xfrm>
          <a:custGeom>
            <a:avLst/>
            <a:gdLst>
              <a:gd name="T0" fmla="*/ 50 w 108"/>
              <a:gd name="T1" fmla="*/ 0 h 105"/>
              <a:gd name="T2" fmla="*/ 0 w 108"/>
              <a:gd name="T3" fmla="*/ 53 h 105"/>
              <a:gd name="T4" fmla="*/ 53 w 108"/>
              <a:gd name="T5" fmla="*/ 104 h 105"/>
              <a:gd name="T6" fmla="*/ 107 w 108"/>
              <a:gd name="T7" fmla="*/ 50 h 105"/>
              <a:gd name="T8" fmla="*/ 50 w 108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5">
                <a:moveTo>
                  <a:pt x="50" y="0"/>
                </a:moveTo>
                <a:cubicBezTo>
                  <a:pt x="22" y="0"/>
                  <a:pt x="0" y="22"/>
                  <a:pt x="0" y="53"/>
                </a:cubicBezTo>
                <a:cubicBezTo>
                  <a:pt x="0" y="81"/>
                  <a:pt x="22" y="104"/>
                  <a:pt x="53" y="104"/>
                </a:cubicBezTo>
                <a:cubicBezTo>
                  <a:pt x="81" y="104"/>
                  <a:pt x="107" y="81"/>
                  <a:pt x="107" y="50"/>
                </a:cubicBezTo>
                <a:cubicBezTo>
                  <a:pt x="104" y="22"/>
                  <a:pt x="81" y="0"/>
                  <a:pt x="5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3" name="Freeform 261"/>
          <p:cNvSpPr>
            <a:spLocks noChangeArrowheads="1"/>
          </p:cNvSpPr>
          <p:nvPr/>
        </p:nvSpPr>
        <p:spPr bwMode="auto">
          <a:xfrm>
            <a:off x="6740520" y="1082283"/>
            <a:ext cx="64594" cy="62694"/>
          </a:xfrm>
          <a:custGeom>
            <a:avLst/>
            <a:gdLst>
              <a:gd name="T0" fmla="*/ 73 w 150"/>
              <a:gd name="T1" fmla="*/ 0 h 147"/>
              <a:gd name="T2" fmla="*/ 3 w 150"/>
              <a:gd name="T3" fmla="*/ 73 h 147"/>
              <a:gd name="T4" fmla="*/ 76 w 150"/>
              <a:gd name="T5" fmla="*/ 146 h 147"/>
              <a:gd name="T6" fmla="*/ 149 w 150"/>
              <a:gd name="T7" fmla="*/ 73 h 147"/>
              <a:gd name="T8" fmla="*/ 73 w 150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7">
                <a:moveTo>
                  <a:pt x="73" y="0"/>
                </a:moveTo>
                <a:cubicBezTo>
                  <a:pt x="34" y="0"/>
                  <a:pt x="0" y="34"/>
                  <a:pt x="3" y="73"/>
                </a:cubicBezTo>
                <a:cubicBezTo>
                  <a:pt x="3" y="113"/>
                  <a:pt x="34" y="146"/>
                  <a:pt x="76" y="146"/>
                </a:cubicBezTo>
                <a:cubicBezTo>
                  <a:pt x="116" y="146"/>
                  <a:pt x="149" y="113"/>
                  <a:pt x="149" y="73"/>
                </a:cubicBezTo>
                <a:cubicBezTo>
                  <a:pt x="147" y="31"/>
                  <a:pt x="113" y="0"/>
                  <a:pt x="7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4" name="Freeform 262"/>
          <p:cNvSpPr>
            <a:spLocks noChangeArrowheads="1"/>
          </p:cNvSpPr>
          <p:nvPr/>
        </p:nvSpPr>
        <p:spPr bwMode="auto">
          <a:xfrm>
            <a:off x="6542939" y="1110781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9 h 18"/>
              <a:gd name="T4" fmla="*/ 8 w 18"/>
              <a:gd name="T5" fmla="*/ 17 h 18"/>
              <a:gd name="T6" fmla="*/ 17 w 18"/>
              <a:gd name="T7" fmla="*/ 9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5" y="0"/>
                  <a:pt x="0" y="3"/>
                  <a:pt x="0" y="9"/>
                </a:cubicBezTo>
                <a:cubicBezTo>
                  <a:pt x="0" y="15"/>
                  <a:pt x="2" y="17"/>
                  <a:pt x="8" y="17"/>
                </a:cubicBezTo>
                <a:cubicBezTo>
                  <a:pt x="11" y="17"/>
                  <a:pt x="17" y="15"/>
                  <a:pt x="17" y="9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5" name="Freeform 263"/>
          <p:cNvSpPr>
            <a:spLocks noChangeArrowheads="1"/>
          </p:cNvSpPr>
          <p:nvPr/>
        </p:nvSpPr>
        <p:spPr bwMode="auto">
          <a:xfrm>
            <a:off x="6320662" y="1114581"/>
            <a:ext cx="1899" cy="1899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" name="Freeform 264"/>
          <p:cNvSpPr>
            <a:spLocks noChangeArrowheads="1"/>
          </p:cNvSpPr>
          <p:nvPr/>
        </p:nvSpPr>
        <p:spPr bwMode="auto">
          <a:xfrm>
            <a:off x="6094584" y="1116480"/>
            <a:ext cx="1900" cy="1900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0" y="0"/>
                  <a:pt x="0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" name="Freeform 265"/>
          <p:cNvSpPr>
            <a:spLocks noChangeArrowheads="1"/>
          </p:cNvSpPr>
          <p:nvPr/>
        </p:nvSpPr>
        <p:spPr bwMode="auto">
          <a:xfrm>
            <a:off x="5864707" y="1110781"/>
            <a:ext cx="13298" cy="13298"/>
          </a:xfrm>
          <a:custGeom>
            <a:avLst/>
            <a:gdLst>
              <a:gd name="T0" fmla="*/ 14 w 32"/>
              <a:gd name="T1" fmla="*/ 0 h 30"/>
              <a:gd name="T2" fmla="*/ 0 w 32"/>
              <a:gd name="T3" fmla="*/ 15 h 30"/>
              <a:gd name="T4" fmla="*/ 14 w 32"/>
              <a:gd name="T5" fmla="*/ 29 h 30"/>
              <a:gd name="T6" fmla="*/ 28 w 32"/>
              <a:gd name="T7" fmla="*/ 15 h 30"/>
              <a:gd name="T8" fmla="*/ 14 w 3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0">
                <a:moveTo>
                  <a:pt x="14" y="0"/>
                </a:moveTo>
                <a:cubicBezTo>
                  <a:pt x="6" y="0"/>
                  <a:pt x="0" y="6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3" y="29"/>
                  <a:pt x="28" y="23"/>
                  <a:pt x="28" y="15"/>
                </a:cubicBezTo>
                <a:cubicBezTo>
                  <a:pt x="31" y="6"/>
                  <a:pt x="23" y="0"/>
                  <a:pt x="1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8" name="Freeform 266"/>
          <p:cNvSpPr>
            <a:spLocks noChangeArrowheads="1"/>
          </p:cNvSpPr>
          <p:nvPr/>
        </p:nvSpPr>
        <p:spPr bwMode="auto">
          <a:xfrm>
            <a:off x="5632930" y="1105081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" name="Freeform 267"/>
          <p:cNvSpPr>
            <a:spLocks noChangeArrowheads="1"/>
          </p:cNvSpPr>
          <p:nvPr/>
        </p:nvSpPr>
        <p:spPr bwMode="auto">
          <a:xfrm>
            <a:off x="5408752" y="1108881"/>
            <a:ext cx="22798" cy="22798"/>
          </a:xfrm>
          <a:custGeom>
            <a:avLst/>
            <a:gdLst>
              <a:gd name="T0" fmla="*/ 26 w 52"/>
              <a:gd name="T1" fmla="*/ 0 h 52"/>
              <a:gd name="T2" fmla="*/ 0 w 52"/>
              <a:gd name="T3" fmla="*/ 25 h 52"/>
              <a:gd name="T4" fmla="*/ 26 w 52"/>
              <a:gd name="T5" fmla="*/ 51 h 52"/>
              <a:gd name="T6" fmla="*/ 51 w 52"/>
              <a:gd name="T7" fmla="*/ 25 h 52"/>
              <a:gd name="T8" fmla="*/ 26 w 52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2">
                <a:moveTo>
                  <a:pt x="26" y="0"/>
                </a:moveTo>
                <a:cubicBezTo>
                  <a:pt x="12" y="0"/>
                  <a:pt x="0" y="11"/>
                  <a:pt x="0" y="25"/>
                </a:cubicBezTo>
                <a:cubicBezTo>
                  <a:pt x="0" y="39"/>
                  <a:pt x="12" y="51"/>
                  <a:pt x="26" y="51"/>
                </a:cubicBezTo>
                <a:cubicBezTo>
                  <a:pt x="40" y="51"/>
                  <a:pt x="51" y="39"/>
                  <a:pt x="51" y="25"/>
                </a:cubicBezTo>
                <a:cubicBezTo>
                  <a:pt x="51" y="11"/>
                  <a:pt x="40" y="0"/>
                  <a:pt x="2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" name="Freeform 268"/>
          <p:cNvSpPr>
            <a:spLocks noChangeArrowheads="1"/>
          </p:cNvSpPr>
          <p:nvPr/>
        </p:nvSpPr>
        <p:spPr bwMode="auto">
          <a:xfrm>
            <a:off x="4743817" y="1120279"/>
            <a:ext cx="3800" cy="3800"/>
          </a:xfrm>
          <a:custGeom>
            <a:avLst/>
            <a:gdLst>
              <a:gd name="T0" fmla="*/ 3 w 9"/>
              <a:gd name="T1" fmla="*/ 0 h 9"/>
              <a:gd name="T2" fmla="*/ 0 w 9"/>
              <a:gd name="T3" fmla="*/ 3 h 9"/>
              <a:gd name="T4" fmla="*/ 3 w 9"/>
              <a:gd name="T5" fmla="*/ 8 h 9"/>
              <a:gd name="T6" fmla="*/ 8 w 9"/>
              <a:gd name="T7" fmla="*/ 3 h 9"/>
              <a:gd name="T8" fmla="*/ 3 w 9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9">
                <a:moveTo>
                  <a:pt x="3" y="0"/>
                </a:moveTo>
                <a:cubicBezTo>
                  <a:pt x="0" y="0"/>
                  <a:pt x="0" y="0"/>
                  <a:pt x="0" y="3"/>
                </a:cubicBezTo>
                <a:cubicBezTo>
                  <a:pt x="0" y="6"/>
                  <a:pt x="3" y="8"/>
                  <a:pt x="3" y="8"/>
                </a:cubicBezTo>
                <a:cubicBezTo>
                  <a:pt x="6" y="8"/>
                  <a:pt x="8" y="6"/>
                  <a:pt x="8" y="3"/>
                </a:cubicBezTo>
                <a:cubicBezTo>
                  <a:pt x="8" y="3"/>
                  <a:pt x="6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1" name="Freeform 269"/>
          <p:cNvSpPr>
            <a:spLocks noChangeArrowheads="1"/>
          </p:cNvSpPr>
          <p:nvPr/>
        </p:nvSpPr>
        <p:spPr bwMode="auto">
          <a:xfrm>
            <a:off x="4504441" y="1108881"/>
            <a:ext cx="32296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6 h 74"/>
              <a:gd name="T4" fmla="*/ 37 w 74"/>
              <a:gd name="T5" fmla="*/ 73 h 74"/>
              <a:gd name="T6" fmla="*/ 73 w 74"/>
              <a:gd name="T7" fmla="*/ 36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8" y="73"/>
                  <a:pt x="37" y="73"/>
                </a:cubicBezTo>
                <a:cubicBezTo>
                  <a:pt x="57" y="73"/>
                  <a:pt x="73" y="56"/>
                  <a:pt x="73" y="36"/>
                </a:cubicBezTo>
                <a:cubicBezTo>
                  <a:pt x="73" y="14"/>
                  <a:pt x="56" y="0"/>
                  <a:pt x="3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" name="Freeform 270"/>
          <p:cNvSpPr>
            <a:spLocks noChangeArrowheads="1"/>
          </p:cNvSpPr>
          <p:nvPr/>
        </p:nvSpPr>
        <p:spPr bwMode="auto">
          <a:xfrm>
            <a:off x="4270763" y="1103182"/>
            <a:ext cx="45596" cy="45596"/>
          </a:xfrm>
          <a:custGeom>
            <a:avLst/>
            <a:gdLst>
              <a:gd name="T0" fmla="*/ 54 w 108"/>
              <a:gd name="T1" fmla="*/ 0 h 105"/>
              <a:gd name="T2" fmla="*/ 3 w 108"/>
              <a:gd name="T3" fmla="*/ 53 h 105"/>
              <a:gd name="T4" fmla="*/ 56 w 108"/>
              <a:gd name="T5" fmla="*/ 104 h 105"/>
              <a:gd name="T6" fmla="*/ 107 w 108"/>
              <a:gd name="T7" fmla="*/ 50 h 105"/>
              <a:gd name="T8" fmla="*/ 54 w 108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5">
                <a:moveTo>
                  <a:pt x="54" y="0"/>
                </a:moveTo>
                <a:cubicBezTo>
                  <a:pt x="25" y="0"/>
                  <a:pt x="0" y="22"/>
                  <a:pt x="3" y="53"/>
                </a:cubicBezTo>
                <a:cubicBezTo>
                  <a:pt x="3" y="82"/>
                  <a:pt x="25" y="104"/>
                  <a:pt x="56" y="104"/>
                </a:cubicBezTo>
                <a:cubicBezTo>
                  <a:pt x="85" y="104"/>
                  <a:pt x="107" y="82"/>
                  <a:pt x="107" y="50"/>
                </a:cubicBezTo>
                <a:cubicBezTo>
                  <a:pt x="107" y="22"/>
                  <a:pt x="82" y="0"/>
                  <a:pt x="5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3" name="Freeform 271"/>
          <p:cNvSpPr>
            <a:spLocks noChangeArrowheads="1"/>
          </p:cNvSpPr>
          <p:nvPr/>
        </p:nvSpPr>
        <p:spPr bwMode="auto">
          <a:xfrm>
            <a:off x="4057984" y="1114581"/>
            <a:ext cx="24698" cy="24697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4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3" y="0"/>
                  <a:pt x="2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" name="Freeform 272"/>
          <p:cNvSpPr>
            <a:spLocks noChangeArrowheads="1"/>
          </p:cNvSpPr>
          <p:nvPr/>
        </p:nvSpPr>
        <p:spPr bwMode="auto">
          <a:xfrm>
            <a:off x="3824307" y="1106981"/>
            <a:ext cx="41796" cy="39895"/>
          </a:xfrm>
          <a:custGeom>
            <a:avLst/>
            <a:gdLst>
              <a:gd name="T0" fmla="*/ 48 w 95"/>
              <a:gd name="T1" fmla="*/ 0 h 91"/>
              <a:gd name="T2" fmla="*/ 0 w 95"/>
              <a:gd name="T3" fmla="*/ 45 h 91"/>
              <a:gd name="T4" fmla="*/ 48 w 95"/>
              <a:gd name="T5" fmla="*/ 90 h 91"/>
              <a:gd name="T6" fmla="*/ 94 w 95"/>
              <a:gd name="T7" fmla="*/ 42 h 91"/>
              <a:gd name="T8" fmla="*/ 48 w 95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1">
                <a:moveTo>
                  <a:pt x="48" y="0"/>
                </a:moveTo>
                <a:cubicBezTo>
                  <a:pt x="23" y="0"/>
                  <a:pt x="0" y="23"/>
                  <a:pt x="0" y="45"/>
                </a:cubicBezTo>
                <a:cubicBezTo>
                  <a:pt x="0" y="71"/>
                  <a:pt x="20" y="90"/>
                  <a:pt x="48" y="90"/>
                </a:cubicBezTo>
                <a:cubicBezTo>
                  <a:pt x="74" y="90"/>
                  <a:pt x="94" y="71"/>
                  <a:pt x="94" y="42"/>
                </a:cubicBezTo>
                <a:cubicBezTo>
                  <a:pt x="94" y="20"/>
                  <a:pt x="74" y="0"/>
                  <a:pt x="4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" name="Freeform 273"/>
          <p:cNvSpPr>
            <a:spLocks noChangeArrowheads="1"/>
          </p:cNvSpPr>
          <p:nvPr/>
        </p:nvSpPr>
        <p:spPr bwMode="auto">
          <a:xfrm>
            <a:off x="3592530" y="1099382"/>
            <a:ext cx="55094" cy="56994"/>
          </a:xfrm>
          <a:custGeom>
            <a:avLst/>
            <a:gdLst>
              <a:gd name="T0" fmla="*/ 63 w 130"/>
              <a:gd name="T1" fmla="*/ 3 h 134"/>
              <a:gd name="T2" fmla="*/ 0 w 130"/>
              <a:gd name="T3" fmla="*/ 68 h 134"/>
              <a:gd name="T4" fmla="*/ 64 w 130"/>
              <a:gd name="T5" fmla="*/ 133 h 134"/>
              <a:gd name="T6" fmla="*/ 129 w 130"/>
              <a:gd name="T7" fmla="*/ 68 h 134"/>
              <a:gd name="T8" fmla="*/ 63 w 130"/>
              <a:gd name="T9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4">
                <a:moveTo>
                  <a:pt x="63" y="3"/>
                </a:moveTo>
                <a:cubicBezTo>
                  <a:pt x="29" y="3"/>
                  <a:pt x="0" y="31"/>
                  <a:pt x="0" y="68"/>
                </a:cubicBezTo>
                <a:cubicBezTo>
                  <a:pt x="0" y="102"/>
                  <a:pt x="28" y="133"/>
                  <a:pt x="64" y="133"/>
                </a:cubicBezTo>
                <a:cubicBezTo>
                  <a:pt x="101" y="133"/>
                  <a:pt x="129" y="104"/>
                  <a:pt x="129" y="68"/>
                </a:cubicBezTo>
                <a:cubicBezTo>
                  <a:pt x="126" y="31"/>
                  <a:pt x="98" y="0"/>
                  <a:pt x="63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" name="Freeform 274"/>
          <p:cNvSpPr>
            <a:spLocks noChangeArrowheads="1"/>
          </p:cNvSpPr>
          <p:nvPr/>
        </p:nvSpPr>
        <p:spPr bwMode="auto">
          <a:xfrm>
            <a:off x="3356953" y="1091783"/>
            <a:ext cx="74092" cy="74092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5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40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5"/>
                </a:cubicBezTo>
                <a:cubicBezTo>
                  <a:pt x="169" y="37"/>
                  <a:pt x="132" y="0"/>
                  <a:pt x="8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" name="Freeform 275"/>
          <p:cNvSpPr>
            <a:spLocks noChangeArrowheads="1"/>
          </p:cNvSpPr>
          <p:nvPr/>
        </p:nvSpPr>
        <p:spPr bwMode="auto">
          <a:xfrm>
            <a:off x="3123276" y="1084184"/>
            <a:ext cx="93091" cy="93090"/>
          </a:xfrm>
          <a:custGeom>
            <a:avLst/>
            <a:gdLst>
              <a:gd name="T0" fmla="*/ 107 w 216"/>
              <a:gd name="T1" fmla="*/ 0 h 216"/>
              <a:gd name="T2" fmla="*/ 0 w 216"/>
              <a:gd name="T3" fmla="*/ 108 h 216"/>
              <a:gd name="T4" fmla="*/ 107 w 216"/>
              <a:gd name="T5" fmla="*/ 215 h 216"/>
              <a:gd name="T6" fmla="*/ 215 w 216"/>
              <a:gd name="T7" fmla="*/ 108 h 216"/>
              <a:gd name="T8" fmla="*/ 107 w 216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7" y="215"/>
                  <a:pt x="107" y="215"/>
                </a:cubicBezTo>
                <a:cubicBezTo>
                  <a:pt x="166" y="215"/>
                  <a:pt x="215" y="167"/>
                  <a:pt x="215" y="108"/>
                </a:cubicBezTo>
                <a:cubicBezTo>
                  <a:pt x="215" y="48"/>
                  <a:pt x="167" y="0"/>
                  <a:pt x="10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8" name="Freeform 276"/>
          <p:cNvSpPr>
            <a:spLocks noChangeArrowheads="1"/>
          </p:cNvSpPr>
          <p:nvPr/>
        </p:nvSpPr>
        <p:spPr bwMode="auto">
          <a:xfrm>
            <a:off x="2893399" y="1080384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8 h 238"/>
              <a:gd name="T4" fmla="*/ 118 w 238"/>
              <a:gd name="T5" fmla="*/ 237 h 238"/>
              <a:gd name="T6" fmla="*/ 237 w 238"/>
              <a:gd name="T7" fmla="*/ 118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4"/>
                  <a:pt x="0" y="118"/>
                </a:cubicBezTo>
                <a:cubicBezTo>
                  <a:pt x="0" y="183"/>
                  <a:pt x="53" y="237"/>
                  <a:pt x="118" y="237"/>
                </a:cubicBezTo>
                <a:cubicBezTo>
                  <a:pt x="183" y="237"/>
                  <a:pt x="237" y="182"/>
                  <a:pt x="237" y="118"/>
                </a:cubicBezTo>
                <a:cubicBezTo>
                  <a:pt x="237" y="53"/>
                  <a:pt x="183" y="0"/>
                  <a:pt x="11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" name="Freeform 277"/>
          <p:cNvSpPr>
            <a:spLocks noChangeArrowheads="1"/>
          </p:cNvSpPr>
          <p:nvPr/>
        </p:nvSpPr>
        <p:spPr bwMode="auto">
          <a:xfrm>
            <a:off x="2665421" y="1076584"/>
            <a:ext cx="112088" cy="112088"/>
          </a:xfrm>
          <a:custGeom>
            <a:avLst/>
            <a:gdLst>
              <a:gd name="T0" fmla="*/ 127 w 258"/>
              <a:gd name="T1" fmla="*/ 3 h 258"/>
              <a:gd name="T2" fmla="*/ 0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3"/>
                </a:moveTo>
                <a:cubicBezTo>
                  <a:pt x="57" y="3"/>
                  <a:pt x="0" y="59"/>
                  <a:pt x="0" y="130"/>
                </a:cubicBezTo>
                <a:cubicBezTo>
                  <a:pt x="0" y="200"/>
                  <a:pt x="57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60"/>
                  <a:pt x="195" y="0"/>
                  <a:pt x="127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" name="Freeform 278"/>
          <p:cNvSpPr>
            <a:spLocks noChangeArrowheads="1"/>
          </p:cNvSpPr>
          <p:nvPr/>
        </p:nvSpPr>
        <p:spPr bwMode="auto">
          <a:xfrm>
            <a:off x="2435543" y="1074684"/>
            <a:ext cx="117788" cy="117788"/>
          </a:xfrm>
          <a:custGeom>
            <a:avLst/>
            <a:gdLst>
              <a:gd name="T0" fmla="*/ 135 w 275"/>
              <a:gd name="T1" fmla="*/ 0 h 272"/>
              <a:gd name="T2" fmla="*/ 0 w 275"/>
              <a:gd name="T3" fmla="*/ 135 h 272"/>
              <a:gd name="T4" fmla="*/ 135 w 275"/>
              <a:gd name="T5" fmla="*/ 271 h 272"/>
              <a:gd name="T6" fmla="*/ 271 w 275"/>
              <a:gd name="T7" fmla="*/ 132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59" y="0"/>
                  <a:pt x="0" y="62"/>
                  <a:pt x="0" y="135"/>
                </a:cubicBezTo>
                <a:cubicBezTo>
                  <a:pt x="0" y="211"/>
                  <a:pt x="62" y="271"/>
                  <a:pt x="135" y="271"/>
                </a:cubicBezTo>
                <a:cubicBezTo>
                  <a:pt x="211" y="271"/>
                  <a:pt x="271" y="209"/>
                  <a:pt x="271" y="132"/>
                </a:cubicBezTo>
                <a:cubicBezTo>
                  <a:pt x="274" y="62"/>
                  <a:pt x="211" y="0"/>
                  <a:pt x="13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1" name="Freeform 279"/>
          <p:cNvSpPr>
            <a:spLocks noChangeArrowheads="1"/>
          </p:cNvSpPr>
          <p:nvPr/>
        </p:nvSpPr>
        <p:spPr bwMode="auto">
          <a:xfrm>
            <a:off x="2211365" y="1078484"/>
            <a:ext cx="113989" cy="115889"/>
          </a:xfrm>
          <a:custGeom>
            <a:avLst/>
            <a:gdLst>
              <a:gd name="T0" fmla="*/ 132 w 266"/>
              <a:gd name="T1" fmla="*/ 0 h 267"/>
              <a:gd name="T2" fmla="*/ 0 w 266"/>
              <a:gd name="T3" fmla="*/ 133 h 267"/>
              <a:gd name="T4" fmla="*/ 132 w 266"/>
              <a:gd name="T5" fmla="*/ 266 h 267"/>
              <a:gd name="T6" fmla="*/ 262 w 266"/>
              <a:gd name="T7" fmla="*/ 133 h 267"/>
              <a:gd name="T8" fmla="*/ 132 w 266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7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58" y="266"/>
                  <a:pt x="132" y="266"/>
                </a:cubicBezTo>
                <a:cubicBezTo>
                  <a:pt x="205" y="266"/>
                  <a:pt x="262" y="206"/>
                  <a:pt x="262" y="133"/>
                </a:cubicBezTo>
                <a:cubicBezTo>
                  <a:pt x="265" y="60"/>
                  <a:pt x="206" y="0"/>
                  <a:pt x="13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" name="Freeform 280"/>
          <p:cNvSpPr>
            <a:spLocks noChangeArrowheads="1"/>
          </p:cNvSpPr>
          <p:nvPr/>
        </p:nvSpPr>
        <p:spPr bwMode="auto">
          <a:xfrm>
            <a:off x="1973889" y="1065185"/>
            <a:ext cx="140586" cy="138686"/>
          </a:xfrm>
          <a:custGeom>
            <a:avLst/>
            <a:gdLst>
              <a:gd name="T0" fmla="*/ 161 w 326"/>
              <a:gd name="T1" fmla="*/ 0 h 323"/>
              <a:gd name="T2" fmla="*/ 0 w 326"/>
              <a:gd name="T3" fmla="*/ 161 h 323"/>
              <a:gd name="T4" fmla="*/ 164 w 326"/>
              <a:gd name="T5" fmla="*/ 322 h 323"/>
              <a:gd name="T6" fmla="*/ 325 w 326"/>
              <a:gd name="T7" fmla="*/ 158 h 323"/>
              <a:gd name="T8" fmla="*/ 161 w 326"/>
              <a:gd name="T9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323">
                <a:moveTo>
                  <a:pt x="161" y="0"/>
                </a:moveTo>
                <a:cubicBezTo>
                  <a:pt x="71" y="0"/>
                  <a:pt x="0" y="73"/>
                  <a:pt x="0" y="161"/>
                </a:cubicBezTo>
                <a:cubicBezTo>
                  <a:pt x="0" y="251"/>
                  <a:pt x="74" y="322"/>
                  <a:pt x="164" y="322"/>
                </a:cubicBezTo>
                <a:cubicBezTo>
                  <a:pt x="254" y="322"/>
                  <a:pt x="325" y="248"/>
                  <a:pt x="325" y="158"/>
                </a:cubicBezTo>
                <a:cubicBezTo>
                  <a:pt x="322" y="71"/>
                  <a:pt x="251" y="0"/>
                  <a:pt x="16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3" name="Freeform 281"/>
          <p:cNvSpPr>
            <a:spLocks noChangeArrowheads="1"/>
          </p:cNvSpPr>
          <p:nvPr/>
        </p:nvSpPr>
        <p:spPr bwMode="auto">
          <a:xfrm>
            <a:off x="1742112" y="1063285"/>
            <a:ext cx="151985" cy="151985"/>
          </a:xfrm>
          <a:custGeom>
            <a:avLst/>
            <a:gdLst>
              <a:gd name="T0" fmla="*/ 175 w 354"/>
              <a:gd name="T1" fmla="*/ 0 h 351"/>
              <a:gd name="T2" fmla="*/ 3 w 354"/>
              <a:gd name="T3" fmla="*/ 175 h 351"/>
              <a:gd name="T4" fmla="*/ 178 w 354"/>
              <a:gd name="T5" fmla="*/ 347 h 351"/>
              <a:gd name="T6" fmla="*/ 353 w 354"/>
              <a:gd name="T7" fmla="*/ 172 h 351"/>
              <a:gd name="T8" fmla="*/ 175 w 354"/>
              <a:gd name="T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351">
                <a:moveTo>
                  <a:pt x="175" y="0"/>
                </a:moveTo>
                <a:cubicBezTo>
                  <a:pt x="79" y="0"/>
                  <a:pt x="0" y="79"/>
                  <a:pt x="3" y="175"/>
                </a:cubicBezTo>
                <a:cubicBezTo>
                  <a:pt x="3" y="270"/>
                  <a:pt x="82" y="350"/>
                  <a:pt x="178" y="347"/>
                </a:cubicBezTo>
                <a:cubicBezTo>
                  <a:pt x="274" y="347"/>
                  <a:pt x="353" y="268"/>
                  <a:pt x="353" y="172"/>
                </a:cubicBezTo>
                <a:cubicBezTo>
                  <a:pt x="347" y="76"/>
                  <a:pt x="271" y="0"/>
                  <a:pt x="17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" name="Freeform 282"/>
          <p:cNvSpPr>
            <a:spLocks noChangeArrowheads="1"/>
          </p:cNvSpPr>
          <p:nvPr/>
        </p:nvSpPr>
        <p:spPr bwMode="auto">
          <a:xfrm>
            <a:off x="1516034" y="1063285"/>
            <a:ext cx="153885" cy="153885"/>
          </a:xfrm>
          <a:custGeom>
            <a:avLst/>
            <a:gdLst>
              <a:gd name="T0" fmla="*/ 178 w 357"/>
              <a:gd name="T1" fmla="*/ 0 h 356"/>
              <a:gd name="T2" fmla="*/ 3 w 357"/>
              <a:gd name="T3" fmla="*/ 177 h 356"/>
              <a:gd name="T4" fmla="*/ 181 w 357"/>
              <a:gd name="T5" fmla="*/ 352 h 356"/>
              <a:gd name="T6" fmla="*/ 356 w 357"/>
              <a:gd name="T7" fmla="*/ 175 h 356"/>
              <a:gd name="T8" fmla="*/ 178 w 357"/>
              <a:gd name="T9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79" y="0"/>
                  <a:pt x="0" y="79"/>
                  <a:pt x="3" y="177"/>
                </a:cubicBezTo>
                <a:cubicBezTo>
                  <a:pt x="3" y="276"/>
                  <a:pt x="82" y="355"/>
                  <a:pt x="181" y="352"/>
                </a:cubicBezTo>
                <a:cubicBezTo>
                  <a:pt x="277" y="352"/>
                  <a:pt x="356" y="270"/>
                  <a:pt x="356" y="175"/>
                </a:cubicBezTo>
                <a:cubicBezTo>
                  <a:pt x="353" y="76"/>
                  <a:pt x="274" y="0"/>
                  <a:pt x="17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5" name="Freeform 283"/>
          <p:cNvSpPr>
            <a:spLocks noChangeArrowheads="1"/>
          </p:cNvSpPr>
          <p:nvPr/>
        </p:nvSpPr>
        <p:spPr bwMode="auto">
          <a:xfrm>
            <a:off x="1289957" y="1061386"/>
            <a:ext cx="157684" cy="155785"/>
          </a:xfrm>
          <a:custGeom>
            <a:avLst/>
            <a:gdLst>
              <a:gd name="T0" fmla="*/ 181 w 365"/>
              <a:gd name="T1" fmla="*/ 0 h 362"/>
              <a:gd name="T2" fmla="*/ 0 w 365"/>
              <a:gd name="T3" fmla="*/ 180 h 362"/>
              <a:gd name="T4" fmla="*/ 184 w 365"/>
              <a:gd name="T5" fmla="*/ 361 h 362"/>
              <a:gd name="T6" fmla="*/ 364 w 365"/>
              <a:gd name="T7" fmla="*/ 178 h 362"/>
              <a:gd name="T8" fmla="*/ 181 w 365"/>
              <a:gd name="T9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2">
                <a:moveTo>
                  <a:pt x="181" y="0"/>
                </a:moveTo>
                <a:cubicBezTo>
                  <a:pt x="82" y="0"/>
                  <a:pt x="0" y="81"/>
                  <a:pt x="0" y="180"/>
                </a:cubicBezTo>
                <a:cubicBezTo>
                  <a:pt x="0" y="278"/>
                  <a:pt x="82" y="361"/>
                  <a:pt x="184" y="361"/>
                </a:cubicBezTo>
                <a:cubicBezTo>
                  <a:pt x="285" y="361"/>
                  <a:pt x="364" y="279"/>
                  <a:pt x="364" y="178"/>
                </a:cubicBezTo>
                <a:cubicBezTo>
                  <a:pt x="364" y="79"/>
                  <a:pt x="283" y="0"/>
                  <a:pt x="18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" name="Freeform 284"/>
          <p:cNvSpPr>
            <a:spLocks noChangeArrowheads="1"/>
          </p:cNvSpPr>
          <p:nvPr/>
        </p:nvSpPr>
        <p:spPr bwMode="auto">
          <a:xfrm>
            <a:off x="1077178" y="1076584"/>
            <a:ext cx="131087" cy="129187"/>
          </a:xfrm>
          <a:custGeom>
            <a:avLst/>
            <a:gdLst>
              <a:gd name="T0" fmla="*/ 150 w 303"/>
              <a:gd name="T1" fmla="*/ 0 h 300"/>
              <a:gd name="T2" fmla="*/ 0 w 303"/>
              <a:gd name="T3" fmla="*/ 149 h 300"/>
              <a:gd name="T4" fmla="*/ 153 w 303"/>
              <a:gd name="T5" fmla="*/ 299 h 300"/>
              <a:gd name="T6" fmla="*/ 302 w 303"/>
              <a:gd name="T7" fmla="*/ 146 h 300"/>
              <a:gd name="T8" fmla="*/ 150 w 303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0">
                <a:moveTo>
                  <a:pt x="150" y="0"/>
                </a:moveTo>
                <a:cubicBezTo>
                  <a:pt x="65" y="0"/>
                  <a:pt x="0" y="67"/>
                  <a:pt x="0" y="149"/>
                </a:cubicBezTo>
                <a:cubicBezTo>
                  <a:pt x="0" y="231"/>
                  <a:pt x="68" y="299"/>
                  <a:pt x="153" y="299"/>
                </a:cubicBezTo>
                <a:cubicBezTo>
                  <a:pt x="237" y="299"/>
                  <a:pt x="302" y="231"/>
                  <a:pt x="302" y="146"/>
                </a:cubicBezTo>
                <a:cubicBezTo>
                  <a:pt x="302" y="65"/>
                  <a:pt x="235" y="0"/>
                  <a:pt x="15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" name="Freeform 285"/>
          <p:cNvSpPr>
            <a:spLocks noChangeArrowheads="1"/>
          </p:cNvSpPr>
          <p:nvPr/>
        </p:nvSpPr>
        <p:spPr bwMode="auto">
          <a:xfrm>
            <a:off x="837801" y="1061386"/>
            <a:ext cx="161484" cy="161484"/>
          </a:xfrm>
          <a:custGeom>
            <a:avLst/>
            <a:gdLst>
              <a:gd name="T0" fmla="*/ 184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0 w 374"/>
              <a:gd name="T7" fmla="*/ 186 h 373"/>
              <a:gd name="T8" fmla="*/ 184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4" y="0"/>
                </a:moveTo>
                <a:cubicBezTo>
                  <a:pt x="82" y="0"/>
                  <a:pt x="0" y="84"/>
                  <a:pt x="0" y="186"/>
                </a:cubicBezTo>
                <a:cubicBezTo>
                  <a:pt x="0" y="288"/>
                  <a:pt x="85" y="372"/>
                  <a:pt x="187" y="372"/>
                </a:cubicBezTo>
                <a:cubicBezTo>
                  <a:pt x="288" y="372"/>
                  <a:pt x="373" y="288"/>
                  <a:pt x="370" y="186"/>
                </a:cubicBezTo>
                <a:cubicBezTo>
                  <a:pt x="370" y="82"/>
                  <a:pt x="285" y="0"/>
                  <a:pt x="18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" name="Freeform 286"/>
          <p:cNvSpPr>
            <a:spLocks noChangeArrowheads="1"/>
          </p:cNvSpPr>
          <p:nvPr/>
        </p:nvSpPr>
        <p:spPr bwMode="auto">
          <a:xfrm>
            <a:off x="611723" y="1063285"/>
            <a:ext cx="161485" cy="161485"/>
          </a:xfrm>
          <a:custGeom>
            <a:avLst/>
            <a:gdLst>
              <a:gd name="T0" fmla="*/ 187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3 w 374"/>
              <a:gd name="T7" fmla="*/ 186 h 373"/>
              <a:gd name="T8" fmla="*/ 187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7" y="0"/>
                </a:moveTo>
                <a:cubicBezTo>
                  <a:pt x="85" y="0"/>
                  <a:pt x="0" y="84"/>
                  <a:pt x="0" y="186"/>
                </a:cubicBezTo>
                <a:cubicBezTo>
                  <a:pt x="0" y="287"/>
                  <a:pt x="85" y="372"/>
                  <a:pt x="187" y="372"/>
                </a:cubicBezTo>
                <a:cubicBezTo>
                  <a:pt x="288" y="372"/>
                  <a:pt x="373" y="287"/>
                  <a:pt x="373" y="186"/>
                </a:cubicBezTo>
                <a:cubicBezTo>
                  <a:pt x="373" y="81"/>
                  <a:pt x="288" y="0"/>
                  <a:pt x="1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9" name="Freeform 287"/>
          <p:cNvSpPr>
            <a:spLocks noChangeArrowheads="1"/>
          </p:cNvSpPr>
          <p:nvPr/>
        </p:nvSpPr>
        <p:spPr bwMode="auto">
          <a:xfrm>
            <a:off x="400844" y="1078484"/>
            <a:ext cx="131087" cy="131088"/>
          </a:xfrm>
          <a:custGeom>
            <a:avLst/>
            <a:gdLst>
              <a:gd name="T0" fmla="*/ 153 w 306"/>
              <a:gd name="T1" fmla="*/ 0 h 306"/>
              <a:gd name="T2" fmla="*/ 0 w 306"/>
              <a:gd name="T3" fmla="*/ 153 h 306"/>
              <a:gd name="T4" fmla="*/ 153 w 306"/>
              <a:gd name="T5" fmla="*/ 305 h 306"/>
              <a:gd name="T6" fmla="*/ 302 w 306"/>
              <a:gd name="T7" fmla="*/ 153 h 306"/>
              <a:gd name="T8" fmla="*/ 153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3" y="0"/>
                </a:moveTo>
                <a:cubicBezTo>
                  <a:pt x="68" y="0"/>
                  <a:pt x="0" y="71"/>
                  <a:pt x="0" y="153"/>
                </a:cubicBezTo>
                <a:cubicBezTo>
                  <a:pt x="0" y="237"/>
                  <a:pt x="68" y="305"/>
                  <a:pt x="153" y="305"/>
                </a:cubicBezTo>
                <a:cubicBezTo>
                  <a:pt x="237" y="305"/>
                  <a:pt x="305" y="234"/>
                  <a:pt x="302" y="153"/>
                </a:cubicBezTo>
                <a:cubicBezTo>
                  <a:pt x="302" y="68"/>
                  <a:pt x="234" y="0"/>
                  <a:pt x="15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0" name="Freeform 288"/>
          <p:cNvSpPr>
            <a:spLocks noChangeArrowheads="1"/>
          </p:cNvSpPr>
          <p:nvPr/>
        </p:nvSpPr>
        <p:spPr bwMode="auto">
          <a:xfrm>
            <a:off x="191865" y="1093682"/>
            <a:ext cx="100689" cy="100691"/>
          </a:xfrm>
          <a:custGeom>
            <a:avLst/>
            <a:gdLst>
              <a:gd name="T0" fmla="*/ 116 w 232"/>
              <a:gd name="T1" fmla="*/ 3 h 235"/>
              <a:gd name="T2" fmla="*/ 0 w 232"/>
              <a:gd name="T3" fmla="*/ 118 h 235"/>
              <a:gd name="T4" fmla="*/ 116 w 232"/>
              <a:gd name="T5" fmla="*/ 234 h 235"/>
              <a:gd name="T6" fmla="*/ 231 w 232"/>
              <a:gd name="T7" fmla="*/ 118 h 235"/>
              <a:gd name="T8" fmla="*/ 116 w 232"/>
              <a:gd name="T9" fmla="*/ 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5">
                <a:moveTo>
                  <a:pt x="116" y="3"/>
                </a:moveTo>
                <a:cubicBezTo>
                  <a:pt x="51" y="3"/>
                  <a:pt x="0" y="56"/>
                  <a:pt x="0" y="118"/>
                </a:cubicBezTo>
                <a:cubicBezTo>
                  <a:pt x="0" y="183"/>
                  <a:pt x="54" y="234"/>
                  <a:pt x="116" y="234"/>
                </a:cubicBezTo>
                <a:cubicBezTo>
                  <a:pt x="181" y="234"/>
                  <a:pt x="231" y="181"/>
                  <a:pt x="231" y="118"/>
                </a:cubicBezTo>
                <a:cubicBezTo>
                  <a:pt x="231" y="54"/>
                  <a:pt x="181" y="0"/>
                  <a:pt x="116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" name="Freeform 289"/>
          <p:cNvSpPr>
            <a:spLocks noChangeArrowheads="1"/>
          </p:cNvSpPr>
          <p:nvPr/>
        </p:nvSpPr>
        <p:spPr bwMode="auto">
          <a:xfrm>
            <a:off x="-22815" y="1105081"/>
            <a:ext cx="79792" cy="79792"/>
          </a:xfrm>
          <a:custGeom>
            <a:avLst/>
            <a:gdLst>
              <a:gd name="T0" fmla="*/ 91 w 185"/>
              <a:gd name="T1" fmla="*/ 0 h 185"/>
              <a:gd name="T2" fmla="*/ 0 w 185"/>
              <a:gd name="T3" fmla="*/ 93 h 185"/>
              <a:gd name="T4" fmla="*/ 93 w 185"/>
              <a:gd name="T5" fmla="*/ 184 h 185"/>
              <a:gd name="T6" fmla="*/ 184 w 185"/>
              <a:gd name="T7" fmla="*/ 93 h 185"/>
              <a:gd name="T8" fmla="*/ 91 w 185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85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2" y="184"/>
                  <a:pt x="93" y="184"/>
                </a:cubicBezTo>
                <a:cubicBezTo>
                  <a:pt x="143" y="184"/>
                  <a:pt x="184" y="141"/>
                  <a:pt x="184" y="93"/>
                </a:cubicBezTo>
                <a:cubicBezTo>
                  <a:pt x="181" y="42"/>
                  <a:pt x="141" y="0"/>
                  <a:pt x="9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2" name="Freeform 290"/>
          <p:cNvSpPr>
            <a:spLocks noChangeArrowheads="1"/>
          </p:cNvSpPr>
          <p:nvPr/>
        </p:nvSpPr>
        <p:spPr bwMode="auto">
          <a:xfrm>
            <a:off x="7215473" y="879004"/>
            <a:ext cx="13299" cy="13298"/>
          </a:xfrm>
          <a:custGeom>
            <a:avLst/>
            <a:gdLst>
              <a:gd name="T0" fmla="*/ 14 w 30"/>
              <a:gd name="T1" fmla="*/ 0 h 29"/>
              <a:gd name="T2" fmla="*/ 0 w 30"/>
              <a:gd name="T3" fmla="*/ 14 h 29"/>
              <a:gd name="T4" fmla="*/ 14 w 30"/>
              <a:gd name="T5" fmla="*/ 28 h 29"/>
              <a:gd name="T6" fmla="*/ 29 w 30"/>
              <a:gd name="T7" fmla="*/ 14 h 29"/>
              <a:gd name="T8" fmla="*/ 14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4" y="0"/>
                </a:move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4" y="28"/>
                </a:cubicBezTo>
                <a:cubicBezTo>
                  <a:pt x="20" y="28"/>
                  <a:pt x="29" y="23"/>
                  <a:pt x="29" y="14"/>
                </a:cubicBezTo>
                <a:cubicBezTo>
                  <a:pt x="29" y="6"/>
                  <a:pt x="20" y="0"/>
                  <a:pt x="1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3" name="Freeform 291"/>
          <p:cNvSpPr>
            <a:spLocks noChangeArrowheads="1"/>
          </p:cNvSpPr>
          <p:nvPr/>
        </p:nvSpPr>
        <p:spPr bwMode="auto">
          <a:xfrm>
            <a:off x="6989396" y="879004"/>
            <a:ext cx="13298" cy="13298"/>
          </a:xfrm>
          <a:custGeom>
            <a:avLst/>
            <a:gdLst>
              <a:gd name="T0" fmla="*/ 29 w 30"/>
              <a:gd name="T1" fmla="*/ 14 h 30"/>
              <a:gd name="T2" fmla="*/ 27 w 30"/>
              <a:gd name="T3" fmla="*/ 21 h 30"/>
              <a:gd name="T4" fmla="*/ 22 w 30"/>
              <a:gd name="T5" fmla="*/ 27 h 30"/>
              <a:gd name="T6" fmla="*/ 15 w 30"/>
              <a:gd name="T7" fmla="*/ 29 h 30"/>
              <a:gd name="T8" fmla="*/ 8 w 30"/>
              <a:gd name="T9" fmla="*/ 27 h 30"/>
              <a:gd name="T10" fmla="*/ 2 w 30"/>
              <a:gd name="T11" fmla="*/ 22 h 30"/>
              <a:gd name="T12" fmla="*/ 0 w 30"/>
              <a:gd name="T13" fmla="*/ 14 h 30"/>
              <a:gd name="T14" fmla="*/ 2 w 30"/>
              <a:gd name="T15" fmla="*/ 7 h 30"/>
              <a:gd name="T16" fmla="*/ 7 w 30"/>
              <a:gd name="T17" fmla="*/ 2 h 30"/>
              <a:gd name="T18" fmla="*/ 14 w 30"/>
              <a:gd name="T19" fmla="*/ 0 h 30"/>
              <a:gd name="T20" fmla="*/ 22 w 30"/>
              <a:gd name="T21" fmla="*/ 2 h 30"/>
              <a:gd name="T22" fmla="*/ 27 w 30"/>
              <a:gd name="T23" fmla="*/ 7 h 30"/>
              <a:gd name="T24" fmla="*/ 29 w 30"/>
              <a:gd name="T25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0">
                <a:moveTo>
                  <a:pt x="29" y="14"/>
                </a:moveTo>
                <a:cubicBezTo>
                  <a:pt x="29" y="17"/>
                  <a:pt x="29" y="18"/>
                  <a:pt x="27" y="21"/>
                </a:cubicBezTo>
                <a:cubicBezTo>
                  <a:pt x="26" y="23"/>
                  <a:pt x="25" y="25"/>
                  <a:pt x="22" y="27"/>
                </a:cubicBezTo>
                <a:cubicBezTo>
                  <a:pt x="20" y="28"/>
                  <a:pt x="18" y="29"/>
                  <a:pt x="15" y="29"/>
                </a:cubicBezTo>
                <a:cubicBezTo>
                  <a:pt x="13" y="29"/>
                  <a:pt x="11" y="28"/>
                  <a:pt x="8" y="27"/>
                </a:cubicBezTo>
                <a:cubicBezTo>
                  <a:pt x="6" y="25"/>
                  <a:pt x="4" y="24"/>
                  <a:pt x="2" y="22"/>
                </a:cubicBezTo>
                <a:cubicBezTo>
                  <a:pt x="1" y="19"/>
                  <a:pt x="0" y="16"/>
                  <a:pt x="0" y="14"/>
                </a:cubicBezTo>
                <a:cubicBezTo>
                  <a:pt x="0" y="11"/>
                  <a:pt x="1" y="9"/>
                  <a:pt x="2" y="7"/>
                </a:cubicBezTo>
                <a:cubicBezTo>
                  <a:pt x="4" y="4"/>
                  <a:pt x="5" y="3"/>
                  <a:pt x="7" y="2"/>
                </a:cubicBezTo>
                <a:cubicBezTo>
                  <a:pt x="10" y="0"/>
                  <a:pt x="12" y="0"/>
                  <a:pt x="14" y="0"/>
                </a:cubicBezTo>
                <a:cubicBezTo>
                  <a:pt x="17" y="0"/>
                  <a:pt x="20" y="1"/>
                  <a:pt x="22" y="2"/>
                </a:cubicBezTo>
                <a:cubicBezTo>
                  <a:pt x="25" y="3"/>
                  <a:pt x="26" y="4"/>
                  <a:pt x="27" y="7"/>
                </a:cubicBezTo>
                <a:cubicBezTo>
                  <a:pt x="29" y="9"/>
                  <a:pt x="29" y="12"/>
                  <a:pt x="29" y="14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" name="Freeform 292"/>
          <p:cNvSpPr>
            <a:spLocks noChangeArrowheads="1"/>
          </p:cNvSpPr>
          <p:nvPr/>
        </p:nvSpPr>
        <p:spPr bwMode="auto">
          <a:xfrm>
            <a:off x="6767117" y="884703"/>
            <a:ext cx="5700" cy="5700"/>
          </a:xfrm>
          <a:custGeom>
            <a:avLst/>
            <a:gdLst>
              <a:gd name="T0" fmla="*/ 5 w 15"/>
              <a:gd name="T1" fmla="*/ 0 h 12"/>
              <a:gd name="T2" fmla="*/ 0 w 15"/>
              <a:gd name="T3" fmla="*/ 5 h 12"/>
              <a:gd name="T4" fmla="*/ 5 w 15"/>
              <a:gd name="T5" fmla="*/ 11 h 12"/>
              <a:gd name="T6" fmla="*/ 11 w 15"/>
              <a:gd name="T7" fmla="*/ 5 h 12"/>
              <a:gd name="T8" fmla="*/ 5 w 15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2">
                <a:moveTo>
                  <a:pt x="5" y="0"/>
                </a:move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11"/>
                  <a:pt x="5" y="11"/>
                </a:cubicBezTo>
                <a:cubicBezTo>
                  <a:pt x="8" y="11"/>
                  <a:pt x="11" y="8"/>
                  <a:pt x="11" y="5"/>
                </a:cubicBezTo>
                <a:cubicBezTo>
                  <a:pt x="14" y="2"/>
                  <a:pt x="11" y="0"/>
                  <a:pt x="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" name="Freeform 293"/>
          <p:cNvSpPr>
            <a:spLocks noChangeArrowheads="1"/>
          </p:cNvSpPr>
          <p:nvPr/>
        </p:nvSpPr>
        <p:spPr bwMode="auto">
          <a:xfrm>
            <a:off x="6542939" y="886603"/>
            <a:ext cx="3800" cy="5699"/>
          </a:xfrm>
          <a:custGeom>
            <a:avLst/>
            <a:gdLst>
              <a:gd name="T0" fmla="*/ 3 w 10"/>
              <a:gd name="T1" fmla="*/ 0 h 12"/>
              <a:gd name="T2" fmla="*/ 0 w 10"/>
              <a:gd name="T3" fmla="*/ 6 h 12"/>
              <a:gd name="T4" fmla="*/ 3 w 10"/>
              <a:gd name="T5" fmla="*/ 11 h 12"/>
              <a:gd name="T6" fmla="*/ 9 w 10"/>
              <a:gd name="T7" fmla="*/ 6 h 12"/>
              <a:gd name="T8" fmla="*/ 3 w 10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2">
                <a:moveTo>
                  <a:pt x="3" y="0"/>
                </a:moveTo>
                <a:cubicBezTo>
                  <a:pt x="0" y="0"/>
                  <a:pt x="0" y="3"/>
                  <a:pt x="0" y="6"/>
                </a:cubicBezTo>
                <a:cubicBezTo>
                  <a:pt x="0" y="9"/>
                  <a:pt x="3" y="11"/>
                  <a:pt x="3" y="11"/>
                </a:cubicBezTo>
                <a:cubicBezTo>
                  <a:pt x="6" y="11"/>
                  <a:pt x="9" y="9"/>
                  <a:pt x="9" y="6"/>
                </a:cubicBezTo>
                <a:cubicBezTo>
                  <a:pt x="9" y="0"/>
                  <a:pt x="6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6" name="Freeform 294"/>
          <p:cNvSpPr>
            <a:spLocks noChangeArrowheads="1"/>
          </p:cNvSpPr>
          <p:nvPr/>
        </p:nvSpPr>
        <p:spPr bwMode="auto">
          <a:xfrm>
            <a:off x="6318762" y="888502"/>
            <a:ext cx="1900" cy="3800"/>
          </a:xfrm>
          <a:custGeom>
            <a:avLst/>
            <a:gdLst>
              <a:gd name="T0" fmla="*/ 5 w 6"/>
              <a:gd name="T1" fmla="*/ 4 h 8"/>
              <a:gd name="T2" fmla="*/ 5 w 6"/>
              <a:gd name="T3" fmla="*/ 5 h 8"/>
              <a:gd name="T4" fmla="*/ 4 w 6"/>
              <a:gd name="T5" fmla="*/ 6 h 8"/>
              <a:gd name="T6" fmla="*/ 2 w 6"/>
              <a:gd name="T7" fmla="*/ 7 h 8"/>
              <a:gd name="T8" fmla="*/ 1 w 6"/>
              <a:gd name="T9" fmla="*/ 6 h 8"/>
              <a:gd name="T10" fmla="*/ 0 w 6"/>
              <a:gd name="T11" fmla="*/ 5 h 8"/>
              <a:gd name="T12" fmla="*/ 0 w 6"/>
              <a:gd name="T13" fmla="*/ 4 h 8"/>
              <a:gd name="T14" fmla="*/ 0 w 6"/>
              <a:gd name="T15" fmla="*/ 2 h 8"/>
              <a:gd name="T16" fmla="*/ 1 w 6"/>
              <a:gd name="T17" fmla="*/ 1 h 8"/>
              <a:gd name="T18" fmla="*/ 2 w 6"/>
              <a:gd name="T19" fmla="*/ 1 h 8"/>
              <a:gd name="T20" fmla="*/ 4 w 6"/>
              <a:gd name="T21" fmla="*/ 1 h 8"/>
              <a:gd name="T22" fmla="*/ 5 w 6"/>
              <a:gd name="T23" fmla="*/ 2 h 8"/>
              <a:gd name="T24" fmla="*/ 5 w 6"/>
              <a:gd name="T2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" h="8">
                <a:moveTo>
                  <a:pt x="5" y="4"/>
                </a:moveTo>
                <a:lnTo>
                  <a:pt x="5" y="5"/>
                </a:lnTo>
                <a:cubicBezTo>
                  <a:pt x="5" y="6"/>
                  <a:pt x="4" y="6"/>
                  <a:pt x="4" y="6"/>
                </a:cubicBezTo>
                <a:cubicBezTo>
                  <a:pt x="3" y="7"/>
                  <a:pt x="3" y="7"/>
                  <a:pt x="2" y="7"/>
                </a:cubicBezTo>
                <a:cubicBezTo>
                  <a:pt x="2" y="7"/>
                  <a:pt x="1" y="7"/>
                  <a:pt x="1" y="6"/>
                </a:cubicBezTo>
                <a:cubicBezTo>
                  <a:pt x="1" y="6"/>
                  <a:pt x="0" y="6"/>
                  <a:pt x="0" y="5"/>
                </a:cubicBezTo>
                <a:lnTo>
                  <a:pt x="0" y="4"/>
                </a:lnTo>
                <a:cubicBezTo>
                  <a:pt x="0" y="3"/>
                  <a:pt x="0" y="3"/>
                  <a:pt x="0" y="2"/>
                </a:cubicBezTo>
                <a:cubicBezTo>
                  <a:pt x="0" y="2"/>
                  <a:pt x="1" y="2"/>
                  <a:pt x="1" y="1"/>
                </a:cubicBezTo>
                <a:lnTo>
                  <a:pt x="2" y="1"/>
                </a:lnTo>
                <a:cubicBezTo>
                  <a:pt x="3" y="1"/>
                  <a:pt x="3" y="0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3"/>
                  <a:pt x="5" y="3"/>
                  <a:pt x="5" y="4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" name="Freeform 295"/>
          <p:cNvSpPr>
            <a:spLocks noChangeArrowheads="1"/>
          </p:cNvSpPr>
          <p:nvPr/>
        </p:nvSpPr>
        <p:spPr bwMode="auto">
          <a:xfrm>
            <a:off x="4056085" y="888502"/>
            <a:ext cx="24697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4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4"/>
                  <a:pt x="43" y="0"/>
                  <a:pt x="2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" name="Freeform 296"/>
          <p:cNvSpPr>
            <a:spLocks noChangeArrowheads="1"/>
          </p:cNvSpPr>
          <p:nvPr/>
        </p:nvSpPr>
        <p:spPr bwMode="auto">
          <a:xfrm>
            <a:off x="3828107" y="886603"/>
            <a:ext cx="32296" cy="34197"/>
          </a:xfrm>
          <a:custGeom>
            <a:avLst/>
            <a:gdLst>
              <a:gd name="T0" fmla="*/ 37 w 77"/>
              <a:gd name="T1" fmla="*/ 0 h 80"/>
              <a:gd name="T2" fmla="*/ 0 w 77"/>
              <a:gd name="T3" fmla="*/ 40 h 80"/>
              <a:gd name="T4" fmla="*/ 39 w 77"/>
              <a:gd name="T5" fmla="*/ 77 h 80"/>
              <a:gd name="T6" fmla="*/ 76 w 77"/>
              <a:gd name="T7" fmla="*/ 37 h 80"/>
              <a:gd name="T8" fmla="*/ 37 w 77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0">
                <a:moveTo>
                  <a:pt x="37" y="0"/>
                </a:moveTo>
                <a:cubicBezTo>
                  <a:pt x="14" y="0"/>
                  <a:pt x="0" y="17"/>
                  <a:pt x="0" y="40"/>
                </a:cubicBezTo>
                <a:cubicBezTo>
                  <a:pt x="0" y="62"/>
                  <a:pt x="17" y="79"/>
                  <a:pt x="39" y="77"/>
                </a:cubicBezTo>
                <a:cubicBezTo>
                  <a:pt x="59" y="77"/>
                  <a:pt x="76" y="60"/>
                  <a:pt x="76" y="37"/>
                </a:cubicBezTo>
                <a:cubicBezTo>
                  <a:pt x="73" y="17"/>
                  <a:pt x="56" y="0"/>
                  <a:pt x="3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" name="Freeform 297"/>
          <p:cNvSpPr>
            <a:spLocks noChangeArrowheads="1"/>
          </p:cNvSpPr>
          <p:nvPr/>
        </p:nvSpPr>
        <p:spPr bwMode="auto">
          <a:xfrm>
            <a:off x="3596330" y="880903"/>
            <a:ext cx="45596" cy="43696"/>
          </a:xfrm>
          <a:custGeom>
            <a:avLst/>
            <a:gdLst>
              <a:gd name="T0" fmla="*/ 51 w 104"/>
              <a:gd name="T1" fmla="*/ 0 h 103"/>
              <a:gd name="T2" fmla="*/ 0 w 104"/>
              <a:gd name="T3" fmla="*/ 51 h 103"/>
              <a:gd name="T4" fmla="*/ 51 w 104"/>
              <a:gd name="T5" fmla="*/ 102 h 103"/>
              <a:gd name="T6" fmla="*/ 100 w 104"/>
              <a:gd name="T7" fmla="*/ 51 h 103"/>
              <a:gd name="T8" fmla="*/ 51 w 104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3">
                <a:moveTo>
                  <a:pt x="51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1" y="102"/>
                </a:cubicBezTo>
                <a:cubicBezTo>
                  <a:pt x="79" y="102"/>
                  <a:pt x="100" y="79"/>
                  <a:pt x="100" y="51"/>
                </a:cubicBezTo>
                <a:cubicBezTo>
                  <a:pt x="103" y="23"/>
                  <a:pt x="78" y="0"/>
                  <a:pt x="5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" name="Freeform 298"/>
          <p:cNvSpPr>
            <a:spLocks noChangeArrowheads="1"/>
          </p:cNvSpPr>
          <p:nvPr/>
        </p:nvSpPr>
        <p:spPr bwMode="auto">
          <a:xfrm>
            <a:off x="3356953" y="869504"/>
            <a:ext cx="70292" cy="70294"/>
          </a:xfrm>
          <a:custGeom>
            <a:avLst/>
            <a:gdLst>
              <a:gd name="T0" fmla="*/ 82 w 164"/>
              <a:gd name="T1" fmla="*/ 0 h 165"/>
              <a:gd name="T2" fmla="*/ 0 w 164"/>
              <a:gd name="T3" fmla="*/ 82 h 165"/>
              <a:gd name="T4" fmla="*/ 82 w 164"/>
              <a:gd name="T5" fmla="*/ 164 h 165"/>
              <a:gd name="T6" fmla="*/ 163 w 164"/>
              <a:gd name="T7" fmla="*/ 82 h 165"/>
              <a:gd name="T8" fmla="*/ 82 w 164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65">
                <a:moveTo>
                  <a:pt x="82" y="0"/>
                </a:moveTo>
                <a:cubicBezTo>
                  <a:pt x="36" y="0"/>
                  <a:pt x="0" y="37"/>
                  <a:pt x="0" y="82"/>
                </a:cubicBezTo>
                <a:cubicBezTo>
                  <a:pt x="0" y="127"/>
                  <a:pt x="36" y="164"/>
                  <a:pt x="82" y="164"/>
                </a:cubicBezTo>
                <a:cubicBezTo>
                  <a:pt x="127" y="164"/>
                  <a:pt x="163" y="127"/>
                  <a:pt x="163" y="82"/>
                </a:cubicBezTo>
                <a:cubicBezTo>
                  <a:pt x="163" y="37"/>
                  <a:pt x="127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" name="Freeform 299"/>
          <p:cNvSpPr>
            <a:spLocks noChangeArrowheads="1"/>
          </p:cNvSpPr>
          <p:nvPr/>
        </p:nvSpPr>
        <p:spPr bwMode="auto">
          <a:xfrm>
            <a:off x="3127075" y="865704"/>
            <a:ext cx="81693" cy="81693"/>
          </a:xfrm>
          <a:custGeom>
            <a:avLst/>
            <a:gdLst>
              <a:gd name="T0" fmla="*/ 93 w 188"/>
              <a:gd name="T1" fmla="*/ 0 h 188"/>
              <a:gd name="T2" fmla="*/ 0 w 188"/>
              <a:gd name="T3" fmla="*/ 94 h 188"/>
              <a:gd name="T4" fmla="*/ 93 w 188"/>
              <a:gd name="T5" fmla="*/ 187 h 188"/>
              <a:gd name="T6" fmla="*/ 187 w 188"/>
              <a:gd name="T7" fmla="*/ 94 h 188"/>
              <a:gd name="T8" fmla="*/ 93 w 188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188">
                <a:moveTo>
                  <a:pt x="93" y="0"/>
                </a:moveTo>
                <a:cubicBezTo>
                  <a:pt x="43" y="0"/>
                  <a:pt x="0" y="43"/>
                  <a:pt x="0" y="94"/>
                </a:cubicBezTo>
                <a:cubicBezTo>
                  <a:pt x="0" y="144"/>
                  <a:pt x="42" y="187"/>
                  <a:pt x="93" y="187"/>
                </a:cubicBezTo>
                <a:cubicBezTo>
                  <a:pt x="143" y="187"/>
                  <a:pt x="187" y="144"/>
                  <a:pt x="187" y="94"/>
                </a:cubicBezTo>
                <a:cubicBezTo>
                  <a:pt x="187" y="43"/>
                  <a:pt x="144" y="0"/>
                  <a:pt x="9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" name="Freeform 300"/>
          <p:cNvSpPr>
            <a:spLocks noChangeArrowheads="1"/>
          </p:cNvSpPr>
          <p:nvPr/>
        </p:nvSpPr>
        <p:spPr bwMode="auto">
          <a:xfrm>
            <a:off x="2891499" y="854306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4" y="0"/>
                  <a:pt x="0" y="54"/>
                  <a:pt x="0" y="119"/>
                </a:cubicBezTo>
                <a:cubicBezTo>
                  <a:pt x="0" y="183"/>
                  <a:pt x="53" y="237"/>
                  <a:pt x="118" y="237"/>
                </a:cubicBezTo>
                <a:cubicBezTo>
                  <a:pt x="182" y="237"/>
                  <a:pt x="237" y="183"/>
                  <a:pt x="237" y="119"/>
                </a:cubicBezTo>
                <a:cubicBezTo>
                  <a:pt x="237" y="54"/>
                  <a:pt x="183" y="0"/>
                  <a:pt x="11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" name="Freeform 301"/>
          <p:cNvSpPr>
            <a:spLocks noChangeArrowheads="1"/>
          </p:cNvSpPr>
          <p:nvPr/>
        </p:nvSpPr>
        <p:spPr bwMode="auto">
          <a:xfrm>
            <a:off x="2663521" y="852406"/>
            <a:ext cx="112090" cy="112088"/>
          </a:xfrm>
          <a:custGeom>
            <a:avLst/>
            <a:gdLst>
              <a:gd name="T0" fmla="*/ 127 w 258"/>
              <a:gd name="T1" fmla="*/ 0 h 258"/>
              <a:gd name="T2" fmla="*/ 0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0"/>
                </a:moveTo>
                <a:cubicBezTo>
                  <a:pt x="57" y="0"/>
                  <a:pt x="0" y="59"/>
                  <a:pt x="0" y="130"/>
                </a:cubicBezTo>
                <a:cubicBezTo>
                  <a:pt x="0" y="200"/>
                  <a:pt x="57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57"/>
                  <a:pt x="198" y="0"/>
                  <a:pt x="12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4" name="Freeform 302"/>
          <p:cNvSpPr>
            <a:spLocks noChangeArrowheads="1"/>
          </p:cNvSpPr>
          <p:nvPr/>
        </p:nvSpPr>
        <p:spPr bwMode="auto">
          <a:xfrm>
            <a:off x="2433644" y="850506"/>
            <a:ext cx="117788" cy="117788"/>
          </a:xfrm>
          <a:custGeom>
            <a:avLst/>
            <a:gdLst>
              <a:gd name="T0" fmla="*/ 135 w 275"/>
              <a:gd name="T1" fmla="*/ 0 h 272"/>
              <a:gd name="T2" fmla="*/ 0 w 275"/>
              <a:gd name="T3" fmla="*/ 135 h 272"/>
              <a:gd name="T4" fmla="*/ 135 w 275"/>
              <a:gd name="T5" fmla="*/ 271 h 272"/>
              <a:gd name="T6" fmla="*/ 271 w 275"/>
              <a:gd name="T7" fmla="*/ 135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59" y="0"/>
                  <a:pt x="0" y="62"/>
                  <a:pt x="0" y="135"/>
                </a:cubicBezTo>
                <a:cubicBezTo>
                  <a:pt x="0" y="211"/>
                  <a:pt x="62" y="271"/>
                  <a:pt x="135" y="271"/>
                </a:cubicBezTo>
                <a:cubicBezTo>
                  <a:pt x="212" y="271"/>
                  <a:pt x="271" y="209"/>
                  <a:pt x="271" y="135"/>
                </a:cubicBezTo>
                <a:cubicBezTo>
                  <a:pt x="274" y="62"/>
                  <a:pt x="212" y="0"/>
                  <a:pt x="13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" name="Freeform 303"/>
          <p:cNvSpPr>
            <a:spLocks noChangeArrowheads="1"/>
          </p:cNvSpPr>
          <p:nvPr/>
        </p:nvSpPr>
        <p:spPr bwMode="auto">
          <a:xfrm>
            <a:off x="2209466" y="852406"/>
            <a:ext cx="115888" cy="115888"/>
          </a:xfrm>
          <a:custGeom>
            <a:avLst/>
            <a:gdLst>
              <a:gd name="T0" fmla="*/ 132 w 269"/>
              <a:gd name="T1" fmla="*/ 0 h 267"/>
              <a:gd name="T2" fmla="*/ 0 w 269"/>
              <a:gd name="T3" fmla="*/ 133 h 267"/>
              <a:gd name="T4" fmla="*/ 135 w 269"/>
              <a:gd name="T5" fmla="*/ 266 h 267"/>
              <a:gd name="T6" fmla="*/ 268 w 269"/>
              <a:gd name="T7" fmla="*/ 133 h 267"/>
              <a:gd name="T8" fmla="*/ 132 w 269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" h="267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62" y="266"/>
                  <a:pt x="135" y="266"/>
                </a:cubicBezTo>
                <a:cubicBezTo>
                  <a:pt x="209" y="266"/>
                  <a:pt x="268" y="206"/>
                  <a:pt x="268" y="133"/>
                </a:cubicBezTo>
                <a:cubicBezTo>
                  <a:pt x="268" y="60"/>
                  <a:pt x="206" y="0"/>
                  <a:pt x="13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" name="Freeform 304"/>
          <p:cNvSpPr>
            <a:spLocks noChangeArrowheads="1"/>
          </p:cNvSpPr>
          <p:nvPr/>
        </p:nvSpPr>
        <p:spPr bwMode="auto">
          <a:xfrm>
            <a:off x="1977689" y="846706"/>
            <a:ext cx="129187" cy="127288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7" y="65"/>
                  <a:pt x="229" y="0"/>
                  <a:pt x="14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" name="Freeform 305"/>
          <p:cNvSpPr>
            <a:spLocks noChangeArrowheads="1"/>
          </p:cNvSpPr>
          <p:nvPr/>
        </p:nvSpPr>
        <p:spPr bwMode="auto">
          <a:xfrm>
            <a:off x="1755410" y="850506"/>
            <a:ext cx="125388" cy="125388"/>
          </a:xfrm>
          <a:custGeom>
            <a:avLst/>
            <a:gdLst>
              <a:gd name="T0" fmla="*/ 144 w 292"/>
              <a:gd name="T1" fmla="*/ 0 h 289"/>
              <a:gd name="T2" fmla="*/ 3 w 292"/>
              <a:gd name="T3" fmla="*/ 144 h 289"/>
              <a:gd name="T4" fmla="*/ 147 w 292"/>
              <a:gd name="T5" fmla="*/ 288 h 289"/>
              <a:gd name="T6" fmla="*/ 291 w 292"/>
              <a:gd name="T7" fmla="*/ 144 h 289"/>
              <a:gd name="T8" fmla="*/ 144 w 292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89">
                <a:moveTo>
                  <a:pt x="144" y="0"/>
                </a:moveTo>
                <a:cubicBezTo>
                  <a:pt x="65" y="0"/>
                  <a:pt x="0" y="65"/>
                  <a:pt x="3" y="144"/>
                </a:cubicBezTo>
                <a:cubicBezTo>
                  <a:pt x="3" y="223"/>
                  <a:pt x="68" y="288"/>
                  <a:pt x="147" y="288"/>
                </a:cubicBezTo>
                <a:cubicBezTo>
                  <a:pt x="226" y="288"/>
                  <a:pt x="291" y="223"/>
                  <a:pt x="291" y="144"/>
                </a:cubicBezTo>
                <a:cubicBezTo>
                  <a:pt x="288" y="65"/>
                  <a:pt x="223" y="0"/>
                  <a:pt x="14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" name="Freeform 306"/>
          <p:cNvSpPr>
            <a:spLocks noChangeArrowheads="1"/>
          </p:cNvSpPr>
          <p:nvPr/>
        </p:nvSpPr>
        <p:spPr bwMode="auto">
          <a:xfrm>
            <a:off x="1516034" y="835307"/>
            <a:ext cx="155785" cy="153885"/>
          </a:xfrm>
          <a:custGeom>
            <a:avLst/>
            <a:gdLst>
              <a:gd name="T0" fmla="*/ 178 w 360"/>
              <a:gd name="T1" fmla="*/ 0 h 359"/>
              <a:gd name="T2" fmla="*/ 0 w 360"/>
              <a:gd name="T3" fmla="*/ 180 h 359"/>
              <a:gd name="T4" fmla="*/ 181 w 360"/>
              <a:gd name="T5" fmla="*/ 358 h 359"/>
              <a:gd name="T6" fmla="*/ 359 w 360"/>
              <a:gd name="T7" fmla="*/ 177 h 359"/>
              <a:gd name="T8" fmla="*/ 178 w 360"/>
              <a:gd name="T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359">
                <a:moveTo>
                  <a:pt x="178" y="0"/>
                </a:moveTo>
                <a:cubicBezTo>
                  <a:pt x="79" y="0"/>
                  <a:pt x="0" y="81"/>
                  <a:pt x="0" y="180"/>
                </a:cubicBezTo>
                <a:cubicBezTo>
                  <a:pt x="0" y="278"/>
                  <a:pt x="82" y="358"/>
                  <a:pt x="181" y="358"/>
                </a:cubicBezTo>
                <a:cubicBezTo>
                  <a:pt x="280" y="358"/>
                  <a:pt x="359" y="276"/>
                  <a:pt x="359" y="177"/>
                </a:cubicBezTo>
                <a:cubicBezTo>
                  <a:pt x="356" y="79"/>
                  <a:pt x="274" y="0"/>
                  <a:pt x="17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9" name="Freeform 307"/>
          <p:cNvSpPr>
            <a:spLocks noChangeArrowheads="1"/>
          </p:cNvSpPr>
          <p:nvPr/>
        </p:nvSpPr>
        <p:spPr bwMode="auto">
          <a:xfrm>
            <a:off x="1288056" y="835307"/>
            <a:ext cx="157685" cy="157685"/>
          </a:xfrm>
          <a:custGeom>
            <a:avLst/>
            <a:gdLst>
              <a:gd name="T0" fmla="*/ 180 w 365"/>
              <a:gd name="T1" fmla="*/ 3 h 368"/>
              <a:gd name="T2" fmla="*/ 0 w 365"/>
              <a:gd name="T3" fmla="*/ 186 h 368"/>
              <a:gd name="T4" fmla="*/ 183 w 365"/>
              <a:gd name="T5" fmla="*/ 367 h 368"/>
              <a:gd name="T6" fmla="*/ 364 w 365"/>
              <a:gd name="T7" fmla="*/ 183 h 368"/>
              <a:gd name="T8" fmla="*/ 180 w 365"/>
              <a:gd name="T9" fmla="*/ 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8">
                <a:moveTo>
                  <a:pt x="180" y="3"/>
                </a:moveTo>
                <a:cubicBezTo>
                  <a:pt x="81" y="3"/>
                  <a:pt x="0" y="85"/>
                  <a:pt x="0" y="186"/>
                </a:cubicBezTo>
                <a:cubicBezTo>
                  <a:pt x="0" y="285"/>
                  <a:pt x="81" y="367"/>
                  <a:pt x="183" y="367"/>
                </a:cubicBezTo>
                <a:cubicBezTo>
                  <a:pt x="285" y="367"/>
                  <a:pt x="364" y="284"/>
                  <a:pt x="364" y="183"/>
                </a:cubicBezTo>
                <a:cubicBezTo>
                  <a:pt x="364" y="81"/>
                  <a:pt x="282" y="0"/>
                  <a:pt x="180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0" name="Freeform 308"/>
          <p:cNvSpPr>
            <a:spLocks noChangeArrowheads="1"/>
          </p:cNvSpPr>
          <p:nvPr/>
        </p:nvSpPr>
        <p:spPr bwMode="auto">
          <a:xfrm>
            <a:off x="1075277" y="850506"/>
            <a:ext cx="131088" cy="131088"/>
          </a:xfrm>
          <a:custGeom>
            <a:avLst/>
            <a:gdLst>
              <a:gd name="T0" fmla="*/ 304 w 306"/>
              <a:gd name="T1" fmla="*/ 151 h 306"/>
              <a:gd name="T2" fmla="*/ 284 w 306"/>
              <a:gd name="T3" fmla="*/ 228 h 306"/>
              <a:gd name="T4" fmla="*/ 229 w 306"/>
              <a:gd name="T5" fmla="*/ 284 h 306"/>
              <a:gd name="T6" fmla="*/ 153 w 306"/>
              <a:gd name="T7" fmla="*/ 305 h 306"/>
              <a:gd name="T8" fmla="*/ 77 w 306"/>
              <a:gd name="T9" fmla="*/ 285 h 306"/>
              <a:gd name="T10" fmla="*/ 20 w 306"/>
              <a:gd name="T11" fmla="*/ 229 h 306"/>
              <a:gd name="T12" fmla="*/ 0 w 306"/>
              <a:gd name="T13" fmla="*/ 153 h 306"/>
              <a:gd name="T14" fmla="*/ 20 w 306"/>
              <a:gd name="T15" fmla="*/ 77 h 306"/>
              <a:gd name="T16" fmla="*/ 75 w 306"/>
              <a:gd name="T17" fmla="*/ 21 h 306"/>
              <a:gd name="T18" fmla="*/ 151 w 306"/>
              <a:gd name="T19" fmla="*/ 0 h 306"/>
              <a:gd name="T20" fmla="*/ 228 w 306"/>
              <a:gd name="T21" fmla="*/ 20 h 306"/>
              <a:gd name="T22" fmla="*/ 284 w 306"/>
              <a:gd name="T23" fmla="*/ 75 h 306"/>
              <a:gd name="T24" fmla="*/ 304 w 306"/>
              <a:gd name="T25" fmla="*/ 15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306">
                <a:moveTo>
                  <a:pt x="304" y="151"/>
                </a:moveTo>
                <a:cubicBezTo>
                  <a:pt x="305" y="179"/>
                  <a:pt x="297" y="203"/>
                  <a:pt x="284" y="228"/>
                </a:cubicBezTo>
                <a:cubicBezTo>
                  <a:pt x="270" y="252"/>
                  <a:pt x="253" y="270"/>
                  <a:pt x="229" y="284"/>
                </a:cubicBezTo>
                <a:cubicBezTo>
                  <a:pt x="205" y="298"/>
                  <a:pt x="181" y="304"/>
                  <a:pt x="153" y="305"/>
                </a:cubicBezTo>
                <a:cubicBezTo>
                  <a:pt x="125" y="305"/>
                  <a:pt x="101" y="298"/>
                  <a:pt x="77" y="285"/>
                </a:cubicBezTo>
                <a:cubicBezTo>
                  <a:pt x="52" y="271"/>
                  <a:pt x="34" y="253"/>
                  <a:pt x="20" y="229"/>
                </a:cubicBezTo>
                <a:cubicBezTo>
                  <a:pt x="5" y="205"/>
                  <a:pt x="0" y="181"/>
                  <a:pt x="0" y="153"/>
                </a:cubicBezTo>
                <a:cubicBezTo>
                  <a:pt x="0" y="125"/>
                  <a:pt x="6" y="101"/>
                  <a:pt x="20" y="77"/>
                </a:cubicBezTo>
                <a:cubicBezTo>
                  <a:pt x="34" y="52"/>
                  <a:pt x="51" y="35"/>
                  <a:pt x="75" y="21"/>
                </a:cubicBezTo>
                <a:cubicBezTo>
                  <a:pt x="99" y="6"/>
                  <a:pt x="123" y="0"/>
                  <a:pt x="151" y="0"/>
                </a:cubicBezTo>
                <a:cubicBezTo>
                  <a:pt x="179" y="0"/>
                  <a:pt x="203" y="6"/>
                  <a:pt x="228" y="20"/>
                </a:cubicBezTo>
                <a:cubicBezTo>
                  <a:pt x="252" y="34"/>
                  <a:pt x="270" y="50"/>
                  <a:pt x="284" y="75"/>
                </a:cubicBezTo>
                <a:cubicBezTo>
                  <a:pt x="298" y="99"/>
                  <a:pt x="304" y="123"/>
                  <a:pt x="304" y="151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" name="Freeform 309"/>
          <p:cNvSpPr>
            <a:spLocks noChangeArrowheads="1"/>
          </p:cNvSpPr>
          <p:nvPr/>
        </p:nvSpPr>
        <p:spPr bwMode="auto">
          <a:xfrm>
            <a:off x="837801" y="835307"/>
            <a:ext cx="161484" cy="161485"/>
          </a:xfrm>
          <a:custGeom>
            <a:avLst/>
            <a:gdLst>
              <a:gd name="T0" fmla="*/ 183 w 373"/>
              <a:gd name="T1" fmla="*/ 0 h 373"/>
              <a:gd name="T2" fmla="*/ 0 w 373"/>
              <a:gd name="T3" fmla="*/ 186 h 373"/>
              <a:gd name="T4" fmla="*/ 186 w 373"/>
              <a:gd name="T5" fmla="*/ 372 h 373"/>
              <a:gd name="T6" fmla="*/ 369 w 373"/>
              <a:gd name="T7" fmla="*/ 186 h 373"/>
              <a:gd name="T8" fmla="*/ 183 w 373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3" h="373">
                <a:moveTo>
                  <a:pt x="183" y="0"/>
                </a:moveTo>
                <a:cubicBezTo>
                  <a:pt x="81" y="0"/>
                  <a:pt x="0" y="84"/>
                  <a:pt x="0" y="186"/>
                </a:cubicBezTo>
                <a:cubicBezTo>
                  <a:pt x="0" y="288"/>
                  <a:pt x="84" y="372"/>
                  <a:pt x="186" y="372"/>
                </a:cubicBezTo>
                <a:cubicBezTo>
                  <a:pt x="287" y="372"/>
                  <a:pt x="372" y="288"/>
                  <a:pt x="369" y="186"/>
                </a:cubicBezTo>
                <a:cubicBezTo>
                  <a:pt x="366" y="84"/>
                  <a:pt x="285" y="0"/>
                  <a:pt x="18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2" name="Freeform 310"/>
          <p:cNvSpPr>
            <a:spLocks noChangeArrowheads="1"/>
          </p:cNvSpPr>
          <p:nvPr/>
        </p:nvSpPr>
        <p:spPr bwMode="auto">
          <a:xfrm>
            <a:off x="611723" y="837208"/>
            <a:ext cx="159584" cy="159584"/>
          </a:xfrm>
          <a:custGeom>
            <a:avLst/>
            <a:gdLst>
              <a:gd name="T0" fmla="*/ 184 w 371"/>
              <a:gd name="T1" fmla="*/ 0 h 371"/>
              <a:gd name="T2" fmla="*/ 0 w 371"/>
              <a:gd name="T3" fmla="*/ 187 h 371"/>
              <a:gd name="T4" fmla="*/ 187 w 371"/>
              <a:gd name="T5" fmla="*/ 370 h 371"/>
              <a:gd name="T6" fmla="*/ 370 w 371"/>
              <a:gd name="T7" fmla="*/ 184 h 371"/>
              <a:gd name="T8" fmla="*/ 184 w 371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1">
                <a:moveTo>
                  <a:pt x="184" y="0"/>
                </a:moveTo>
                <a:cubicBezTo>
                  <a:pt x="82" y="0"/>
                  <a:pt x="0" y="85"/>
                  <a:pt x="0" y="187"/>
                </a:cubicBezTo>
                <a:cubicBezTo>
                  <a:pt x="0" y="288"/>
                  <a:pt x="85" y="370"/>
                  <a:pt x="187" y="370"/>
                </a:cubicBezTo>
                <a:cubicBezTo>
                  <a:pt x="288" y="370"/>
                  <a:pt x="370" y="286"/>
                  <a:pt x="370" y="184"/>
                </a:cubicBezTo>
                <a:cubicBezTo>
                  <a:pt x="367" y="82"/>
                  <a:pt x="285" y="0"/>
                  <a:pt x="18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323" name="Freeform 311"/>
          <p:cNvSpPr>
            <a:spLocks noChangeArrowheads="1"/>
          </p:cNvSpPr>
          <p:nvPr/>
        </p:nvSpPr>
        <p:spPr bwMode="auto">
          <a:xfrm>
            <a:off x="400844" y="852406"/>
            <a:ext cx="131087" cy="131087"/>
          </a:xfrm>
          <a:custGeom>
            <a:avLst/>
            <a:gdLst>
              <a:gd name="T0" fmla="*/ 150 w 303"/>
              <a:gd name="T1" fmla="*/ 0 h 303"/>
              <a:gd name="T2" fmla="*/ 0 w 303"/>
              <a:gd name="T3" fmla="*/ 153 h 303"/>
              <a:gd name="T4" fmla="*/ 153 w 303"/>
              <a:gd name="T5" fmla="*/ 302 h 303"/>
              <a:gd name="T6" fmla="*/ 302 w 303"/>
              <a:gd name="T7" fmla="*/ 150 h 303"/>
              <a:gd name="T8" fmla="*/ 150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50" y="0"/>
                </a:moveTo>
                <a:cubicBezTo>
                  <a:pt x="65" y="0"/>
                  <a:pt x="0" y="68"/>
                  <a:pt x="0" y="153"/>
                </a:cubicBezTo>
                <a:cubicBezTo>
                  <a:pt x="0" y="234"/>
                  <a:pt x="68" y="302"/>
                  <a:pt x="153" y="302"/>
                </a:cubicBezTo>
                <a:cubicBezTo>
                  <a:pt x="234" y="302"/>
                  <a:pt x="302" y="234"/>
                  <a:pt x="302" y="150"/>
                </a:cubicBezTo>
                <a:cubicBezTo>
                  <a:pt x="299" y="68"/>
                  <a:pt x="232" y="0"/>
                  <a:pt x="15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Freeform 312"/>
          <p:cNvSpPr>
            <a:spLocks noChangeArrowheads="1"/>
          </p:cNvSpPr>
          <p:nvPr/>
        </p:nvSpPr>
        <p:spPr bwMode="auto">
          <a:xfrm>
            <a:off x="189964" y="869504"/>
            <a:ext cx="100691" cy="100691"/>
          </a:xfrm>
          <a:custGeom>
            <a:avLst/>
            <a:gdLst>
              <a:gd name="T0" fmla="*/ 116 w 233"/>
              <a:gd name="T1" fmla="*/ 0 h 232"/>
              <a:gd name="T2" fmla="*/ 0 w 233"/>
              <a:gd name="T3" fmla="*/ 116 h 232"/>
              <a:gd name="T4" fmla="*/ 116 w 233"/>
              <a:gd name="T5" fmla="*/ 231 h 232"/>
              <a:gd name="T6" fmla="*/ 232 w 233"/>
              <a:gd name="T7" fmla="*/ 116 h 232"/>
              <a:gd name="T8" fmla="*/ 116 w 233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1" y="0"/>
                  <a:pt x="0" y="53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2" y="178"/>
                  <a:pt x="232" y="116"/>
                </a:cubicBezTo>
                <a:cubicBezTo>
                  <a:pt x="232" y="53"/>
                  <a:pt x="181" y="0"/>
                  <a:pt x="11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" name="Freeform 313"/>
          <p:cNvSpPr>
            <a:spLocks noChangeArrowheads="1"/>
          </p:cNvSpPr>
          <p:nvPr/>
        </p:nvSpPr>
        <p:spPr bwMode="auto">
          <a:xfrm>
            <a:off x="-24714" y="880903"/>
            <a:ext cx="77892" cy="77893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42" y="0"/>
                  <a:pt x="9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" name="Freeform 314"/>
          <p:cNvSpPr>
            <a:spLocks noChangeArrowheads="1"/>
          </p:cNvSpPr>
          <p:nvPr/>
        </p:nvSpPr>
        <p:spPr bwMode="auto">
          <a:xfrm>
            <a:off x="7215473" y="656725"/>
            <a:ext cx="7599" cy="5700"/>
          </a:xfrm>
          <a:custGeom>
            <a:avLst/>
            <a:gdLst>
              <a:gd name="T0" fmla="*/ 9 w 18"/>
              <a:gd name="T1" fmla="*/ 0 h 15"/>
              <a:gd name="T2" fmla="*/ 0 w 18"/>
              <a:gd name="T3" fmla="*/ 8 h 15"/>
              <a:gd name="T4" fmla="*/ 9 w 18"/>
              <a:gd name="T5" fmla="*/ 14 h 15"/>
              <a:gd name="T6" fmla="*/ 14 w 18"/>
              <a:gd name="T7" fmla="*/ 8 h 15"/>
              <a:gd name="T8" fmla="*/ 9 w 18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5">
                <a:moveTo>
                  <a:pt x="9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1"/>
                  <a:pt x="3" y="14"/>
                  <a:pt x="9" y="14"/>
                </a:cubicBezTo>
                <a:cubicBezTo>
                  <a:pt x="11" y="14"/>
                  <a:pt x="14" y="11"/>
                  <a:pt x="14" y="8"/>
                </a:cubicBezTo>
                <a:cubicBezTo>
                  <a:pt x="17" y="3"/>
                  <a:pt x="11" y="0"/>
                  <a:pt x="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" name="Freeform 315"/>
          <p:cNvSpPr>
            <a:spLocks noChangeArrowheads="1"/>
          </p:cNvSpPr>
          <p:nvPr/>
        </p:nvSpPr>
        <p:spPr bwMode="auto">
          <a:xfrm>
            <a:off x="3600130" y="658625"/>
            <a:ext cx="37996" cy="37996"/>
          </a:xfrm>
          <a:custGeom>
            <a:avLst/>
            <a:gdLst>
              <a:gd name="T0" fmla="*/ 43 w 88"/>
              <a:gd name="T1" fmla="*/ 0 h 88"/>
              <a:gd name="T2" fmla="*/ 0 w 88"/>
              <a:gd name="T3" fmla="*/ 45 h 88"/>
              <a:gd name="T4" fmla="*/ 43 w 88"/>
              <a:gd name="T5" fmla="*/ 87 h 88"/>
              <a:gd name="T6" fmla="*/ 87 w 88"/>
              <a:gd name="T7" fmla="*/ 45 h 88"/>
              <a:gd name="T8" fmla="*/ 43 w 88"/>
              <a:gd name="T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8">
                <a:moveTo>
                  <a:pt x="43" y="0"/>
                </a:moveTo>
                <a:cubicBezTo>
                  <a:pt x="17" y="0"/>
                  <a:pt x="0" y="19"/>
                  <a:pt x="0" y="45"/>
                </a:cubicBezTo>
                <a:cubicBezTo>
                  <a:pt x="0" y="70"/>
                  <a:pt x="20" y="87"/>
                  <a:pt x="43" y="87"/>
                </a:cubicBezTo>
                <a:cubicBezTo>
                  <a:pt x="67" y="87"/>
                  <a:pt x="87" y="67"/>
                  <a:pt x="87" y="45"/>
                </a:cubicBezTo>
                <a:cubicBezTo>
                  <a:pt x="84" y="19"/>
                  <a:pt x="64" y="0"/>
                  <a:pt x="4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" name="Freeform 316"/>
          <p:cNvSpPr>
            <a:spLocks noChangeArrowheads="1"/>
          </p:cNvSpPr>
          <p:nvPr/>
        </p:nvSpPr>
        <p:spPr bwMode="auto">
          <a:xfrm>
            <a:off x="3370252" y="656725"/>
            <a:ext cx="43696" cy="43696"/>
          </a:xfrm>
          <a:custGeom>
            <a:avLst/>
            <a:gdLst>
              <a:gd name="T0" fmla="*/ 51 w 103"/>
              <a:gd name="T1" fmla="*/ 0 h 102"/>
              <a:gd name="T2" fmla="*/ 0 w 103"/>
              <a:gd name="T3" fmla="*/ 51 h 102"/>
              <a:gd name="T4" fmla="*/ 51 w 103"/>
              <a:gd name="T5" fmla="*/ 101 h 102"/>
              <a:gd name="T6" fmla="*/ 102 w 103"/>
              <a:gd name="T7" fmla="*/ 51 h 102"/>
              <a:gd name="T8" fmla="*/ 51 w 103"/>
              <a:gd name="T9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2">
                <a:moveTo>
                  <a:pt x="51" y="0"/>
                </a:moveTo>
                <a:cubicBezTo>
                  <a:pt x="23" y="0"/>
                  <a:pt x="0" y="22"/>
                  <a:pt x="0" y="51"/>
                </a:cubicBezTo>
                <a:cubicBezTo>
                  <a:pt x="0" y="79"/>
                  <a:pt x="23" y="101"/>
                  <a:pt x="51" y="101"/>
                </a:cubicBezTo>
                <a:cubicBezTo>
                  <a:pt x="79" y="101"/>
                  <a:pt x="102" y="79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9" name="Freeform 317"/>
          <p:cNvSpPr>
            <a:spLocks noChangeArrowheads="1"/>
          </p:cNvSpPr>
          <p:nvPr/>
        </p:nvSpPr>
        <p:spPr bwMode="auto">
          <a:xfrm>
            <a:off x="3136575" y="651026"/>
            <a:ext cx="58894" cy="58894"/>
          </a:xfrm>
          <a:custGeom>
            <a:avLst/>
            <a:gdLst>
              <a:gd name="T0" fmla="*/ 68 w 136"/>
              <a:gd name="T1" fmla="*/ 0 h 136"/>
              <a:gd name="T2" fmla="*/ 0 w 136"/>
              <a:gd name="T3" fmla="*/ 67 h 136"/>
              <a:gd name="T4" fmla="*/ 68 w 136"/>
              <a:gd name="T5" fmla="*/ 135 h 136"/>
              <a:gd name="T6" fmla="*/ 135 w 136"/>
              <a:gd name="T7" fmla="*/ 67 h 136"/>
              <a:gd name="T8" fmla="*/ 68 w 136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28"/>
                  <a:pt x="0" y="67"/>
                </a:cubicBezTo>
                <a:cubicBezTo>
                  <a:pt x="0" y="104"/>
                  <a:pt x="31" y="135"/>
                  <a:pt x="68" y="135"/>
                </a:cubicBezTo>
                <a:cubicBezTo>
                  <a:pt x="104" y="135"/>
                  <a:pt x="135" y="104"/>
                  <a:pt x="135" y="67"/>
                </a:cubicBezTo>
                <a:cubicBezTo>
                  <a:pt x="135" y="28"/>
                  <a:pt x="104" y="0"/>
                  <a:pt x="6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0" name="Freeform 318"/>
          <p:cNvSpPr>
            <a:spLocks noChangeArrowheads="1"/>
          </p:cNvSpPr>
          <p:nvPr/>
        </p:nvSpPr>
        <p:spPr bwMode="auto">
          <a:xfrm>
            <a:off x="2904798" y="643427"/>
            <a:ext cx="77892" cy="77892"/>
          </a:xfrm>
          <a:custGeom>
            <a:avLst/>
            <a:gdLst>
              <a:gd name="T0" fmla="*/ 88 w 179"/>
              <a:gd name="T1" fmla="*/ 0 h 179"/>
              <a:gd name="T2" fmla="*/ 0 w 179"/>
              <a:gd name="T3" fmla="*/ 90 h 179"/>
              <a:gd name="T4" fmla="*/ 90 w 179"/>
              <a:gd name="T5" fmla="*/ 178 h 179"/>
              <a:gd name="T6" fmla="*/ 178 w 179"/>
              <a:gd name="T7" fmla="*/ 90 h 179"/>
              <a:gd name="T8" fmla="*/ 88 w 179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88" y="0"/>
                </a:moveTo>
                <a:cubicBezTo>
                  <a:pt x="40" y="0"/>
                  <a:pt x="0" y="39"/>
                  <a:pt x="0" y="90"/>
                </a:cubicBezTo>
                <a:cubicBezTo>
                  <a:pt x="0" y="138"/>
                  <a:pt x="40" y="178"/>
                  <a:pt x="90" y="178"/>
                </a:cubicBezTo>
                <a:cubicBezTo>
                  <a:pt x="138" y="178"/>
                  <a:pt x="178" y="138"/>
                  <a:pt x="178" y="90"/>
                </a:cubicBezTo>
                <a:cubicBezTo>
                  <a:pt x="175" y="39"/>
                  <a:pt x="136" y="0"/>
                  <a:pt x="8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" name="Freeform 319"/>
          <p:cNvSpPr>
            <a:spLocks noChangeArrowheads="1"/>
          </p:cNvSpPr>
          <p:nvPr/>
        </p:nvSpPr>
        <p:spPr bwMode="auto">
          <a:xfrm>
            <a:off x="2678720" y="643427"/>
            <a:ext cx="77893" cy="79792"/>
          </a:xfrm>
          <a:custGeom>
            <a:avLst/>
            <a:gdLst>
              <a:gd name="T0" fmla="*/ 90 w 182"/>
              <a:gd name="T1" fmla="*/ 3 h 184"/>
              <a:gd name="T2" fmla="*/ 0 w 182"/>
              <a:gd name="T3" fmla="*/ 93 h 184"/>
              <a:gd name="T4" fmla="*/ 90 w 182"/>
              <a:gd name="T5" fmla="*/ 183 h 184"/>
              <a:gd name="T6" fmla="*/ 178 w 182"/>
              <a:gd name="T7" fmla="*/ 93 h 184"/>
              <a:gd name="T8" fmla="*/ 90 w 182"/>
              <a:gd name="T9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4">
                <a:moveTo>
                  <a:pt x="90" y="3"/>
                </a:moveTo>
                <a:cubicBezTo>
                  <a:pt x="40" y="3"/>
                  <a:pt x="0" y="42"/>
                  <a:pt x="0" y="93"/>
                </a:cubicBezTo>
                <a:cubicBezTo>
                  <a:pt x="0" y="141"/>
                  <a:pt x="39" y="183"/>
                  <a:pt x="90" y="183"/>
                </a:cubicBezTo>
                <a:cubicBezTo>
                  <a:pt x="140" y="183"/>
                  <a:pt x="181" y="144"/>
                  <a:pt x="178" y="93"/>
                </a:cubicBezTo>
                <a:cubicBezTo>
                  <a:pt x="181" y="42"/>
                  <a:pt x="138" y="0"/>
                  <a:pt x="90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2" name="Freeform 320"/>
          <p:cNvSpPr>
            <a:spLocks noChangeArrowheads="1"/>
          </p:cNvSpPr>
          <p:nvPr/>
        </p:nvSpPr>
        <p:spPr bwMode="auto">
          <a:xfrm>
            <a:off x="2435543" y="626328"/>
            <a:ext cx="112090" cy="113989"/>
          </a:xfrm>
          <a:custGeom>
            <a:avLst/>
            <a:gdLst>
              <a:gd name="T0" fmla="*/ 127 w 260"/>
              <a:gd name="T1" fmla="*/ 3 h 264"/>
              <a:gd name="T2" fmla="*/ 0 w 260"/>
              <a:gd name="T3" fmla="*/ 133 h 264"/>
              <a:gd name="T4" fmla="*/ 129 w 260"/>
              <a:gd name="T5" fmla="*/ 260 h 264"/>
              <a:gd name="T6" fmla="*/ 259 w 260"/>
              <a:gd name="T7" fmla="*/ 130 h 264"/>
              <a:gd name="T8" fmla="*/ 127 w 260"/>
              <a:gd name="T9" fmla="*/ 3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64">
                <a:moveTo>
                  <a:pt x="127" y="3"/>
                </a:moveTo>
                <a:cubicBezTo>
                  <a:pt x="56" y="3"/>
                  <a:pt x="0" y="62"/>
                  <a:pt x="0" y="133"/>
                </a:cubicBezTo>
                <a:cubicBezTo>
                  <a:pt x="0" y="203"/>
                  <a:pt x="59" y="263"/>
                  <a:pt x="129" y="260"/>
                </a:cubicBezTo>
                <a:cubicBezTo>
                  <a:pt x="200" y="260"/>
                  <a:pt x="259" y="201"/>
                  <a:pt x="259" y="130"/>
                </a:cubicBezTo>
                <a:cubicBezTo>
                  <a:pt x="256" y="60"/>
                  <a:pt x="200" y="0"/>
                  <a:pt x="127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3" name="Freeform 321"/>
          <p:cNvSpPr>
            <a:spLocks noChangeArrowheads="1"/>
          </p:cNvSpPr>
          <p:nvPr/>
        </p:nvSpPr>
        <p:spPr bwMode="auto">
          <a:xfrm>
            <a:off x="2211365" y="630128"/>
            <a:ext cx="110189" cy="110189"/>
          </a:xfrm>
          <a:custGeom>
            <a:avLst/>
            <a:gdLst>
              <a:gd name="T0" fmla="*/ 126 w 254"/>
              <a:gd name="T1" fmla="*/ 0 h 255"/>
              <a:gd name="T2" fmla="*/ 2 w 254"/>
              <a:gd name="T3" fmla="*/ 127 h 255"/>
              <a:gd name="T4" fmla="*/ 129 w 254"/>
              <a:gd name="T5" fmla="*/ 251 h 255"/>
              <a:gd name="T6" fmla="*/ 253 w 254"/>
              <a:gd name="T7" fmla="*/ 124 h 255"/>
              <a:gd name="T8" fmla="*/ 126 w 254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255">
                <a:moveTo>
                  <a:pt x="126" y="0"/>
                </a:moveTo>
                <a:cubicBezTo>
                  <a:pt x="56" y="0"/>
                  <a:pt x="0" y="56"/>
                  <a:pt x="2" y="127"/>
                </a:cubicBezTo>
                <a:cubicBezTo>
                  <a:pt x="2" y="197"/>
                  <a:pt x="59" y="254"/>
                  <a:pt x="129" y="251"/>
                </a:cubicBezTo>
                <a:cubicBezTo>
                  <a:pt x="200" y="251"/>
                  <a:pt x="253" y="195"/>
                  <a:pt x="253" y="124"/>
                </a:cubicBezTo>
                <a:cubicBezTo>
                  <a:pt x="253" y="56"/>
                  <a:pt x="197" y="0"/>
                  <a:pt x="12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4" name="Freeform 322"/>
          <p:cNvSpPr>
            <a:spLocks noChangeArrowheads="1"/>
          </p:cNvSpPr>
          <p:nvPr/>
        </p:nvSpPr>
        <p:spPr bwMode="auto">
          <a:xfrm>
            <a:off x="1983388" y="626328"/>
            <a:ext cx="117788" cy="117788"/>
          </a:xfrm>
          <a:custGeom>
            <a:avLst/>
            <a:gdLst>
              <a:gd name="T0" fmla="*/ 135 w 272"/>
              <a:gd name="T1" fmla="*/ 0 h 275"/>
              <a:gd name="T2" fmla="*/ 0 w 272"/>
              <a:gd name="T3" fmla="*/ 139 h 275"/>
              <a:gd name="T4" fmla="*/ 135 w 272"/>
              <a:gd name="T5" fmla="*/ 274 h 275"/>
              <a:gd name="T6" fmla="*/ 271 w 272"/>
              <a:gd name="T7" fmla="*/ 139 h 275"/>
              <a:gd name="T8" fmla="*/ 135 w 272"/>
              <a:gd name="T9" fmla="*/ 0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5" y="0"/>
                </a:moveTo>
                <a:cubicBezTo>
                  <a:pt x="59" y="0"/>
                  <a:pt x="0" y="62"/>
                  <a:pt x="0" y="139"/>
                </a:cubicBezTo>
                <a:cubicBezTo>
                  <a:pt x="0" y="212"/>
                  <a:pt x="62" y="274"/>
                  <a:pt x="135" y="274"/>
                </a:cubicBezTo>
                <a:cubicBezTo>
                  <a:pt x="212" y="274"/>
                  <a:pt x="271" y="212"/>
                  <a:pt x="271" y="139"/>
                </a:cubicBezTo>
                <a:cubicBezTo>
                  <a:pt x="271" y="60"/>
                  <a:pt x="212" y="0"/>
                  <a:pt x="13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5" name="Freeform 323"/>
          <p:cNvSpPr>
            <a:spLocks noChangeArrowheads="1"/>
          </p:cNvSpPr>
          <p:nvPr/>
        </p:nvSpPr>
        <p:spPr bwMode="auto">
          <a:xfrm>
            <a:off x="1757311" y="626328"/>
            <a:ext cx="117788" cy="119689"/>
          </a:xfrm>
          <a:custGeom>
            <a:avLst/>
            <a:gdLst>
              <a:gd name="T0" fmla="*/ 135 w 272"/>
              <a:gd name="T1" fmla="*/ 3 h 278"/>
              <a:gd name="T2" fmla="*/ 0 w 272"/>
              <a:gd name="T3" fmla="*/ 141 h 278"/>
              <a:gd name="T4" fmla="*/ 135 w 272"/>
              <a:gd name="T5" fmla="*/ 277 h 278"/>
              <a:gd name="T6" fmla="*/ 271 w 272"/>
              <a:gd name="T7" fmla="*/ 141 h 278"/>
              <a:gd name="T8" fmla="*/ 135 w 272"/>
              <a:gd name="T9" fmla="*/ 3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8">
                <a:moveTo>
                  <a:pt x="135" y="3"/>
                </a:moveTo>
                <a:cubicBezTo>
                  <a:pt x="59" y="3"/>
                  <a:pt x="0" y="65"/>
                  <a:pt x="0" y="141"/>
                </a:cubicBezTo>
                <a:cubicBezTo>
                  <a:pt x="0" y="215"/>
                  <a:pt x="62" y="277"/>
                  <a:pt x="135" y="277"/>
                </a:cubicBezTo>
                <a:cubicBezTo>
                  <a:pt x="212" y="277"/>
                  <a:pt x="271" y="215"/>
                  <a:pt x="271" y="141"/>
                </a:cubicBezTo>
                <a:cubicBezTo>
                  <a:pt x="271" y="62"/>
                  <a:pt x="212" y="0"/>
                  <a:pt x="135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" name="Freeform 324"/>
          <p:cNvSpPr>
            <a:spLocks noChangeArrowheads="1"/>
          </p:cNvSpPr>
          <p:nvPr/>
        </p:nvSpPr>
        <p:spPr bwMode="auto">
          <a:xfrm>
            <a:off x="1536932" y="632028"/>
            <a:ext cx="108289" cy="110189"/>
          </a:xfrm>
          <a:custGeom>
            <a:avLst/>
            <a:gdLst>
              <a:gd name="T0" fmla="*/ 124 w 252"/>
              <a:gd name="T1" fmla="*/ 3 h 255"/>
              <a:gd name="T2" fmla="*/ 0 w 252"/>
              <a:gd name="T3" fmla="*/ 130 h 255"/>
              <a:gd name="T4" fmla="*/ 127 w 252"/>
              <a:gd name="T5" fmla="*/ 254 h 255"/>
              <a:gd name="T6" fmla="*/ 251 w 252"/>
              <a:gd name="T7" fmla="*/ 130 h 255"/>
              <a:gd name="T8" fmla="*/ 124 w 252"/>
              <a:gd name="T9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3"/>
                </a:moveTo>
                <a:cubicBezTo>
                  <a:pt x="54" y="3"/>
                  <a:pt x="0" y="60"/>
                  <a:pt x="0" y="130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5" y="254"/>
                  <a:pt x="251" y="198"/>
                  <a:pt x="251" y="130"/>
                </a:cubicBezTo>
                <a:cubicBezTo>
                  <a:pt x="248" y="57"/>
                  <a:pt x="192" y="0"/>
                  <a:pt x="124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" name="Freeform 325"/>
          <p:cNvSpPr>
            <a:spLocks noChangeArrowheads="1"/>
          </p:cNvSpPr>
          <p:nvPr/>
        </p:nvSpPr>
        <p:spPr bwMode="auto">
          <a:xfrm>
            <a:off x="1320354" y="643427"/>
            <a:ext cx="93090" cy="91191"/>
          </a:xfrm>
          <a:custGeom>
            <a:avLst/>
            <a:gdLst>
              <a:gd name="T0" fmla="*/ 104 w 215"/>
              <a:gd name="T1" fmla="*/ 0 h 213"/>
              <a:gd name="T2" fmla="*/ 0 w 215"/>
              <a:gd name="T3" fmla="*/ 107 h 213"/>
              <a:gd name="T4" fmla="*/ 107 w 215"/>
              <a:gd name="T5" fmla="*/ 212 h 213"/>
              <a:gd name="T6" fmla="*/ 212 w 215"/>
              <a:gd name="T7" fmla="*/ 104 h 213"/>
              <a:gd name="T8" fmla="*/ 104 w 215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3">
                <a:moveTo>
                  <a:pt x="104" y="0"/>
                </a:moveTo>
                <a:cubicBezTo>
                  <a:pt x="45" y="0"/>
                  <a:pt x="0" y="48"/>
                  <a:pt x="0" y="107"/>
                </a:cubicBezTo>
                <a:cubicBezTo>
                  <a:pt x="0" y="166"/>
                  <a:pt x="48" y="212"/>
                  <a:pt x="107" y="212"/>
                </a:cubicBezTo>
                <a:cubicBezTo>
                  <a:pt x="166" y="212"/>
                  <a:pt x="214" y="164"/>
                  <a:pt x="212" y="104"/>
                </a:cubicBezTo>
                <a:cubicBezTo>
                  <a:pt x="212" y="48"/>
                  <a:pt x="164" y="0"/>
                  <a:pt x="10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" name="Freeform 326"/>
          <p:cNvSpPr>
            <a:spLocks noChangeArrowheads="1"/>
          </p:cNvSpPr>
          <p:nvPr/>
        </p:nvSpPr>
        <p:spPr bwMode="auto">
          <a:xfrm>
            <a:off x="1077178" y="626328"/>
            <a:ext cx="125388" cy="125388"/>
          </a:xfrm>
          <a:custGeom>
            <a:avLst/>
            <a:gdLst>
              <a:gd name="T0" fmla="*/ 144 w 292"/>
              <a:gd name="T1" fmla="*/ 0 h 292"/>
              <a:gd name="T2" fmla="*/ 0 w 292"/>
              <a:gd name="T3" fmla="*/ 147 h 292"/>
              <a:gd name="T4" fmla="*/ 147 w 292"/>
              <a:gd name="T5" fmla="*/ 291 h 292"/>
              <a:gd name="T6" fmla="*/ 291 w 292"/>
              <a:gd name="T7" fmla="*/ 144 h 292"/>
              <a:gd name="T8" fmla="*/ 144 w 292"/>
              <a:gd name="T9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2">
                <a:moveTo>
                  <a:pt x="144" y="0"/>
                </a:moveTo>
                <a:cubicBezTo>
                  <a:pt x="62" y="0"/>
                  <a:pt x="0" y="65"/>
                  <a:pt x="0" y="147"/>
                </a:cubicBezTo>
                <a:cubicBezTo>
                  <a:pt x="0" y="226"/>
                  <a:pt x="65" y="291"/>
                  <a:pt x="147" y="291"/>
                </a:cubicBezTo>
                <a:cubicBezTo>
                  <a:pt x="226" y="291"/>
                  <a:pt x="291" y="226"/>
                  <a:pt x="291" y="144"/>
                </a:cubicBezTo>
                <a:cubicBezTo>
                  <a:pt x="291" y="65"/>
                  <a:pt x="226" y="0"/>
                  <a:pt x="14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9" name="Freeform 327"/>
          <p:cNvSpPr>
            <a:spLocks noChangeArrowheads="1"/>
          </p:cNvSpPr>
          <p:nvPr/>
        </p:nvSpPr>
        <p:spPr bwMode="auto">
          <a:xfrm>
            <a:off x="841601" y="616829"/>
            <a:ext cx="148185" cy="148185"/>
          </a:xfrm>
          <a:custGeom>
            <a:avLst/>
            <a:gdLst>
              <a:gd name="T0" fmla="*/ 169 w 345"/>
              <a:gd name="T1" fmla="*/ 0 h 342"/>
              <a:gd name="T2" fmla="*/ 0 w 345"/>
              <a:gd name="T3" fmla="*/ 172 h 342"/>
              <a:gd name="T4" fmla="*/ 172 w 345"/>
              <a:gd name="T5" fmla="*/ 341 h 342"/>
              <a:gd name="T6" fmla="*/ 341 w 345"/>
              <a:gd name="T7" fmla="*/ 169 h 342"/>
              <a:gd name="T8" fmla="*/ 169 w 345"/>
              <a:gd name="T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2">
                <a:moveTo>
                  <a:pt x="169" y="0"/>
                </a:moveTo>
                <a:cubicBezTo>
                  <a:pt x="76" y="0"/>
                  <a:pt x="0" y="76"/>
                  <a:pt x="0" y="172"/>
                </a:cubicBezTo>
                <a:cubicBezTo>
                  <a:pt x="0" y="265"/>
                  <a:pt x="76" y="341"/>
                  <a:pt x="172" y="341"/>
                </a:cubicBezTo>
                <a:cubicBezTo>
                  <a:pt x="268" y="341"/>
                  <a:pt x="344" y="265"/>
                  <a:pt x="341" y="169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0" name="Freeform 328"/>
          <p:cNvSpPr>
            <a:spLocks noChangeArrowheads="1"/>
          </p:cNvSpPr>
          <p:nvPr/>
        </p:nvSpPr>
        <p:spPr bwMode="auto">
          <a:xfrm>
            <a:off x="619322" y="618729"/>
            <a:ext cx="144386" cy="144386"/>
          </a:xfrm>
          <a:custGeom>
            <a:avLst/>
            <a:gdLst>
              <a:gd name="T0" fmla="*/ 166 w 334"/>
              <a:gd name="T1" fmla="*/ 0 h 337"/>
              <a:gd name="T2" fmla="*/ 0 w 334"/>
              <a:gd name="T3" fmla="*/ 170 h 337"/>
              <a:gd name="T4" fmla="*/ 166 w 334"/>
              <a:gd name="T5" fmla="*/ 336 h 337"/>
              <a:gd name="T6" fmla="*/ 333 w 334"/>
              <a:gd name="T7" fmla="*/ 170 h 337"/>
              <a:gd name="T8" fmla="*/ 166 w 334"/>
              <a:gd name="T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7">
                <a:moveTo>
                  <a:pt x="166" y="0"/>
                </a:moveTo>
                <a:cubicBezTo>
                  <a:pt x="73" y="0"/>
                  <a:pt x="0" y="77"/>
                  <a:pt x="0" y="170"/>
                </a:cubicBezTo>
                <a:cubicBezTo>
                  <a:pt x="0" y="263"/>
                  <a:pt x="76" y="336"/>
                  <a:pt x="166" y="336"/>
                </a:cubicBezTo>
                <a:cubicBezTo>
                  <a:pt x="259" y="336"/>
                  <a:pt x="333" y="260"/>
                  <a:pt x="333" y="170"/>
                </a:cubicBezTo>
                <a:cubicBezTo>
                  <a:pt x="333" y="77"/>
                  <a:pt x="259" y="0"/>
                  <a:pt x="16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" name="Freeform 329"/>
          <p:cNvSpPr>
            <a:spLocks noChangeArrowheads="1"/>
          </p:cNvSpPr>
          <p:nvPr/>
        </p:nvSpPr>
        <p:spPr bwMode="auto">
          <a:xfrm>
            <a:off x="404644" y="632028"/>
            <a:ext cx="121588" cy="123487"/>
          </a:xfrm>
          <a:custGeom>
            <a:avLst/>
            <a:gdLst>
              <a:gd name="T0" fmla="*/ 141 w 283"/>
              <a:gd name="T1" fmla="*/ 2 h 286"/>
              <a:gd name="T2" fmla="*/ 0 w 283"/>
              <a:gd name="T3" fmla="*/ 143 h 286"/>
              <a:gd name="T4" fmla="*/ 141 w 283"/>
              <a:gd name="T5" fmla="*/ 285 h 286"/>
              <a:gd name="T6" fmla="*/ 279 w 283"/>
              <a:gd name="T7" fmla="*/ 143 h 286"/>
              <a:gd name="T8" fmla="*/ 141 w 283"/>
              <a:gd name="T9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2"/>
                </a:moveTo>
                <a:cubicBezTo>
                  <a:pt x="62" y="2"/>
                  <a:pt x="0" y="67"/>
                  <a:pt x="0" y="143"/>
                </a:cubicBezTo>
                <a:cubicBezTo>
                  <a:pt x="0" y="223"/>
                  <a:pt x="62" y="285"/>
                  <a:pt x="141" y="285"/>
                </a:cubicBezTo>
                <a:cubicBezTo>
                  <a:pt x="220" y="285"/>
                  <a:pt x="282" y="220"/>
                  <a:pt x="279" y="143"/>
                </a:cubicBezTo>
                <a:cubicBezTo>
                  <a:pt x="279" y="64"/>
                  <a:pt x="217" y="0"/>
                  <a:pt x="141" y="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2" name="Freeform 330"/>
          <p:cNvSpPr>
            <a:spLocks noChangeArrowheads="1"/>
          </p:cNvSpPr>
          <p:nvPr/>
        </p:nvSpPr>
        <p:spPr bwMode="auto">
          <a:xfrm>
            <a:off x="193764" y="647226"/>
            <a:ext cx="93091" cy="93090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7 h 216"/>
              <a:gd name="T4" fmla="*/ 107 w 215"/>
              <a:gd name="T5" fmla="*/ 215 h 216"/>
              <a:gd name="T6" fmla="*/ 214 w 215"/>
              <a:gd name="T7" fmla="*/ 107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7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7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3" name="Freeform 331"/>
          <p:cNvSpPr>
            <a:spLocks noChangeArrowheads="1"/>
          </p:cNvSpPr>
          <p:nvPr/>
        </p:nvSpPr>
        <p:spPr bwMode="auto">
          <a:xfrm>
            <a:off x="-22815" y="658625"/>
            <a:ext cx="74093" cy="74092"/>
          </a:xfrm>
          <a:custGeom>
            <a:avLst/>
            <a:gdLst>
              <a:gd name="T0" fmla="*/ 85 w 173"/>
              <a:gd name="T1" fmla="*/ 0 h 173"/>
              <a:gd name="T2" fmla="*/ 0 w 173"/>
              <a:gd name="T3" fmla="*/ 87 h 173"/>
              <a:gd name="T4" fmla="*/ 85 w 173"/>
              <a:gd name="T5" fmla="*/ 172 h 173"/>
              <a:gd name="T6" fmla="*/ 170 w 173"/>
              <a:gd name="T7" fmla="*/ 87 h 173"/>
              <a:gd name="T8" fmla="*/ 85 w 17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7"/>
                </a:cubicBezTo>
                <a:cubicBezTo>
                  <a:pt x="172" y="36"/>
                  <a:pt x="133" y="0"/>
                  <a:pt x="8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4" name="Freeform 332"/>
          <p:cNvSpPr>
            <a:spLocks noChangeArrowheads="1"/>
          </p:cNvSpPr>
          <p:nvPr/>
        </p:nvSpPr>
        <p:spPr bwMode="auto">
          <a:xfrm>
            <a:off x="7215473" y="430648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8 h 18"/>
              <a:gd name="T4" fmla="*/ 9 w 18"/>
              <a:gd name="T5" fmla="*/ 17 h 18"/>
              <a:gd name="T6" fmla="*/ 17 w 18"/>
              <a:gd name="T7" fmla="*/ 8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6"/>
                  <a:pt x="0" y="8"/>
                </a:cubicBezTo>
                <a:cubicBezTo>
                  <a:pt x="0" y="14"/>
                  <a:pt x="3" y="17"/>
                  <a:pt x="9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6"/>
                  <a:pt x="14" y="0"/>
                  <a:pt x="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5" name="Freeform 333"/>
          <p:cNvSpPr>
            <a:spLocks noChangeArrowheads="1"/>
          </p:cNvSpPr>
          <p:nvPr/>
        </p:nvSpPr>
        <p:spPr bwMode="auto">
          <a:xfrm>
            <a:off x="3147974" y="436347"/>
            <a:ext cx="37996" cy="37996"/>
          </a:xfrm>
          <a:custGeom>
            <a:avLst/>
            <a:gdLst>
              <a:gd name="T0" fmla="*/ 42 w 88"/>
              <a:gd name="T1" fmla="*/ 0 h 89"/>
              <a:gd name="T2" fmla="*/ 0 w 88"/>
              <a:gd name="T3" fmla="*/ 43 h 89"/>
              <a:gd name="T4" fmla="*/ 45 w 88"/>
              <a:gd name="T5" fmla="*/ 85 h 89"/>
              <a:gd name="T6" fmla="*/ 87 w 88"/>
              <a:gd name="T7" fmla="*/ 40 h 89"/>
              <a:gd name="T8" fmla="*/ 42 w 88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9">
                <a:moveTo>
                  <a:pt x="42" y="0"/>
                </a:moveTo>
                <a:cubicBezTo>
                  <a:pt x="19" y="0"/>
                  <a:pt x="0" y="20"/>
                  <a:pt x="0" y="43"/>
                </a:cubicBezTo>
                <a:cubicBezTo>
                  <a:pt x="0" y="65"/>
                  <a:pt x="19" y="88"/>
                  <a:pt x="45" y="85"/>
                </a:cubicBezTo>
                <a:cubicBezTo>
                  <a:pt x="67" y="85"/>
                  <a:pt x="87" y="65"/>
                  <a:pt x="87" y="40"/>
                </a:cubicBezTo>
                <a:cubicBezTo>
                  <a:pt x="87" y="20"/>
                  <a:pt x="67" y="0"/>
                  <a:pt x="4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6" name="Freeform 334"/>
          <p:cNvSpPr>
            <a:spLocks noChangeArrowheads="1"/>
          </p:cNvSpPr>
          <p:nvPr/>
        </p:nvSpPr>
        <p:spPr bwMode="auto">
          <a:xfrm>
            <a:off x="2923796" y="438247"/>
            <a:ext cx="36096" cy="34197"/>
          </a:xfrm>
          <a:custGeom>
            <a:avLst/>
            <a:gdLst>
              <a:gd name="T0" fmla="*/ 40 w 83"/>
              <a:gd name="T1" fmla="*/ 0 h 80"/>
              <a:gd name="T2" fmla="*/ 0 w 83"/>
              <a:gd name="T3" fmla="*/ 39 h 80"/>
              <a:gd name="T4" fmla="*/ 40 w 83"/>
              <a:gd name="T5" fmla="*/ 79 h 80"/>
              <a:gd name="T6" fmla="*/ 79 w 83"/>
              <a:gd name="T7" fmla="*/ 37 h 80"/>
              <a:gd name="T8" fmla="*/ 40 w 83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0">
                <a:moveTo>
                  <a:pt x="40" y="0"/>
                </a:moveTo>
                <a:cubicBezTo>
                  <a:pt x="17" y="0"/>
                  <a:pt x="0" y="17"/>
                  <a:pt x="0" y="39"/>
                </a:cubicBezTo>
                <a:cubicBezTo>
                  <a:pt x="0" y="62"/>
                  <a:pt x="17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82" y="17"/>
                  <a:pt x="62" y="0"/>
                  <a:pt x="4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7" name="Freeform 335"/>
          <p:cNvSpPr>
            <a:spLocks noChangeArrowheads="1"/>
          </p:cNvSpPr>
          <p:nvPr/>
        </p:nvSpPr>
        <p:spPr bwMode="auto">
          <a:xfrm>
            <a:off x="2695818" y="436347"/>
            <a:ext cx="39895" cy="39897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19" y="0"/>
                  <a:pt x="0" y="20"/>
                  <a:pt x="0" y="45"/>
                </a:cubicBezTo>
                <a:cubicBezTo>
                  <a:pt x="0" y="71"/>
                  <a:pt x="19" y="90"/>
                  <a:pt x="45" y="90"/>
                </a:cubicBezTo>
                <a:cubicBezTo>
                  <a:pt x="70" y="90"/>
                  <a:pt x="90" y="70"/>
                  <a:pt x="90" y="45"/>
                </a:cubicBezTo>
                <a:cubicBezTo>
                  <a:pt x="90" y="19"/>
                  <a:pt x="70" y="0"/>
                  <a:pt x="4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" name="Freeform 336"/>
          <p:cNvSpPr>
            <a:spLocks noChangeArrowheads="1"/>
          </p:cNvSpPr>
          <p:nvPr/>
        </p:nvSpPr>
        <p:spPr bwMode="auto">
          <a:xfrm>
            <a:off x="2454542" y="421148"/>
            <a:ext cx="74093" cy="74093"/>
          </a:xfrm>
          <a:custGeom>
            <a:avLst/>
            <a:gdLst>
              <a:gd name="T0" fmla="*/ 85 w 170"/>
              <a:gd name="T1" fmla="*/ 0 h 171"/>
              <a:gd name="T2" fmla="*/ 0 w 170"/>
              <a:gd name="T3" fmla="*/ 85 h 171"/>
              <a:gd name="T4" fmla="*/ 85 w 170"/>
              <a:gd name="T5" fmla="*/ 170 h 171"/>
              <a:gd name="T6" fmla="*/ 169 w 170"/>
              <a:gd name="T7" fmla="*/ 85 h 171"/>
              <a:gd name="T8" fmla="*/ 85 w 17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1">
                <a:moveTo>
                  <a:pt x="85" y="0"/>
                </a:moveTo>
                <a:cubicBezTo>
                  <a:pt x="39" y="0"/>
                  <a:pt x="0" y="40"/>
                  <a:pt x="0" y="85"/>
                </a:cubicBezTo>
                <a:cubicBezTo>
                  <a:pt x="0" y="133"/>
                  <a:pt x="39" y="170"/>
                  <a:pt x="85" y="170"/>
                </a:cubicBezTo>
                <a:cubicBezTo>
                  <a:pt x="133" y="170"/>
                  <a:pt x="169" y="133"/>
                  <a:pt x="169" y="85"/>
                </a:cubicBezTo>
                <a:cubicBezTo>
                  <a:pt x="166" y="40"/>
                  <a:pt x="130" y="0"/>
                  <a:pt x="8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9" name="Freeform 337"/>
          <p:cNvSpPr>
            <a:spLocks noChangeArrowheads="1"/>
          </p:cNvSpPr>
          <p:nvPr/>
        </p:nvSpPr>
        <p:spPr bwMode="auto">
          <a:xfrm>
            <a:off x="2236064" y="428747"/>
            <a:ext cx="60794" cy="60794"/>
          </a:xfrm>
          <a:custGeom>
            <a:avLst/>
            <a:gdLst>
              <a:gd name="T0" fmla="*/ 70 w 142"/>
              <a:gd name="T1" fmla="*/ 0 h 142"/>
              <a:gd name="T2" fmla="*/ 0 w 142"/>
              <a:gd name="T3" fmla="*/ 71 h 142"/>
              <a:gd name="T4" fmla="*/ 70 w 142"/>
              <a:gd name="T5" fmla="*/ 139 h 142"/>
              <a:gd name="T6" fmla="*/ 138 w 142"/>
              <a:gd name="T7" fmla="*/ 68 h 142"/>
              <a:gd name="T8" fmla="*/ 70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0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1" y="141"/>
                  <a:pt x="70" y="139"/>
                </a:cubicBezTo>
                <a:cubicBezTo>
                  <a:pt x="107" y="139"/>
                  <a:pt x="141" y="108"/>
                  <a:pt x="138" y="68"/>
                </a:cubicBezTo>
                <a:cubicBezTo>
                  <a:pt x="138" y="31"/>
                  <a:pt x="107" y="0"/>
                  <a:pt x="7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0" name="Freeform 338"/>
          <p:cNvSpPr>
            <a:spLocks noChangeArrowheads="1"/>
          </p:cNvSpPr>
          <p:nvPr/>
        </p:nvSpPr>
        <p:spPr bwMode="auto">
          <a:xfrm>
            <a:off x="1985288" y="405950"/>
            <a:ext cx="108289" cy="108290"/>
          </a:xfrm>
          <a:custGeom>
            <a:avLst/>
            <a:gdLst>
              <a:gd name="T0" fmla="*/ 125 w 253"/>
              <a:gd name="T1" fmla="*/ 0 h 250"/>
              <a:gd name="T2" fmla="*/ 3 w 253"/>
              <a:gd name="T3" fmla="*/ 125 h 250"/>
              <a:gd name="T4" fmla="*/ 127 w 253"/>
              <a:gd name="T5" fmla="*/ 249 h 250"/>
              <a:gd name="T6" fmla="*/ 252 w 253"/>
              <a:gd name="T7" fmla="*/ 125 h 250"/>
              <a:gd name="T8" fmla="*/ 125 w 253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250">
                <a:moveTo>
                  <a:pt x="125" y="0"/>
                </a:moveTo>
                <a:cubicBezTo>
                  <a:pt x="57" y="0"/>
                  <a:pt x="0" y="57"/>
                  <a:pt x="3" y="125"/>
                </a:cubicBezTo>
                <a:cubicBezTo>
                  <a:pt x="3" y="192"/>
                  <a:pt x="59" y="249"/>
                  <a:pt x="127" y="249"/>
                </a:cubicBezTo>
                <a:cubicBezTo>
                  <a:pt x="194" y="249"/>
                  <a:pt x="252" y="192"/>
                  <a:pt x="252" y="125"/>
                </a:cubicBezTo>
                <a:cubicBezTo>
                  <a:pt x="249" y="57"/>
                  <a:pt x="192" y="0"/>
                  <a:pt x="12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" name="Freeform 339"/>
          <p:cNvSpPr>
            <a:spLocks noChangeArrowheads="1"/>
          </p:cNvSpPr>
          <p:nvPr/>
        </p:nvSpPr>
        <p:spPr bwMode="auto">
          <a:xfrm>
            <a:off x="1763010" y="407850"/>
            <a:ext cx="106390" cy="108289"/>
          </a:xfrm>
          <a:custGeom>
            <a:avLst/>
            <a:gdLst>
              <a:gd name="T0" fmla="*/ 121 w 249"/>
              <a:gd name="T1" fmla="*/ 0 h 250"/>
              <a:gd name="T2" fmla="*/ 0 w 249"/>
              <a:gd name="T3" fmla="*/ 124 h 250"/>
              <a:gd name="T4" fmla="*/ 124 w 249"/>
              <a:gd name="T5" fmla="*/ 249 h 250"/>
              <a:gd name="T6" fmla="*/ 246 w 249"/>
              <a:gd name="T7" fmla="*/ 124 h 250"/>
              <a:gd name="T8" fmla="*/ 121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1" y="0"/>
                </a:moveTo>
                <a:cubicBezTo>
                  <a:pt x="54" y="0"/>
                  <a:pt x="0" y="56"/>
                  <a:pt x="0" y="124"/>
                </a:cubicBezTo>
                <a:cubicBezTo>
                  <a:pt x="0" y="191"/>
                  <a:pt x="56" y="249"/>
                  <a:pt x="124" y="249"/>
                </a:cubicBezTo>
                <a:cubicBezTo>
                  <a:pt x="191" y="249"/>
                  <a:pt x="248" y="192"/>
                  <a:pt x="246" y="124"/>
                </a:cubicBezTo>
                <a:cubicBezTo>
                  <a:pt x="246" y="54"/>
                  <a:pt x="189" y="0"/>
                  <a:pt x="12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" name="Freeform 340"/>
          <p:cNvSpPr>
            <a:spLocks noChangeArrowheads="1"/>
          </p:cNvSpPr>
          <p:nvPr/>
        </p:nvSpPr>
        <p:spPr bwMode="auto">
          <a:xfrm>
            <a:off x="1540732" y="413549"/>
            <a:ext cx="98790" cy="100691"/>
          </a:xfrm>
          <a:custGeom>
            <a:avLst/>
            <a:gdLst>
              <a:gd name="T0" fmla="*/ 115 w 229"/>
              <a:gd name="T1" fmla="*/ 0 h 232"/>
              <a:gd name="T2" fmla="*/ 0 w 229"/>
              <a:gd name="T3" fmla="*/ 115 h 232"/>
              <a:gd name="T4" fmla="*/ 115 w 229"/>
              <a:gd name="T5" fmla="*/ 228 h 232"/>
              <a:gd name="T6" fmla="*/ 228 w 229"/>
              <a:gd name="T7" fmla="*/ 112 h 232"/>
              <a:gd name="T8" fmla="*/ 115 w 229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232">
                <a:moveTo>
                  <a:pt x="115" y="0"/>
                </a:moveTo>
                <a:cubicBezTo>
                  <a:pt x="50" y="0"/>
                  <a:pt x="0" y="50"/>
                  <a:pt x="0" y="115"/>
                </a:cubicBezTo>
                <a:cubicBezTo>
                  <a:pt x="0" y="180"/>
                  <a:pt x="50" y="231"/>
                  <a:pt x="115" y="228"/>
                </a:cubicBezTo>
                <a:cubicBezTo>
                  <a:pt x="177" y="228"/>
                  <a:pt x="228" y="177"/>
                  <a:pt x="228" y="112"/>
                </a:cubicBezTo>
                <a:cubicBezTo>
                  <a:pt x="228" y="50"/>
                  <a:pt x="177" y="0"/>
                  <a:pt x="11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3" name="Freeform 341"/>
          <p:cNvSpPr>
            <a:spLocks noChangeArrowheads="1"/>
          </p:cNvSpPr>
          <p:nvPr/>
        </p:nvSpPr>
        <p:spPr bwMode="auto">
          <a:xfrm>
            <a:off x="1322253" y="421148"/>
            <a:ext cx="87391" cy="87391"/>
          </a:xfrm>
          <a:custGeom>
            <a:avLst/>
            <a:gdLst>
              <a:gd name="T0" fmla="*/ 98 w 204"/>
              <a:gd name="T1" fmla="*/ 0 h 201"/>
              <a:gd name="T2" fmla="*/ 0 w 204"/>
              <a:gd name="T3" fmla="*/ 101 h 201"/>
              <a:gd name="T4" fmla="*/ 101 w 204"/>
              <a:gd name="T5" fmla="*/ 200 h 201"/>
              <a:gd name="T6" fmla="*/ 200 w 204"/>
              <a:gd name="T7" fmla="*/ 98 h 201"/>
              <a:gd name="T8" fmla="*/ 98 w 204"/>
              <a:gd name="T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1">
                <a:moveTo>
                  <a:pt x="98" y="0"/>
                </a:moveTo>
                <a:cubicBezTo>
                  <a:pt x="42" y="0"/>
                  <a:pt x="0" y="44"/>
                  <a:pt x="0" y="101"/>
                </a:cubicBezTo>
                <a:cubicBezTo>
                  <a:pt x="0" y="157"/>
                  <a:pt x="44" y="200"/>
                  <a:pt x="101" y="200"/>
                </a:cubicBezTo>
                <a:cubicBezTo>
                  <a:pt x="157" y="200"/>
                  <a:pt x="203" y="155"/>
                  <a:pt x="200" y="98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4" name="Freeform 342"/>
          <p:cNvSpPr>
            <a:spLocks noChangeArrowheads="1"/>
          </p:cNvSpPr>
          <p:nvPr/>
        </p:nvSpPr>
        <p:spPr bwMode="auto">
          <a:xfrm>
            <a:off x="1111374" y="434447"/>
            <a:ext cx="58894" cy="58894"/>
          </a:xfrm>
          <a:custGeom>
            <a:avLst/>
            <a:gdLst>
              <a:gd name="T0" fmla="*/ 136 w 137"/>
              <a:gd name="T1" fmla="*/ 68 h 137"/>
              <a:gd name="T2" fmla="*/ 127 w 137"/>
              <a:gd name="T3" fmla="*/ 102 h 137"/>
              <a:gd name="T4" fmla="*/ 102 w 137"/>
              <a:gd name="T5" fmla="*/ 127 h 137"/>
              <a:gd name="T6" fmla="*/ 69 w 137"/>
              <a:gd name="T7" fmla="*/ 136 h 137"/>
              <a:gd name="T8" fmla="*/ 35 w 137"/>
              <a:gd name="T9" fmla="*/ 127 h 137"/>
              <a:gd name="T10" fmla="*/ 10 w 137"/>
              <a:gd name="T11" fmla="*/ 102 h 137"/>
              <a:gd name="T12" fmla="*/ 1 w 137"/>
              <a:gd name="T13" fmla="*/ 68 h 137"/>
              <a:gd name="T14" fmla="*/ 9 w 137"/>
              <a:gd name="T15" fmla="*/ 35 h 137"/>
              <a:gd name="T16" fmla="*/ 34 w 137"/>
              <a:gd name="T17" fmla="*/ 10 h 137"/>
              <a:gd name="T18" fmla="*/ 68 w 137"/>
              <a:gd name="T19" fmla="*/ 0 h 137"/>
              <a:gd name="T20" fmla="*/ 102 w 137"/>
              <a:gd name="T21" fmla="*/ 9 h 137"/>
              <a:gd name="T22" fmla="*/ 127 w 137"/>
              <a:gd name="T23" fmla="*/ 34 h 137"/>
              <a:gd name="T24" fmla="*/ 136 w 137"/>
              <a:gd name="T25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36" y="68"/>
                </a:moveTo>
                <a:cubicBezTo>
                  <a:pt x="136" y="80"/>
                  <a:pt x="133" y="91"/>
                  <a:pt x="127" y="102"/>
                </a:cubicBezTo>
                <a:cubicBezTo>
                  <a:pt x="121" y="113"/>
                  <a:pt x="112" y="120"/>
                  <a:pt x="102" y="127"/>
                </a:cubicBezTo>
                <a:cubicBezTo>
                  <a:pt x="91" y="133"/>
                  <a:pt x="81" y="136"/>
                  <a:pt x="69" y="136"/>
                </a:cubicBezTo>
                <a:cubicBezTo>
                  <a:pt x="56" y="136"/>
                  <a:pt x="46" y="133"/>
                  <a:pt x="35" y="127"/>
                </a:cubicBezTo>
                <a:cubicBezTo>
                  <a:pt x="24" y="121"/>
                  <a:pt x="16" y="112"/>
                  <a:pt x="10" y="102"/>
                </a:cubicBezTo>
                <a:cubicBezTo>
                  <a:pt x="3" y="91"/>
                  <a:pt x="1" y="80"/>
                  <a:pt x="1" y="68"/>
                </a:cubicBezTo>
                <a:cubicBezTo>
                  <a:pt x="0" y="55"/>
                  <a:pt x="2" y="45"/>
                  <a:pt x="9" y="35"/>
                </a:cubicBezTo>
                <a:cubicBezTo>
                  <a:pt x="15" y="24"/>
                  <a:pt x="23" y="16"/>
                  <a:pt x="34" y="10"/>
                </a:cubicBezTo>
                <a:cubicBezTo>
                  <a:pt x="45" y="3"/>
                  <a:pt x="55" y="0"/>
                  <a:pt x="68" y="0"/>
                </a:cubicBezTo>
                <a:cubicBezTo>
                  <a:pt x="80" y="0"/>
                  <a:pt x="91" y="2"/>
                  <a:pt x="102" y="9"/>
                </a:cubicBezTo>
                <a:cubicBezTo>
                  <a:pt x="113" y="15"/>
                  <a:pt x="120" y="23"/>
                  <a:pt x="127" y="34"/>
                </a:cubicBezTo>
                <a:cubicBezTo>
                  <a:pt x="133" y="45"/>
                  <a:pt x="136" y="55"/>
                  <a:pt x="136" y="68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" name="Freeform 343"/>
          <p:cNvSpPr>
            <a:spLocks noChangeArrowheads="1"/>
          </p:cNvSpPr>
          <p:nvPr/>
        </p:nvSpPr>
        <p:spPr bwMode="auto">
          <a:xfrm>
            <a:off x="889096" y="442047"/>
            <a:ext cx="49395" cy="49395"/>
          </a:xfrm>
          <a:custGeom>
            <a:avLst/>
            <a:gdLst>
              <a:gd name="T0" fmla="*/ 56 w 114"/>
              <a:gd name="T1" fmla="*/ 0 h 113"/>
              <a:gd name="T2" fmla="*/ 0 w 114"/>
              <a:gd name="T3" fmla="*/ 56 h 113"/>
              <a:gd name="T4" fmla="*/ 56 w 114"/>
              <a:gd name="T5" fmla="*/ 112 h 113"/>
              <a:gd name="T6" fmla="*/ 113 w 114"/>
              <a:gd name="T7" fmla="*/ 56 h 113"/>
              <a:gd name="T8" fmla="*/ 56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3" y="87"/>
                  <a:pt x="113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" name="Freeform 344"/>
          <p:cNvSpPr>
            <a:spLocks noChangeArrowheads="1"/>
          </p:cNvSpPr>
          <p:nvPr/>
        </p:nvSpPr>
        <p:spPr bwMode="auto">
          <a:xfrm>
            <a:off x="625022" y="404050"/>
            <a:ext cx="129187" cy="127287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" name="Freeform 345"/>
          <p:cNvSpPr>
            <a:spLocks noChangeArrowheads="1"/>
          </p:cNvSpPr>
          <p:nvPr/>
        </p:nvSpPr>
        <p:spPr bwMode="auto">
          <a:xfrm>
            <a:off x="410343" y="413549"/>
            <a:ext cx="106390" cy="108290"/>
          </a:xfrm>
          <a:custGeom>
            <a:avLst/>
            <a:gdLst>
              <a:gd name="T0" fmla="*/ 124 w 249"/>
              <a:gd name="T1" fmla="*/ 0 h 250"/>
              <a:gd name="T2" fmla="*/ 0 w 249"/>
              <a:gd name="T3" fmla="*/ 125 h 250"/>
              <a:gd name="T4" fmla="*/ 124 w 249"/>
              <a:gd name="T5" fmla="*/ 249 h 250"/>
              <a:gd name="T6" fmla="*/ 248 w 249"/>
              <a:gd name="T7" fmla="*/ 122 h 250"/>
              <a:gd name="T8" fmla="*/ 124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4" y="0"/>
                </a:moveTo>
                <a:cubicBezTo>
                  <a:pt x="56" y="0"/>
                  <a:pt x="0" y="57"/>
                  <a:pt x="0" y="125"/>
                </a:cubicBezTo>
                <a:cubicBezTo>
                  <a:pt x="0" y="195"/>
                  <a:pt x="56" y="249"/>
                  <a:pt x="124" y="249"/>
                </a:cubicBezTo>
                <a:cubicBezTo>
                  <a:pt x="192" y="249"/>
                  <a:pt x="248" y="192"/>
                  <a:pt x="248" y="122"/>
                </a:cubicBezTo>
                <a:cubicBezTo>
                  <a:pt x="248" y="57"/>
                  <a:pt x="192" y="0"/>
                  <a:pt x="12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" name="Freeform 346"/>
          <p:cNvSpPr>
            <a:spLocks noChangeArrowheads="1"/>
          </p:cNvSpPr>
          <p:nvPr/>
        </p:nvSpPr>
        <p:spPr bwMode="auto">
          <a:xfrm>
            <a:off x="195664" y="426848"/>
            <a:ext cx="85491" cy="85491"/>
          </a:xfrm>
          <a:custGeom>
            <a:avLst/>
            <a:gdLst>
              <a:gd name="T0" fmla="*/ 99 w 199"/>
              <a:gd name="T1" fmla="*/ 2 h 198"/>
              <a:gd name="T2" fmla="*/ 3 w 199"/>
              <a:gd name="T3" fmla="*/ 101 h 198"/>
              <a:gd name="T4" fmla="*/ 102 w 199"/>
              <a:gd name="T5" fmla="*/ 197 h 198"/>
              <a:gd name="T6" fmla="*/ 198 w 199"/>
              <a:gd name="T7" fmla="*/ 98 h 198"/>
              <a:gd name="T8" fmla="*/ 99 w 199"/>
              <a:gd name="T9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8">
                <a:moveTo>
                  <a:pt x="99" y="2"/>
                </a:moveTo>
                <a:cubicBezTo>
                  <a:pt x="45" y="2"/>
                  <a:pt x="0" y="48"/>
                  <a:pt x="3" y="101"/>
                </a:cubicBezTo>
                <a:cubicBezTo>
                  <a:pt x="3" y="155"/>
                  <a:pt x="48" y="197"/>
                  <a:pt x="102" y="197"/>
                </a:cubicBezTo>
                <a:cubicBezTo>
                  <a:pt x="155" y="197"/>
                  <a:pt x="198" y="155"/>
                  <a:pt x="198" y="98"/>
                </a:cubicBezTo>
                <a:cubicBezTo>
                  <a:pt x="195" y="45"/>
                  <a:pt x="153" y="0"/>
                  <a:pt x="99" y="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9" name="Freeform 347"/>
          <p:cNvSpPr>
            <a:spLocks noChangeArrowheads="1"/>
          </p:cNvSpPr>
          <p:nvPr/>
        </p:nvSpPr>
        <p:spPr bwMode="auto">
          <a:xfrm>
            <a:off x="-19015" y="436347"/>
            <a:ext cx="66494" cy="66494"/>
          </a:xfrm>
          <a:custGeom>
            <a:avLst/>
            <a:gdLst>
              <a:gd name="T0" fmla="*/ 76 w 153"/>
              <a:gd name="T1" fmla="*/ 0 h 153"/>
              <a:gd name="T2" fmla="*/ 0 w 153"/>
              <a:gd name="T3" fmla="*/ 76 h 153"/>
              <a:gd name="T4" fmla="*/ 76 w 153"/>
              <a:gd name="T5" fmla="*/ 152 h 153"/>
              <a:gd name="T6" fmla="*/ 152 w 153"/>
              <a:gd name="T7" fmla="*/ 76 h 153"/>
              <a:gd name="T8" fmla="*/ 76 w 153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3">
                <a:moveTo>
                  <a:pt x="76" y="0"/>
                </a:moveTo>
                <a:cubicBezTo>
                  <a:pt x="34" y="0"/>
                  <a:pt x="0" y="33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118" y="152"/>
                  <a:pt x="152" y="118"/>
                  <a:pt x="152" y="76"/>
                </a:cubicBezTo>
                <a:cubicBezTo>
                  <a:pt x="152" y="33"/>
                  <a:pt x="118" y="0"/>
                  <a:pt x="7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" name="Freeform 348"/>
          <p:cNvSpPr>
            <a:spLocks noChangeArrowheads="1"/>
          </p:cNvSpPr>
          <p:nvPr/>
        </p:nvSpPr>
        <p:spPr bwMode="auto">
          <a:xfrm>
            <a:off x="2938995" y="229268"/>
            <a:ext cx="3800" cy="5699"/>
          </a:xfrm>
          <a:custGeom>
            <a:avLst/>
            <a:gdLst>
              <a:gd name="T0" fmla="*/ 3 w 10"/>
              <a:gd name="T1" fmla="*/ 0 h 13"/>
              <a:gd name="T2" fmla="*/ 0 w 10"/>
              <a:gd name="T3" fmla="*/ 6 h 13"/>
              <a:gd name="T4" fmla="*/ 3 w 10"/>
              <a:gd name="T5" fmla="*/ 12 h 13"/>
              <a:gd name="T6" fmla="*/ 9 w 10"/>
              <a:gd name="T7" fmla="*/ 6 h 13"/>
              <a:gd name="T8" fmla="*/ 3 w 10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3" y="0"/>
                </a:moveTo>
                <a:cubicBezTo>
                  <a:pt x="0" y="0"/>
                  <a:pt x="0" y="3"/>
                  <a:pt x="0" y="6"/>
                </a:cubicBezTo>
                <a:cubicBezTo>
                  <a:pt x="0" y="9"/>
                  <a:pt x="3" y="12"/>
                  <a:pt x="3" y="12"/>
                </a:cubicBezTo>
                <a:cubicBezTo>
                  <a:pt x="6" y="12"/>
                  <a:pt x="9" y="9"/>
                  <a:pt x="9" y="6"/>
                </a:cubicBezTo>
                <a:cubicBezTo>
                  <a:pt x="9" y="0"/>
                  <a:pt x="6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1" name="Freeform 349"/>
          <p:cNvSpPr>
            <a:spLocks noChangeArrowheads="1"/>
          </p:cNvSpPr>
          <p:nvPr/>
        </p:nvSpPr>
        <p:spPr bwMode="auto">
          <a:xfrm>
            <a:off x="2701517" y="219768"/>
            <a:ext cx="24698" cy="24698"/>
          </a:xfrm>
          <a:custGeom>
            <a:avLst/>
            <a:gdLst>
              <a:gd name="T0" fmla="*/ 28 w 57"/>
              <a:gd name="T1" fmla="*/ 0 h 57"/>
              <a:gd name="T2" fmla="*/ 0 w 57"/>
              <a:gd name="T3" fmla="*/ 28 h 57"/>
              <a:gd name="T4" fmla="*/ 28 w 57"/>
              <a:gd name="T5" fmla="*/ 56 h 57"/>
              <a:gd name="T6" fmla="*/ 56 w 57"/>
              <a:gd name="T7" fmla="*/ 28 h 57"/>
              <a:gd name="T8" fmla="*/ 28 w 57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6" y="45"/>
                  <a:pt x="56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2" name="Freeform 350"/>
          <p:cNvSpPr>
            <a:spLocks noChangeArrowheads="1"/>
          </p:cNvSpPr>
          <p:nvPr/>
        </p:nvSpPr>
        <p:spPr bwMode="auto">
          <a:xfrm>
            <a:off x="2479240" y="223568"/>
            <a:ext cx="18998" cy="20899"/>
          </a:xfrm>
          <a:custGeom>
            <a:avLst/>
            <a:gdLst>
              <a:gd name="T0" fmla="*/ 23 w 46"/>
              <a:gd name="T1" fmla="*/ 0 h 47"/>
              <a:gd name="T2" fmla="*/ 0 w 46"/>
              <a:gd name="T3" fmla="*/ 23 h 47"/>
              <a:gd name="T4" fmla="*/ 23 w 46"/>
              <a:gd name="T5" fmla="*/ 46 h 47"/>
              <a:gd name="T6" fmla="*/ 45 w 46"/>
              <a:gd name="T7" fmla="*/ 23 h 47"/>
              <a:gd name="T8" fmla="*/ 23 w 46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7">
                <a:moveTo>
                  <a:pt x="23" y="0"/>
                </a:moveTo>
                <a:cubicBezTo>
                  <a:pt x="11" y="0"/>
                  <a:pt x="0" y="12"/>
                  <a:pt x="0" y="23"/>
                </a:cubicBezTo>
                <a:cubicBezTo>
                  <a:pt x="0" y="34"/>
                  <a:pt x="11" y="46"/>
                  <a:pt x="23" y="46"/>
                </a:cubicBezTo>
                <a:cubicBezTo>
                  <a:pt x="37" y="46"/>
                  <a:pt x="45" y="34"/>
                  <a:pt x="45" y="23"/>
                </a:cubicBezTo>
                <a:cubicBezTo>
                  <a:pt x="45" y="9"/>
                  <a:pt x="37" y="0"/>
                  <a:pt x="2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3" name="Freeform 351"/>
          <p:cNvSpPr>
            <a:spLocks noChangeArrowheads="1"/>
          </p:cNvSpPr>
          <p:nvPr/>
        </p:nvSpPr>
        <p:spPr bwMode="auto">
          <a:xfrm>
            <a:off x="2251262" y="221668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59" y="14"/>
                  <a:pt x="48" y="0"/>
                  <a:pt x="3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4" name="Freeform 352"/>
          <p:cNvSpPr>
            <a:spLocks noChangeArrowheads="1"/>
          </p:cNvSpPr>
          <p:nvPr/>
        </p:nvSpPr>
        <p:spPr bwMode="auto">
          <a:xfrm>
            <a:off x="2008086" y="204569"/>
            <a:ext cx="60794" cy="60794"/>
          </a:xfrm>
          <a:custGeom>
            <a:avLst/>
            <a:gdLst>
              <a:gd name="T0" fmla="*/ 71 w 142"/>
              <a:gd name="T1" fmla="*/ 0 h 142"/>
              <a:gd name="T2" fmla="*/ 0 w 142"/>
              <a:gd name="T3" fmla="*/ 71 h 142"/>
              <a:gd name="T4" fmla="*/ 71 w 142"/>
              <a:gd name="T5" fmla="*/ 141 h 142"/>
              <a:gd name="T6" fmla="*/ 138 w 142"/>
              <a:gd name="T7" fmla="*/ 71 h 142"/>
              <a:gd name="T8" fmla="*/ 71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1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1" y="141"/>
                  <a:pt x="71" y="141"/>
                </a:cubicBezTo>
                <a:cubicBezTo>
                  <a:pt x="110" y="141"/>
                  <a:pt x="141" y="110"/>
                  <a:pt x="138" y="71"/>
                </a:cubicBezTo>
                <a:cubicBezTo>
                  <a:pt x="141" y="31"/>
                  <a:pt x="110" y="0"/>
                  <a:pt x="7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5" name="Freeform 353"/>
          <p:cNvSpPr>
            <a:spLocks noChangeArrowheads="1"/>
          </p:cNvSpPr>
          <p:nvPr/>
        </p:nvSpPr>
        <p:spPr bwMode="auto">
          <a:xfrm>
            <a:off x="1783908" y="204569"/>
            <a:ext cx="60794" cy="60794"/>
          </a:xfrm>
          <a:custGeom>
            <a:avLst/>
            <a:gdLst>
              <a:gd name="T0" fmla="*/ 71 w 142"/>
              <a:gd name="T1" fmla="*/ 0 h 142"/>
              <a:gd name="T2" fmla="*/ 0 w 142"/>
              <a:gd name="T3" fmla="*/ 71 h 142"/>
              <a:gd name="T4" fmla="*/ 71 w 142"/>
              <a:gd name="T5" fmla="*/ 141 h 142"/>
              <a:gd name="T6" fmla="*/ 141 w 142"/>
              <a:gd name="T7" fmla="*/ 71 h 142"/>
              <a:gd name="T8" fmla="*/ 71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1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4" y="141"/>
                  <a:pt x="71" y="141"/>
                </a:cubicBezTo>
                <a:cubicBezTo>
                  <a:pt x="110" y="141"/>
                  <a:pt x="141" y="107"/>
                  <a:pt x="141" y="71"/>
                </a:cubicBezTo>
                <a:cubicBezTo>
                  <a:pt x="141" y="31"/>
                  <a:pt x="110" y="0"/>
                  <a:pt x="7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6" name="Freeform 354"/>
          <p:cNvSpPr>
            <a:spLocks noChangeArrowheads="1"/>
          </p:cNvSpPr>
          <p:nvPr/>
        </p:nvSpPr>
        <p:spPr bwMode="auto">
          <a:xfrm>
            <a:off x="1544532" y="193171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4"/>
                  <a:pt x="0" y="101"/>
                </a:cubicBezTo>
                <a:cubicBezTo>
                  <a:pt x="0" y="157"/>
                  <a:pt x="45" y="203"/>
                  <a:pt x="102" y="203"/>
                </a:cubicBezTo>
                <a:cubicBezTo>
                  <a:pt x="158" y="203"/>
                  <a:pt x="203" y="157"/>
                  <a:pt x="203" y="101"/>
                </a:cubicBezTo>
                <a:cubicBezTo>
                  <a:pt x="203" y="44"/>
                  <a:pt x="158" y="0"/>
                  <a:pt x="10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7" name="Freeform 355"/>
          <p:cNvSpPr>
            <a:spLocks noChangeArrowheads="1"/>
          </p:cNvSpPr>
          <p:nvPr/>
        </p:nvSpPr>
        <p:spPr bwMode="auto">
          <a:xfrm>
            <a:off x="1324153" y="198871"/>
            <a:ext cx="77892" cy="77892"/>
          </a:xfrm>
          <a:custGeom>
            <a:avLst/>
            <a:gdLst>
              <a:gd name="T0" fmla="*/ 90 w 182"/>
              <a:gd name="T1" fmla="*/ 0 h 182"/>
              <a:gd name="T2" fmla="*/ 0 w 182"/>
              <a:gd name="T3" fmla="*/ 90 h 182"/>
              <a:gd name="T4" fmla="*/ 90 w 182"/>
              <a:gd name="T5" fmla="*/ 181 h 182"/>
              <a:gd name="T6" fmla="*/ 181 w 182"/>
              <a:gd name="T7" fmla="*/ 90 h 182"/>
              <a:gd name="T8" fmla="*/ 90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0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0" y="181"/>
                </a:cubicBezTo>
                <a:cubicBezTo>
                  <a:pt x="141" y="181"/>
                  <a:pt x="181" y="141"/>
                  <a:pt x="181" y="90"/>
                </a:cubicBezTo>
                <a:cubicBezTo>
                  <a:pt x="181" y="39"/>
                  <a:pt x="141" y="0"/>
                  <a:pt x="9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" name="Freeform 356"/>
          <p:cNvSpPr>
            <a:spLocks noChangeArrowheads="1"/>
          </p:cNvSpPr>
          <p:nvPr/>
        </p:nvSpPr>
        <p:spPr bwMode="auto">
          <a:xfrm>
            <a:off x="1113273" y="214069"/>
            <a:ext cx="53195" cy="53195"/>
          </a:xfrm>
          <a:custGeom>
            <a:avLst/>
            <a:gdLst>
              <a:gd name="T0" fmla="*/ 59 w 125"/>
              <a:gd name="T1" fmla="*/ 0 h 125"/>
              <a:gd name="T2" fmla="*/ 0 w 125"/>
              <a:gd name="T3" fmla="*/ 62 h 125"/>
              <a:gd name="T4" fmla="*/ 62 w 125"/>
              <a:gd name="T5" fmla="*/ 124 h 125"/>
              <a:gd name="T6" fmla="*/ 124 w 125"/>
              <a:gd name="T7" fmla="*/ 62 h 125"/>
              <a:gd name="T8" fmla="*/ 59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59" y="0"/>
                </a:moveTo>
                <a:cubicBezTo>
                  <a:pt x="26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19" y="25"/>
                  <a:pt x="90" y="0"/>
                  <a:pt x="5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" name="Freeform 357"/>
          <p:cNvSpPr>
            <a:spLocks noChangeArrowheads="1"/>
          </p:cNvSpPr>
          <p:nvPr/>
        </p:nvSpPr>
        <p:spPr bwMode="auto">
          <a:xfrm>
            <a:off x="890996" y="217869"/>
            <a:ext cx="45596" cy="45596"/>
          </a:xfrm>
          <a:custGeom>
            <a:avLst/>
            <a:gdLst>
              <a:gd name="T0" fmla="*/ 50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0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0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3"/>
                  <a:pt x="82" y="0"/>
                  <a:pt x="5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0" name="Freeform 358"/>
          <p:cNvSpPr>
            <a:spLocks noChangeArrowheads="1"/>
          </p:cNvSpPr>
          <p:nvPr/>
        </p:nvSpPr>
        <p:spPr bwMode="auto">
          <a:xfrm>
            <a:off x="668717" y="221668"/>
            <a:ext cx="39897" cy="39895"/>
          </a:xfrm>
          <a:custGeom>
            <a:avLst/>
            <a:gdLst>
              <a:gd name="T0" fmla="*/ 45 w 92"/>
              <a:gd name="T1" fmla="*/ 0 h 91"/>
              <a:gd name="T2" fmla="*/ 0 w 92"/>
              <a:gd name="T3" fmla="*/ 45 h 91"/>
              <a:gd name="T4" fmla="*/ 45 w 92"/>
              <a:gd name="T5" fmla="*/ 90 h 91"/>
              <a:gd name="T6" fmla="*/ 91 w 92"/>
              <a:gd name="T7" fmla="*/ 45 h 91"/>
              <a:gd name="T8" fmla="*/ 45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5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5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" name="Freeform 359"/>
          <p:cNvSpPr>
            <a:spLocks noChangeArrowheads="1"/>
          </p:cNvSpPr>
          <p:nvPr/>
        </p:nvSpPr>
        <p:spPr bwMode="auto">
          <a:xfrm>
            <a:off x="448339" y="229268"/>
            <a:ext cx="30397" cy="28497"/>
          </a:xfrm>
          <a:custGeom>
            <a:avLst/>
            <a:gdLst>
              <a:gd name="T0" fmla="*/ 34 w 69"/>
              <a:gd name="T1" fmla="*/ 0 h 68"/>
              <a:gd name="T2" fmla="*/ 0 w 69"/>
              <a:gd name="T3" fmla="*/ 34 h 68"/>
              <a:gd name="T4" fmla="*/ 34 w 69"/>
              <a:gd name="T5" fmla="*/ 67 h 68"/>
              <a:gd name="T6" fmla="*/ 68 w 69"/>
              <a:gd name="T7" fmla="*/ 34 h 68"/>
              <a:gd name="T8" fmla="*/ 34 w 6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8">
                <a:moveTo>
                  <a:pt x="34" y="0"/>
                </a:moveTo>
                <a:cubicBezTo>
                  <a:pt x="15" y="0"/>
                  <a:pt x="0" y="17"/>
                  <a:pt x="0" y="34"/>
                </a:cubicBezTo>
                <a:cubicBezTo>
                  <a:pt x="0" y="53"/>
                  <a:pt x="14" y="67"/>
                  <a:pt x="34" y="67"/>
                </a:cubicBezTo>
                <a:cubicBezTo>
                  <a:pt x="53" y="67"/>
                  <a:pt x="68" y="53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2" name="Freeform 360"/>
          <p:cNvSpPr>
            <a:spLocks noChangeArrowheads="1"/>
          </p:cNvSpPr>
          <p:nvPr/>
        </p:nvSpPr>
        <p:spPr bwMode="auto">
          <a:xfrm>
            <a:off x="203264" y="208369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3" name="Freeform 361"/>
          <p:cNvSpPr>
            <a:spLocks noChangeArrowheads="1"/>
          </p:cNvSpPr>
          <p:nvPr/>
        </p:nvSpPr>
        <p:spPr bwMode="auto">
          <a:xfrm>
            <a:off x="-15216" y="217869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8"/>
                  <a:pt x="99" y="0"/>
                  <a:pt x="6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" name="Freeform 362"/>
          <p:cNvSpPr>
            <a:spLocks noChangeArrowheads="1"/>
          </p:cNvSpPr>
          <p:nvPr/>
        </p:nvSpPr>
        <p:spPr bwMode="auto">
          <a:xfrm>
            <a:off x="2486839" y="6989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3" y="6"/>
                  <a:pt x="3" y="6"/>
                </a:cubicBezTo>
                <a:cubicBezTo>
                  <a:pt x="3" y="6"/>
                  <a:pt x="6" y="3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5" name="Freeform 363"/>
          <p:cNvSpPr>
            <a:spLocks noChangeArrowheads="1"/>
          </p:cNvSpPr>
          <p:nvPr/>
        </p:nvSpPr>
        <p:spPr bwMode="auto">
          <a:xfrm>
            <a:off x="2262661" y="8889"/>
            <a:ext cx="1899" cy="1899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" name="Freeform 364"/>
          <p:cNvSpPr>
            <a:spLocks noChangeArrowheads="1"/>
          </p:cNvSpPr>
          <p:nvPr/>
        </p:nvSpPr>
        <p:spPr bwMode="auto">
          <a:xfrm>
            <a:off x="1791507" y="-8210"/>
            <a:ext cx="41796" cy="39897"/>
          </a:xfrm>
          <a:custGeom>
            <a:avLst/>
            <a:gdLst>
              <a:gd name="T0" fmla="*/ 48 w 97"/>
              <a:gd name="T1" fmla="*/ 0 h 94"/>
              <a:gd name="T2" fmla="*/ 3 w 97"/>
              <a:gd name="T3" fmla="*/ 46 h 94"/>
              <a:gd name="T4" fmla="*/ 51 w 97"/>
              <a:gd name="T5" fmla="*/ 93 h 94"/>
              <a:gd name="T6" fmla="*/ 96 w 97"/>
              <a:gd name="T7" fmla="*/ 46 h 94"/>
              <a:gd name="T8" fmla="*/ 48 w 97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4">
                <a:moveTo>
                  <a:pt x="48" y="0"/>
                </a:moveTo>
                <a:cubicBezTo>
                  <a:pt x="22" y="0"/>
                  <a:pt x="0" y="20"/>
                  <a:pt x="3" y="46"/>
                </a:cubicBezTo>
                <a:cubicBezTo>
                  <a:pt x="3" y="71"/>
                  <a:pt x="25" y="93"/>
                  <a:pt x="51" y="93"/>
                </a:cubicBezTo>
                <a:cubicBezTo>
                  <a:pt x="76" y="93"/>
                  <a:pt x="96" y="71"/>
                  <a:pt x="96" y="46"/>
                </a:cubicBezTo>
                <a:cubicBezTo>
                  <a:pt x="96" y="20"/>
                  <a:pt x="73" y="0"/>
                  <a:pt x="4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7" name="Freeform 365"/>
          <p:cNvSpPr>
            <a:spLocks noChangeArrowheads="1"/>
          </p:cNvSpPr>
          <p:nvPr/>
        </p:nvSpPr>
        <p:spPr bwMode="auto">
          <a:xfrm>
            <a:off x="1559730" y="-15809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27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99" y="130"/>
                  <a:pt x="127" y="102"/>
                  <a:pt x="127" y="65"/>
                </a:cubicBezTo>
                <a:cubicBezTo>
                  <a:pt x="130" y="28"/>
                  <a:pt x="101" y="0"/>
                  <a:pt x="6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" name="Freeform 366"/>
          <p:cNvSpPr>
            <a:spLocks noChangeArrowheads="1"/>
          </p:cNvSpPr>
          <p:nvPr/>
        </p:nvSpPr>
        <p:spPr bwMode="auto">
          <a:xfrm>
            <a:off x="1337451" y="-12009"/>
            <a:ext cx="51296" cy="53195"/>
          </a:xfrm>
          <a:custGeom>
            <a:avLst/>
            <a:gdLst>
              <a:gd name="T0" fmla="*/ 57 w 117"/>
              <a:gd name="T1" fmla="*/ 3 h 122"/>
              <a:gd name="T2" fmla="*/ 0 w 117"/>
              <a:gd name="T3" fmla="*/ 62 h 122"/>
              <a:gd name="T4" fmla="*/ 59 w 117"/>
              <a:gd name="T5" fmla="*/ 121 h 122"/>
              <a:gd name="T6" fmla="*/ 116 w 117"/>
              <a:gd name="T7" fmla="*/ 62 h 122"/>
              <a:gd name="T8" fmla="*/ 57 w 117"/>
              <a:gd name="T9" fmla="*/ 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2">
                <a:moveTo>
                  <a:pt x="57" y="3"/>
                </a:moveTo>
                <a:cubicBezTo>
                  <a:pt x="26" y="3"/>
                  <a:pt x="0" y="28"/>
                  <a:pt x="0" y="62"/>
                </a:cubicBezTo>
                <a:cubicBezTo>
                  <a:pt x="0" y="93"/>
                  <a:pt x="26" y="121"/>
                  <a:pt x="59" y="121"/>
                </a:cubicBezTo>
                <a:cubicBezTo>
                  <a:pt x="91" y="121"/>
                  <a:pt x="116" y="96"/>
                  <a:pt x="116" y="62"/>
                </a:cubicBezTo>
                <a:cubicBezTo>
                  <a:pt x="113" y="28"/>
                  <a:pt x="88" y="0"/>
                  <a:pt x="57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" name="Freeform 367"/>
          <p:cNvSpPr>
            <a:spLocks noChangeArrowheads="1"/>
          </p:cNvSpPr>
          <p:nvPr/>
        </p:nvSpPr>
        <p:spPr bwMode="auto">
          <a:xfrm>
            <a:off x="1113273" y="-10109"/>
            <a:ext cx="49395" cy="49395"/>
          </a:xfrm>
          <a:custGeom>
            <a:avLst/>
            <a:gdLst>
              <a:gd name="T0" fmla="*/ 57 w 114"/>
              <a:gd name="T1" fmla="*/ 0 h 113"/>
              <a:gd name="T2" fmla="*/ 0 w 114"/>
              <a:gd name="T3" fmla="*/ 56 h 113"/>
              <a:gd name="T4" fmla="*/ 57 w 114"/>
              <a:gd name="T5" fmla="*/ 112 h 113"/>
              <a:gd name="T6" fmla="*/ 113 w 114"/>
              <a:gd name="T7" fmla="*/ 56 h 113"/>
              <a:gd name="T8" fmla="*/ 57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7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87"/>
                  <a:pt x="26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25"/>
                  <a:pt x="88" y="0"/>
                  <a:pt x="5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0" name="Freeform 368"/>
          <p:cNvSpPr>
            <a:spLocks noChangeArrowheads="1"/>
          </p:cNvSpPr>
          <p:nvPr/>
        </p:nvSpPr>
        <p:spPr bwMode="auto">
          <a:xfrm>
            <a:off x="890996" y="-4410"/>
            <a:ext cx="41796" cy="41796"/>
          </a:xfrm>
          <a:custGeom>
            <a:avLst/>
            <a:gdLst>
              <a:gd name="T0" fmla="*/ 48 w 99"/>
              <a:gd name="T1" fmla="*/ 0 h 97"/>
              <a:gd name="T2" fmla="*/ 0 w 99"/>
              <a:gd name="T3" fmla="*/ 48 h 97"/>
              <a:gd name="T4" fmla="*/ 48 w 99"/>
              <a:gd name="T5" fmla="*/ 96 h 97"/>
              <a:gd name="T6" fmla="*/ 96 w 99"/>
              <a:gd name="T7" fmla="*/ 48 h 97"/>
              <a:gd name="T8" fmla="*/ 48 w 9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7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6"/>
                  <a:pt x="22" y="96"/>
                  <a:pt x="48" y="96"/>
                </a:cubicBezTo>
                <a:cubicBezTo>
                  <a:pt x="76" y="96"/>
                  <a:pt x="96" y="73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1" name="Freeform 369"/>
          <p:cNvSpPr>
            <a:spLocks noChangeArrowheads="1"/>
          </p:cNvSpPr>
          <p:nvPr/>
        </p:nvSpPr>
        <p:spPr bwMode="auto">
          <a:xfrm>
            <a:off x="668717" y="-2510"/>
            <a:ext cx="37996" cy="37996"/>
          </a:xfrm>
          <a:custGeom>
            <a:avLst/>
            <a:gdLst>
              <a:gd name="T0" fmla="*/ 43 w 86"/>
              <a:gd name="T1" fmla="*/ 0 h 86"/>
              <a:gd name="T2" fmla="*/ 0 w 86"/>
              <a:gd name="T3" fmla="*/ 43 h 86"/>
              <a:gd name="T4" fmla="*/ 43 w 86"/>
              <a:gd name="T5" fmla="*/ 85 h 86"/>
              <a:gd name="T6" fmla="*/ 85 w 86"/>
              <a:gd name="T7" fmla="*/ 43 h 86"/>
              <a:gd name="T8" fmla="*/ 43 w 86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43" y="0"/>
                </a:moveTo>
                <a:cubicBezTo>
                  <a:pt x="20" y="0"/>
                  <a:pt x="0" y="20"/>
                  <a:pt x="0" y="43"/>
                </a:cubicBezTo>
                <a:cubicBezTo>
                  <a:pt x="0" y="65"/>
                  <a:pt x="20" y="85"/>
                  <a:pt x="43" y="85"/>
                </a:cubicBezTo>
                <a:cubicBezTo>
                  <a:pt x="65" y="85"/>
                  <a:pt x="85" y="65"/>
                  <a:pt x="85" y="43"/>
                </a:cubicBezTo>
                <a:cubicBezTo>
                  <a:pt x="85" y="20"/>
                  <a:pt x="68" y="0"/>
                  <a:pt x="4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2" name="Freeform 370"/>
          <p:cNvSpPr>
            <a:spLocks noChangeArrowheads="1"/>
          </p:cNvSpPr>
          <p:nvPr/>
        </p:nvSpPr>
        <p:spPr bwMode="auto">
          <a:xfrm>
            <a:off x="452139" y="8889"/>
            <a:ext cx="18998" cy="18998"/>
          </a:xfrm>
          <a:custGeom>
            <a:avLst/>
            <a:gdLst>
              <a:gd name="T0" fmla="*/ 22 w 46"/>
              <a:gd name="T1" fmla="*/ 0 h 46"/>
              <a:gd name="T2" fmla="*/ 0 w 46"/>
              <a:gd name="T3" fmla="*/ 22 h 46"/>
              <a:gd name="T4" fmla="*/ 22 w 46"/>
              <a:gd name="T5" fmla="*/ 45 h 46"/>
              <a:gd name="T6" fmla="*/ 45 w 46"/>
              <a:gd name="T7" fmla="*/ 22 h 46"/>
              <a:gd name="T8" fmla="*/ 22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2" y="0"/>
                </a:moveTo>
                <a:cubicBezTo>
                  <a:pt x="8" y="0"/>
                  <a:pt x="0" y="11"/>
                  <a:pt x="0" y="22"/>
                </a:cubicBezTo>
                <a:cubicBezTo>
                  <a:pt x="0" y="37"/>
                  <a:pt x="11" y="45"/>
                  <a:pt x="22" y="45"/>
                </a:cubicBezTo>
                <a:cubicBezTo>
                  <a:pt x="34" y="45"/>
                  <a:pt x="45" y="34"/>
                  <a:pt x="45" y="22"/>
                </a:cubicBezTo>
                <a:cubicBezTo>
                  <a:pt x="45" y="8"/>
                  <a:pt x="37" y="0"/>
                  <a:pt x="2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" name="Freeform 371"/>
          <p:cNvSpPr>
            <a:spLocks noChangeArrowheads="1"/>
          </p:cNvSpPr>
          <p:nvPr/>
        </p:nvSpPr>
        <p:spPr bwMode="auto">
          <a:xfrm>
            <a:off x="233661" y="14588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8 h 18"/>
              <a:gd name="T4" fmla="*/ 8 w 18"/>
              <a:gd name="T5" fmla="*/ 17 h 18"/>
              <a:gd name="T6" fmla="*/ 17 w 18"/>
              <a:gd name="T7" fmla="*/ 8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3"/>
                  <a:pt x="6" y="17"/>
                  <a:pt x="8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" name="Freeform 372"/>
          <p:cNvSpPr>
            <a:spLocks noChangeArrowheads="1"/>
          </p:cNvSpPr>
          <p:nvPr/>
        </p:nvSpPr>
        <p:spPr bwMode="auto">
          <a:xfrm>
            <a:off x="-17" y="6989"/>
            <a:ext cx="24698" cy="24698"/>
          </a:xfrm>
          <a:custGeom>
            <a:avLst/>
            <a:gdLst>
              <a:gd name="T0" fmla="*/ 28 w 58"/>
              <a:gd name="T1" fmla="*/ 0 h 57"/>
              <a:gd name="T2" fmla="*/ 0 w 58"/>
              <a:gd name="T3" fmla="*/ 28 h 57"/>
              <a:gd name="T4" fmla="*/ 28 w 58"/>
              <a:gd name="T5" fmla="*/ 56 h 57"/>
              <a:gd name="T6" fmla="*/ 57 w 58"/>
              <a:gd name="T7" fmla="*/ 28 h 57"/>
              <a:gd name="T8" fmla="*/ 28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7" y="42"/>
                  <a:pt x="57" y="28"/>
                </a:cubicBezTo>
                <a:cubicBezTo>
                  <a:pt x="57" y="14"/>
                  <a:pt x="45" y="0"/>
                  <a:pt x="2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1" name="Freeform 18"/>
          <p:cNvSpPr>
            <a:spLocks noChangeArrowheads="1"/>
          </p:cNvSpPr>
          <p:nvPr/>
        </p:nvSpPr>
        <p:spPr bwMode="auto">
          <a:xfrm>
            <a:off x="7467004" y="4762220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9" y="0"/>
                  <a:pt x="0" y="9"/>
                  <a:pt x="0" y="17"/>
                </a:cubicBezTo>
                <a:cubicBezTo>
                  <a:pt x="0" y="26"/>
                  <a:pt x="9" y="34"/>
                  <a:pt x="17" y="34"/>
                </a:cubicBezTo>
                <a:cubicBezTo>
                  <a:pt x="26" y="34"/>
                  <a:pt x="34" y="25"/>
                  <a:pt x="34" y="17"/>
                </a:cubicBezTo>
                <a:cubicBezTo>
                  <a:pt x="34" y="8"/>
                  <a:pt x="28" y="0"/>
                  <a:pt x="1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8" name="Freeform 35"/>
          <p:cNvSpPr>
            <a:spLocks noChangeArrowheads="1"/>
          </p:cNvSpPr>
          <p:nvPr/>
        </p:nvSpPr>
        <p:spPr bwMode="auto">
          <a:xfrm>
            <a:off x="7917260" y="4536143"/>
            <a:ext cx="11399" cy="13298"/>
          </a:xfrm>
          <a:custGeom>
            <a:avLst/>
            <a:gdLst>
              <a:gd name="T0" fmla="*/ 14 w 27"/>
              <a:gd name="T1" fmla="*/ 0 h 29"/>
              <a:gd name="T2" fmla="*/ 0 w 27"/>
              <a:gd name="T3" fmla="*/ 14 h 29"/>
              <a:gd name="T4" fmla="*/ 14 w 27"/>
              <a:gd name="T5" fmla="*/ 28 h 29"/>
              <a:gd name="T6" fmla="*/ 26 w 27"/>
              <a:gd name="T7" fmla="*/ 14 h 29"/>
              <a:gd name="T8" fmla="*/ 14 w 27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cubicBezTo>
                  <a:pt x="20" y="28"/>
                  <a:pt x="26" y="23"/>
                  <a:pt x="26" y="14"/>
                </a:cubicBezTo>
                <a:cubicBezTo>
                  <a:pt x="26" y="6"/>
                  <a:pt x="20" y="0"/>
                  <a:pt x="1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9" name="Freeform 36"/>
          <p:cNvSpPr>
            <a:spLocks noChangeArrowheads="1"/>
          </p:cNvSpPr>
          <p:nvPr/>
        </p:nvSpPr>
        <p:spPr bwMode="auto">
          <a:xfrm>
            <a:off x="7694982" y="4538043"/>
            <a:ext cx="9500" cy="9500"/>
          </a:xfrm>
          <a:custGeom>
            <a:avLst/>
            <a:gdLst>
              <a:gd name="T0" fmla="*/ 11 w 24"/>
              <a:gd name="T1" fmla="*/ 0 h 23"/>
              <a:gd name="T2" fmla="*/ 0 w 24"/>
              <a:gd name="T3" fmla="*/ 11 h 23"/>
              <a:gd name="T4" fmla="*/ 11 w 24"/>
              <a:gd name="T5" fmla="*/ 22 h 23"/>
              <a:gd name="T6" fmla="*/ 23 w 24"/>
              <a:gd name="T7" fmla="*/ 11 h 23"/>
              <a:gd name="T8" fmla="*/ 11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6" y="22"/>
                  <a:pt x="11" y="22"/>
                </a:cubicBezTo>
                <a:cubicBezTo>
                  <a:pt x="17" y="22"/>
                  <a:pt x="23" y="17"/>
                  <a:pt x="23" y="11"/>
                </a:cubicBezTo>
                <a:cubicBezTo>
                  <a:pt x="23" y="5"/>
                  <a:pt x="17" y="0"/>
                  <a:pt x="1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" name="Freeform 37"/>
          <p:cNvSpPr>
            <a:spLocks noChangeArrowheads="1"/>
          </p:cNvSpPr>
          <p:nvPr/>
        </p:nvSpPr>
        <p:spPr bwMode="auto">
          <a:xfrm>
            <a:off x="7468905" y="4538043"/>
            <a:ext cx="13298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0" y="0"/>
                  <a:pt x="1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" name="Freeform 56"/>
          <p:cNvSpPr>
            <a:spLocks noChangeArrowheads="1"/>
          </p:cNvSpPr>
          <p:nvPr/>
        </p:nvSpPr>
        <p:spPr bwMode="auto">
          <a:xfrm>
            <a:off x="9047649" y="4310065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0" y="6"/>
                  <a:pt x="3" y="6"/>
                </a:cubicBezTo>
                <a:cubicBezTo>
                  <a:pt x="6" y="6"/>
                  <a:pt x="6" y="6"/>
                  <a:pt x="6" y="3"/>
                </a:cubicBezTo>
                <a:cubicBezTo>
                  <a:pt x="6" y="0"/>
                  <a:pt x="6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" name="Freeform 57"/>
          <p:cNvSpPr>
            <a:spLocks noChangeArrowheads="1"/>
          </p:cNvSpPr>
          <p:nvPr/>
        </p:nvSpPr>
        <p:spPr bwMode="auto">
          <a:xfrm>
            <a:off x="8823471" y="4311965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3"/>
                </a:ln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6"/>
                  <a:pt x="6" y="3"/>
                </a:cubicBezTo>
                <a:cubicBezTo>
                  <a:pt x="6" y="1"/>
                  <a:pt x="3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" name="Freeform 58"/>
          <p:cNvSpPr>
            <a:spLocks noChangeArrowheads="1"/>
          </p:cNvSpPr>
          <p:nvPr/>
        </p:nvSpPr>
        <p:spPr bwMode="auto">
          <a:xfrm>
            <a:off x="8585995" y="4300567"/>
            <a:ext cx="26597" cy="28497"/>
          </a:xfrm>
          <a:custGeom>
            <a:avLst/>
            <a:gdLst>
              <a:gd name="T0" fmla="*/ 62 w 63"/>
              <a:gd name="T1" fmla="*/ 31 h 65"/>
              <a:gd name="T2" fmla="*/ 58 w 63"/>
              <a:gd name="T3" fmla="*/ 47 h 65"/>
              <a:gd name="T4" fmla="*/ 46 w 63"/>
              <a:gd name="T5" fmla="*/ 58 h 65"/>
              <a:gd name="T6" fmla="*/ 31 w 63"/>
              <a:gd name="T7" fmla="*/ 63 h 65"/>
              <a:gd name="T8" fmla="*/ 15 w 63"/>
              <a:gd name="T9" fmla="*/ 58 h 65"/>
              <a:gd name="T10" fmla="*/ 4 w 63"/>
              <a:gd name="T11" fmla="*/ 47 h 65"/>
              <a:gd name="T12" fmla="*/ 0 w 63"/>
              <a:gd name="T13" fmla="*/ 32 h 65"/>
              <a:gd name="T14" fmla="*/ 4 w 63"/>
              <a:gd name="T15" fmla="*/ 16 h 65"/>
              <a:gd name="T16" fmla="*/ 15 w 63"/>
              <a:gd name="T17" fmla="*/ 5 h 65"/>
              <a:gd name="T18" fmla="*/ 31 w 63"/>
              <a:gd name="T19" fmla="*/ 0 h 65"/>
              <a:gd name="T20" fmla="*/ 46 w 63"/>
              <a:gd name="T21" fmla="*/ 5 h 65"/>
              <a:gd name="T22" fmla="*/ 57 w 63"/>
              <a:gd name="T23" fmla="*/ 16 h 65"/>
              <a:gd name="T24" fmla="*/ 62 w 63"/>
              <a:gd name="T25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5">
                <a:moveTo>
                  <a:pt x="62" y="31"/>
                </a:moveTo>
                <a:cubicBezTo>
                  <a:pt x="62" y="37"/>
                  <a:pt x="60" y="42"/>
                  <a:pt x="58" y="47"/>
                </a:cubicBezTo>
                <a:cubicBezTo>
                  <a:pt x="55" y="52"/>
                  <a:pt x="51" y="55"/>
                  <a:pt x="46" y="58"/>
                </a:cubicBezTo>
                <a:cubicBezTo>
                  <a:pt x="41" y="61"/>
                  <a:pt x="37" y="63"/>
                  <a:pt x="31" y="63"/>
                </a:cubicBezTo>
                <a:cubicBezTo>
                  <a:pt x="25" y="64"/>
                  <a:pt x="20" y="61"/>
                  <a:pt x="15" y="58"/>
                </a:cubicBezTo>
                <a:cubicBezTo>
                  <a:pt x="10" y="56"/>
                  <a:pt x="7" y="52"/>
                  <a:pt x="4" y="47"/>
                </a:cubicBezTo>
                <a:cubicBezTo>
                  <a:pt x="1" y="42"/>
                  <a:pt x="0" y="38"/>
                  <a:pt x="0" y="32"/>
                </a:cubicBezTo>
                <a:cubicBezTo>
                  <a:pt x="0" y="27"/>
                  <a:pt x="1" y="21"/>
                  <a:pt x="4" y="16"/>
                </a:cubicBezTo>
                <a:cubicBezTo>
                  <a:pt x="7" y="11"/>
                  <a:pt x="10" y="8"/>
                  <a:pt x="15" y="5"/>
                </a:cubicBezTo>
                <a:cubicBezTo>
                  <a:pt x="20" y="2"/>
                  <a:pt x="25" y="0"/>
                  <a:pt x="31" y="0"/>
                </a:cubicBezTo>
                <a:cubicBezTo>
                  <a:pt x="36" y="0"/>
                  <a:pt x="41" y="3"/>
                  <a:pt x="46" y="5"/>
                </a:cubicBezTo>
                <a:cubicBezTo>
                  <a:pt x="51" y="8"/>
                  <a:pt x="54" y="11"/>
                  <a:pt x="57" y="16"/>
                </a:cubicBezTo>
                <a:cubicBezTo>
                  <a:pt x="59" y="21"/>
                  <a:pt x="62" y="26"/>
                  <a:pt x="62" y="31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2" name="Freeform 59"/>
          <p:cNvSpPr>
            <a:spLocks noChangeArrowheads="1"/>
          </p:cNvSpPr>
          <p:nvPr/>
        </p:nvSpPr>
        <p:spPr bwMode="auto">
          <a:xfrm>
            <a:off x="8359916" y="4302466"/>
            <a:ext cx="24698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6" y="0"/>
                  <a:pt x="2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" name="Freeform 60"/>
          <p:cNvSpPr>
            <a:spLocks noChangeArrowheads="1"/>
          </p:cNvSpPr>
          <p:nvPr/>
        </p:nvSpPr>
        <p:spPr bwMode="auto">
          <a:xfrm>
            <a:off x="8137639" y="4306265"/>
            <a:ext cx="18998" cy="18998"/>
          </a:xfrm>
          <a:custGeom>
            <a:avLst/>
            <a:gdLst>
              <a:gd name="T0" fmla="*/ 45 w 46"/>
              <a:gd name="T1" fmla="*/ 22 h 46"/>
              <a:gd name="T2" fmla="*/ 42 w 46"/>
              <a:gd name="T3" fmla="*/ 33 h 46"/>
              <a:gd name="T4" fmla="*/ 34 w 46"/>
              <a:gd name="T5" fmla="*/ 42 h 46"/>
              <a:gd name="T6" fmla="*/ 23 w 46"/>
              <a:gd name="T7" fmla="*/ 45 h 46"/>
              <a:gd name="T8" fmla="*/ 11 w 46"/>
              <a:gd name="T9" fmla="*/ 42 h 46"/>
              <a:gd name="T10" fmla="*/ 3 w 46"/>
              <a:gd name="T11" fmla="*/ 34 h 46"/>
              <a:gd name="T12" fmla="*/ 0 w 46"/>
              <a:gd name="T13" fmla="*/ 22 h 46"/>
              <a:gd name="T14" fmla="*/ 3 w 46"/>
              <a:gd name="T15" fmla="*/ 11 h 46"/>
              <a:gd name="T16" fmla="*/ 11 w 46"/>
              <a:gd name="T17" fmla="*/ 3 h 46"/>
              <a:gd name="T18" fmla="*/ 23 w 46"/>
              <a:gd name="T19" fmla="*/ 0 h 46"/>
              <a:gd name="T20" fmla="*/ 34 w 46"/>
              <a:gd name="T21" fmla="*/ 3 h 46"/>
              <a:gd name="T22" fmla="*/ 42 w 46"/>
              <a:gd name="T23" fmla="*/ 11 h 46"/>
              <a:gd name="T24" fmla="*/ 45 w 46"/>
              <a:gd name="T25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6">
                <a:moveTo>
                  <a:pt x="45" y="22"/>
                </a:moveTo>
                <a:cubicBezTo>
                  <a:pt x="45" y="26"/>
                  <a:pt x="44" y="30"/>
                  <a:pt x="42" y="33"/>
                </a:cubicBezTo>
                <a:cubicBezTo>
                  <a:pt x="40" y="37"/>
                  <a:pt x="38" y="40"/>
                  <a:pt x="34" y="42"/>
                </a:cubicBezTo>
                <a:cubicBezTo>
                  <a:pt x="30" y="44"/>
                  <a:pt x="27" y="45"/>
                  <a:pt x="23" y="45"/>
                </a:cubicBezTo>
                <a:cubicBezTo>
                  <a:pt x="19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2"/>
                </a:cubicBezTo>
                <a:cubicBezTo>
                  <a:pt x="0" y="18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3" y="0"/>
                </a:cubicBezTo>
                <a:cubicBezTo>
                  <a:pt x="27" y="0"/>
                  <a:pt x="30" y="1"/>
                  <a:pt x="34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4" y="15"/>
                  <a:pt x="45" y="18"/>
                  <a:pt x="45" y="2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4" name="Freeform 61"/>
          <p:cNvSpPr>
            <a:spLocks noChangeArrowheads="1"/>
          </p:cNvSpPr>
          <p:nvPr/>
        </p:nvSpPr>
        <p:spPr bwMode="auto">
          <a:xfrm>
            <a:off x="7917260" y="4310065"/>
            <a:ext cx="13298" cy="13299"/>
          </a:xfrm>
          <a:custGeom>
            <a:avLst/>
            <a:gdLst>
              <a:gd name="T0" fmla="*/ 15 w 30"/>
              <a:gd name="T1" fmla="*/ 0 h 29"/>
              <a:gd name="T2" fmla="*/ 0 w 30"/>
              <a:gd name="T3" fmla="*/ 14 h 29"/>
              <a:gd name="T4" fmla="*/ 15 w 30"/>
              <a:gd name="T5" fmla="*/ 28 h 29"/>
              <a:gd name="T6" fmla="*/ 29 w 30"/>
              <a:gd name="T7" fmla="*/ 14 h 29"/>
              <a:gd name="T8" fmla="*/ 15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5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5" name="Freeform 62"/>
          <p:cNvSpPr>
            <a:spLocks noChangeArrowheads="1"/>
          </p:cNvSpPr>
          <p:nvPr/>
        </p:nvSpPr>
        <p:spPr bwMode="auto">
          <a:xfrm>
            <a:off x="7693082" y="4313865"/>
            <a:ext cx="9498" cy="11399"/>
          </a:xfrm>
          <a:custGeom>
            <a:avLst/>
            <a:gdLst>
              <a:gd name="T0" fmla="*/ 11 w 21"/>
              <a:gd name="T1" fmla="*/ 2 h 26"/>
              <a:gd name="T2" fmla="*/ 0 w 21"/>
              <a:gd name="T3" fmla="*/ 14 h 26"/>
              <a:gd name="T4" fmla="*/ 11 w 21"/>
              <a:gd name="T5" fmla="*/ 25 h 26"/>
              <a:gd name="T6" fmla="*/ 20 w 21"/>
              <a:gd name="T7" fmla="*/ 14 h 26"/>
              <a:gd name="T8" fmla="*/ 11 w 21"/>
              <a:gd name="T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6">
                <a:moveTo>
                  <a:pt x="11" y="2"/>
                </a:moveTo>
                <a:cubicBezTo>
                  <a:pt x="6" y="2"/>
                  <a:pt x="0" y="9"/>
                  <a:pt x="0" y="14"/>
                </a:cubicBezTo>
                <a:cubicBezTo>
                  <a:pt x="0" y="20"/>
                  <a:pt x="6" y="25"/>
                  <a:pt x="11" y="25"/>
                </a:cubicBezTo>
                <a:cubicBezTo>
                  <a:pt x="17" y="25"/>
                  <a:pt x="20" y="19"/>
                  <a:pt x="20" y="14"/>
                </a:cubicBezTo>
                <a:cubicBezTo>
                  <a:pt x="20" y="5"/>
                  <a:pt x="17" y="0"/>
                  <a:pt x="11" y="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6" name="Freeform 63"/>
          <p:cNvSpPr>
            <a:spLocks noChangeArrowheads="1"/>
          </p:cNvSpPr>
          <p:nvPr/>
        </p:nvSpPr>
        <p:spPr bwMode="auto">
          <a:xfrm>
            <a:off x="7468905" y="4313865"/>
            <a:ext cx="9498" cy="9500"/>
          </a:xfrm>
          <a:custGeom>
            <a:avLst/>
            <a:gdLst>
              <a:gd name="T0" fmla="*/ 11 w 24"/>
              <a:gd name="T1" fmla="*/ 0 h 24"/>
              <a:gd name="T2" fmla="*/ 0 w 24"/>
              <a:gd name="T3" fmla="*/ 12 h 24"/>
              <a:gd name="T4" fmla="*/ 11 w 24"/>
              <a:gd name="T5" fmla="*/ 23 h 24"/>
              <a:gd name="T6" fmla="*/ 23 w 24"/>
              <a:gd name="T7" fmla="*/ 12 h 24"/>
              <a:gd name="T8" fmla="*/ 11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1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1" y="23"/>
                </a:cubicBezTo>
                <a:cubicBezTo>
                  <a:pt x="17" y="23"/>
                  <a:pt x="23" y="18"/>
                  <a:pt x="23" y="12"/>
                </a:cubicBezTo>
                <a:cubicBezTo>
                  <a:pt x="23" y="7"/>
                  <a:pt x="17" y="0"/>
                  <a:pt x="1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0" name="Freeform 87"/>
          <p:cNvSpPr>
            <a:spLocks noChangeArrowheads="1"/>
          </p:cNvSpPr>
          <p:nvPr/>
        </p:nvSpPr>
        <p:spPr bwMode="auto">
          <a:xfrm>
            <a:off x="9032450" y="4070689"/>
            <a:ext cx="32297" cy="32297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" name="Freeform 88"/>
          <p:cNvSpPr>
            <a:spLocks noChangeArrowheads="1"/>
          </p:cNvSpPr>
          <p:nvPr/>
        </p:nvSpPr>
        <p:spPr bwMode="auto">
          <a:xfrm>
            <a:off x="8804473" y="4070689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40 h 80"/>
              <a:gd name="T4" fmla="*/ 40 w 80"/>
              <a:gd name="T5" fmla="*/ 79 h 80"/>
              <a:gd name="T6" fmla="*/ 79 w 80"/>
              <a:gd name="T7" fmla="*/ 37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20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" name="Freeform 89"/>
          <p:cNvSpPr>
            <a:spLocks noChangeArrowheads="1"/>
          </p:cNvSpPr>
          <p:nvPr/>
        </p:nvSpPr>
        <p:spPr bwMode="auto">
          <a:xfrm>
            <a:off x="8582195" y="4072589"/>
            <a:ext cx="32296" cy="32296"/>
          </a:xfrm>
          <a:custGeom>
            <a:avLst/>
            <a:gdLst>
              <a:gd name="T0" fmla="*/ 37 w 77"/>
              <a:gd name="T1" fmla="*/ 0 h 74"/>
              <a:gd name="T2" fmla="*/ 0 w 77"/>
              <a:gd name="T3" fmla="*/ 36 h 74"/>
              <a:gd name="T4" fmla="*/ 40 w 77"/>
              <a:gd name="T5" fmla="*/ 73 h 74"/>
              <a:gd name="T6" fmla="*/ 76 w 77"/>
              <a:gd name="T7" fmla="*/ 36 h 74"/>
              <a:gd name="T8" fmla="*/ 37 w 77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7" y="73"/>
                  <a:pt x="40" y="73"/>
                </a:cubicBezTo>
                <a:cubicBezTo>
                  <a:pt x="59" y="73"/>
                  <a:pt x="76" y="56"/>
                  <a:pt x="76" y="36"/>
                </a:cubicBezTo>
                <a:cubicBezTo>
                  <a:pt x="73" y="17"/>
                  <a:pt x="57" y="0"/>
                  <a:pt x="3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3" name="Freeform 90"/>
          <p:cNvSpPr>
            <a:spLocks noChangeArrowheads="1"/>
          </p:cNvSpPr>
          <p:nvPr/>
        </p:nvSpPr>
        <p:spPr bwMode="auto">
          <a:xfrm>
            <a:off x="8356117" y="4074488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7" y="0"/>
                  <a:pt x="0" y="15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1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4" name="Freeform 91"/>
          <p:cNvSpPr>
            <a:spLocks noChangeArrowheads="1"/>
          </p:cNvSpPr>
          <p:nvPr/>
        </p:nvSpPr>
        <p:spPr bwMode="auto">
          <a:xfrm>
            <a:off x="8133839" y="4078288"/>
            <a:ext cx="26597" cy="24698"/>
          </a:xfrm>
          <a:custGeom>
            <a:avLst/>
            <a:gdLst>
              <a:gd name="T0" fmla="*/ 28 w 60"/>
              <a:gd name="T1" fmla="*/ 0 h 57"/>
              <a:gd name="T2" fmla="*/ 0 w 60"/>
              <a:gd name="T3" fmla="*/ 28 h 57"/>
              <a:gd name="T4" fmla="*/ 31 w 60"/>
              <a:gd name="T5" fmla="*/ 56 h 57"/>
              <a:gd name="T6" fmla="*/ 59 w 60"/>
              <a:gd name="T7" fmla="*/ 28 h 57"/>
              <a:gd name="T8" fmla="*/ 28 w 6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31" y="56"/>
                </a:cubicBezTo>
                <a:cubicBezTo>
                  <a:pt x="48" y="56"/>
                  <a:pt x="59" y="42"/>
                  <a:pt x="59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5" name="Freeform 92"/>
          <p:cNvSpPr>
            <a:spLocks noChangeArrowheads="1"/>
          </p:cNvSpPr>
          <p:nvPr/>
        </p:nvSpPr>
        <p:spPr bwMode="auto">
          <a:xfrm>
            <a:off x="7915360" y="408398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1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8" y="0"/>
                  <a:pt x="0" y="6"/>
                  <a:pt x="0" y="17"/>
                </a:cubicBezTo>
                <a:cubicBezTo>
                  <a:pt x="0" y="25"/>
                  <a:pt x="5" y="34"/>
                  <a:pt x="17" y="34"/>
                </a:cubicBezTo>
                <a:cubicBezTo>
                  <a:pt x="25" y="34"/>
                  <a:pt x="31" y="25"/>
                  <a:pt x="31" y="17"/>
                </a:cubicBezTo>
                <a:cubicBezTo>
                  <a:pt x="34" y="8"/>
                  <a:pt x="25" y="0"/>
                  <a:pt x="1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6" name="Freeform 93"/>
          <p:cNvSpPr>
            <a:spLocks noChangeArrowheads="1"/>
          </p:cNvSpPr>
          <p:nvPr/>
        </p:nvSpPr>
        <p:spPr bwMode="auto">
          <a:xfrm>
            <a:off x="7691182" y="4087787"/>
            <a:ext cx="9500" cy="9498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7" name="Freeform 94"/>
          <p:cNvSpPr>
            <a:spLocks noChangeArrowheads="1"/>
          </p:cNvSpPr>
          <p:nvPr/>
        </p:nvSpPr>
        <p:spPr bwMode="auto">
          <a:xfrm>
            <a:off x="7467004" y="4089687"/>
            <a:ext cx="9500" cy="9500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" name="Freeform 119"/>
          <p:cNvSpPr>
            <a:spLocks noChangeArrowheads="1"/>
          </p:cNvSpPr>
          <p:nvPr/>
        </p:nvSpPr>
        <p:spPr bwMode="auto">
          <a:xfrm>
            <a:off x="9024851" y="3838911"/>
            <a:ext cx="43696" cy="43696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3" name="Freeform 120"/>
          <p:cNvSpPr>
            <a:spLocks noChangeArrowheads="1"/>
          </p:cNvSpPr>
          <p:nvPr/>
        </p:nvSpPr>
        <p:spPr bwMode="auto">
          <a:xfrm>
            <a:off x="8794974" y="3835112"/>
            <a:ext cx="53195" cy="55095"/>
          </a:xfrm>
          <a:custGeom>
            <a:avLst/>
            <a:gdLst>
              <a:gd name="T0" fmla="*/ 62 w 125"/>
              <a:gd name="T1" fmla="*/ 0 h 126"/>
              <a:gd name="T2" fmla="*/ 0 w 125"/>
              <a:gd name="T3" fmla="*/ 63 h 126"/>
              <a:gd name="T4" fmla="*/ 62 w 125"/>
              <a:gd name="T5" fmla="*/ 125 h 126"/>
              <a:gd name="T6" fmla="*/ 124 w 125"/>
              <a:gd name="T7" fmla="*/ 63 h 126"/>
              <a:gd name="T8" fmla="*/ 62 w 125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62" y="0"/>
                </a:moveTo>
                <a:cubicBezTo>
                  <a:pt x="28" y="0"/>
                  <a:pt x="0" y="30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6" y="125"/>
                  <a:pt x="124" y="97"/>
                  <a:pt x="124" y="63"/>
                </a:cubicBezTo>
                <a:cubicBezTo>
                  <a:pt x="124" y="30"/>
                  <a:pt x="96" y="0"/>
                  <a:pt x="6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4" name="Freeform 121"/>
          <p:cNvSpPr>
            <a:spLocks noChangeArrowheads="1"/>
          </p:cNvSpPr>
          <p:nvPr/>
        </p:nvSpPr>
        <p:spPr bwMode="auto">
          <a:xfrm>
            <a:off x="8576495" y="3842711"/>
            <a:ext cx="39897" cy="39897"/>
          </a:xfrm>
          <a:custGeom>
            <a:avLst/>
            <a:gdLst>
              <a:gd name="T0" fmla="*/ 45 w 91"/>
              <a:gd name="T1" fmla="*/ 0 h 92"/>
              <a:gd name="T2" fmla="*/ 0 w 91"/>
              <a:gd name="T3" fmla="*/ 45 h 92"/>
              <a:gd name="T4" fmla="*/ 45 w 91"/>
              <a:gd name="T5" fmla="*/ 91 h 92"/>
              <a:gd name="T6" fmla="*/ 90 w 91"/>
              <a:gd name="T7" fmla="*/ 45 h 92"/>
              <a:gd name="T8" fmla="*/ 45 w 9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1"/>
                  <a:pt x="45" y="91"/>
                </a:cubicBezTo>
                <a:cubicBezTo>
                  <a:pt x="70" y="91"/>
                  <a:pt x="90" y="71"/>
                  <a:pt x="90" y="45"/>
                </a:cubicBezTo>
                <a:cubicBezTo>
                  <a:pt x="90" y="20"/>
                  <a:pt x="70" y="0"/>
                  <a:pt x="4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5" name="Freeform 122"/>
          <p:cNvSpPr>
            <a:spLocks noChangeArrowheads="1"/>
          </p:cNvSpPr>
          <p:nvPr/>
        </p:nvSpPr>
        <p:spPr bwMode="auto">
          <a:xfrm>
            <a:off x="8354217" y="3848411"/>
            <a:ext cx="34197" cy="34197"/>
          </a:xfrm>
          <a:custGeom>
            <a:avLst/>
            <a:gdLst>
              <a:gd name="T0" fmla="*/ 39 w 80"/>
              <a:gd name="T1" fmla="*/ 0 h 80"/>
              <a:gd name="T2" fmla="*/ 0 w 80"/>
              <a:gd name="T3" fmla="*/ 39 h 80"/>
              <a:gd name="T4" fmla="*/ 39 w 80"/>
              <a:gd name="T5" fmla="*/ 79 h 80"/>
              <a:gd name="T6" fmla="*/ 79 w 80"/>
              <a:gd name="T7" fmla="*/ 39 h 80"/>
              <a:gd name="T8" fmla="*/ 39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39" y="0"/>
                </a:moveTo>
                <a:cubicBezTo>
                  <a:pt x="16" y="0"/>
                  <a:pt x="0" y="17"/>
                  <a:pt x="0" y="39"/>
                </a:cubicBezTo>
                <a:cubicBezTo>
                  <a:pt x="0" y="62"/>
                  <a:pt x="16" y="79"/>
                  <a:pt x="39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3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6" name="Freeform 123"/>
          <p:cNvSpPr>
            <a:spLocks noChangeArrowheads="1"/>
          </p:cNvSpPr>
          <p:nvPr/>
        </p:nvSpPr>
        <p:spPr bwMode="auto">
          <a:xfrm>
            <a:off x="8130039" y="3850310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4" y="0"/>
                  <a:pt x="0" y="14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4"/>
                  <a:pt x="68" y="34"/>
                </a:cubicBezTo>
                <a:cubicBezTo>
                  <a:pt x="68" y="14"/>
                  <a:pt x="54" y="0"/>
                  <a:pt x="3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" name="Freeform 124"/>
          <p:cNvSpPr>
            <a:spLocks noChangeArrowheads="1"/>
          </p:cNvSpPr>
          <p:nvPr/>
        </p:nvSpPr>
        <p:spPr bwMode="auto">
          <a:xfrm>
            <a:off x="7913461" y="3859810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6" y="0"/>
                  <a:pt x="0" y="9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5" y="34"/>
                  <a:pt x="34" y="25"/>
                  <a:pt x="34" y="17"/>
                </a:cubicBezTo>
                <a:cubicBezTo>
                  <a:pt x="34" y="6"/>
                  <a:pt x="28" y="0"/>
                  <a:pt x="1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8" name="Freeform 125"/>
          <p:cNvSpPr>
            <a:spLocks noChangeArrowheads="1"/>
          </p:cNvSpPr>
          <p:nvPr/>
        </p:nvSpPr>
        <p:spPr bwMode="auto">
          <a:xfrm>
            <a:off x="7677884" y="3850310"/>
            <a:ext cx="34197" cy="36097"/>
          </a:xfrm>
          <a:custGeom>
            <a:avLst/>
            <a:gdLst>
              <a:gd name="T0" fmla="*/ 40 w 80"/>
              <a:gd name="T1" fmla="*/ 0 h 83"/>
              <a:gd name="T2" fmla="*/ 0 w 80"/>
              <a:gd name="T3" fmla="*/ 43 h 83"/>
              <a:gd name="T4" fmla="*/ 40 w 80"/>
              <a:gd name="T5" fmla="*/ 82 h 83"/>
              <a:gd name="T6" fmla="*/ 79 w 80"/>
              <a:gd name="T7" fmla="*/ 43 h 83"/>
              <a:gd name="T8" fmla="*/ 40 w 80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3">
                <a:moveTo>
                  <a:pt x="40" y="0"/>
                </a:moveTo>
                <a:cubicBezTo>
                  <a:pt x="17" y="0"/>
                  <a:pt x="0" y="21"/>
                  <a:pt x="0" y="43"/>
                </a:cubicBezTo>
                <a:cubicBezTo>
                  <a:pt x="0" y="66"/>
                  <a:pt x="17" y="82"/>
                  <a:pt x="40" y="82"/>
                </a:cubicBezTo>
                <a:cubicBezTo>
                  <a:pt x="62" y="82"/>
                  <a:pt x="79" y="62"/>
                  <a:pt x="79" y="43"/>
                </a:cubicBezTo>
                <a:cubicBezTo>
                  <a:pt x="79" y="20"/>
                  <a:pt x="62" y="0"/>
                  <a:pt x="4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" name="Freeform 126"/>
          <p:cNvSpPr>
            <a:spLocks noChangeArrowheads="1"/>
          </p:cNvSpPr>
          <p:nvPr/>
        </p:nvSpPr>
        <p:spPr bwMode="auto">
          <a:xfrm>
            <a:off x="7455605" y="3854110"/>
            <a:ext cx="32297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7 h 74"/>
              <a:gd name="T4" fmla="*/ 37 w 74"/>
              <a:gd name="T5" fmla="*/ 73 h 74"/>
              <a:gd name="T6" fmla="*/ 73 w 74"/>
              <a:gd name="T7" fmla="*/ 37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6" y="73"/>
                  <a:pt x="73" y="56"/>
                  <a:pt x="73" y="37"/>
                </a:cubicBezTo>
                <a:cubicBezTo>
                  <a:pt x="71" y="14"/>
                  <a:pt x="56" y="0"/>
                  <a:pt x="3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5" name="Freeform 152"/>
          <p:cNvSpPr>
            <a:spLocks noChangeArrowheads="1"/>
          </p:cNvSpPr>
          <p:nvPr/>
        </p:nvSpPr>
        <p:spPr bwMode="auto">
          <a:xfrm>
            <a:off x="9007753" y="3597636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8 h 176"/>
              <a:gd name="T4" fmla="*/ 87 w 176"/>
              <a:gd name="T5" fmla="*/ 175 h 176"/>
              <a:gd name="T6" fmla="*/ 172 w 176"/>
              <a:gd name="T7" fmla="*/ 88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40"/>
                  <a:pt x="0" y="88"/>
                </a:cubicBezTo>
                <a:cubicBezTo>
                  <a:pt x="0" y="136"/>
                  <a:pt x="39" y="175"/>
                  <a:pt x="87" y="175"/>
                </a:cubicBezTo>
                <a:cubicBezTo>
                  <a:pt x="135" y="175"/>
                  <a:pt x="175" y="136"/>
                  <a:pt x="172" y="88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6" name="Freeform 153"/>
          <p:cNvSpPr>
            <a:spLocks noChangeArrowheads="1"/>
          </p:cNvSpPr>
          <p:nvPr/>
        </p:nvSpPr>
        <p:spPr bwMode="auto">
          <a:xfrm>
            <a:off x="8787375" y="3603334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" name="Freeform 154"/>
          <p:cNvSpPr>
            <a:spLocks noChangeArrowheads="1"/>
          </p:cNvSpPr>
          <p:nvPr/>
        </p:nvSpPr>
        <p:spPr bwMode="auto">
          <a:xfrm>
            <a:off x="8572695" y="3614733"/>
            <a:ext cx="45596" cy="45596"/>
          </a:xfrm>
          <a:custGeom>
            <a:avLst/>
            <a:gdLst>
              <a:gd name="T0" fmla="*/ 53 w 105"/>
              <a:gd name="T1" fmla="*/ 0 h 105"/>
              <a:gd name="T2" fmla="*/ 0 w 105"/>
              <a:gd name="T3" fmla="*/ 53 h 105"/>
              <a:gd name="T4" fmla="*/ 53 w 105"/>
              <a:gd name="T5" fmla="*/ 104 h 105"/>
              <a:gd name="T6" fmla="*/ 104 w 105"/>
              <a:gd name="T7" fmla="*/ 50 h 105"/>
              <a:gd name="T8" fmla="*/ 53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3" y="0"/>
                </a:moveTo>
                <a:cubicBezTo>
                  <a:pt x="25" y="0"/>
                  <a:pt x="0" y="22"/>
                  <a:pt x="0" y="53"/>
                </a:cubicBezTo>
                <a:cubicBezTo>
                  <a:pt x="0" y="82"/>
                  <a:pt x="22" y="104"/>
                  <a:pt x="53" y="104"/>
                </a:cubicBezTo>
                <a:cubicBezTo>
                  <a:pt x="81" y="104"/>
                  <a:pt x="104" y="82"/>
                  <a:pt x="104" y="50"/>
                </a:cubicBezTo>
                <a:cubicBezTo>
                  <a:pt x="104" y="25"/>
                  <a:pt x="81" y="0"/>
                  <a:pt x="5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" name="Freeform 155"/>
          <p:cNvSpPr>
            <a:spLocks noChangeArrowheads="1"/>
          </p:cNvSpPr>
          <p:nvPr/>
        </p:nvSpPr>
        <p:spPr bwMode="auto">
          <a:xfrm>
            <a:off x="8350418" y="3620433"/>
            <a:ext cx="39895" cy="39895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0"/>
                  <a:pt x="45" y="90"/>
                </a:cubicBezTo>
                <a:cubicBezTo>
                  <a:pt x="70" y="90"/>
                  <a:pt x="90" y="71"/>
                  <a:pt x="90" y="45"/>
                </a:cubicBezTo>
                <a:cubicBezTo>
                  <a:pt x="90" y="20"/>
                  <a:pt x="68" y="0"/>
                  <a:pt x="4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9" name="Freeform 156"/>
          <p:cNvSpPr>
            <a:spLocks noChangeArrowheads="1"/>
          </p:cNvSpPr>
          <p:nvPr/>
        </p:nvSpPr>
        <p:spPr bwMode="auto">
          <a:xfrm>
            <a:off x="8114841" y="3610934"/>
            <a:ext cx="58894" cy="58895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3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3" y="105"/>
                  <a:pt x="133" y="68"/>
                </a:cubicBezTo>
                <a:cubicBezTo>
                  <a:pt x="136" y="28"/>
                  <a:pt x="105" y="0"/>
                  <a:pt x="6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0" name="Freeform 157"/>
          <p:cNvSpPr>
            <a:spLocks noChangeArrowheads="1"/>
          </p:cNvSpPr>
          <p:nvPr/>
        </p:nvSpPr>
        <p:spPr bwMode="auto">
          <a:xfrm>
            <a:off x="7881163" y="3603334"/>
            <a:ext cx="75993" cy="77893"/>
          </a:xfrm>
          <a:custGeom>
            <a:avLst/>
            <a:gdLst>
              <a:gd name="T0" fmla="*/ 87 w 176"/>
              <a:gd name="T1" fmla="*/ 0 h 179"/>
              <a:gd name="T2" fmla="*/ 0 w 176"/>
              <a:gd name="T3" fmla="*/ 91 h 179"/>
              <a:gd name="T4" fmla="*/ 87 w 176"/>
              <a:gd name="T5" fmla="*/ 178 h 179"/>
              <a:gd name="T6" fmla="*/ 175 w 176"/>
              <a:gd name="T7" fmla="*/ 91 h 179"/>
              <a:gd name="T8" fmla="*/ 87 w 176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1" name="Freeform 158"/>
          <p:cNvSpPr>
            <a:spLocks noChangeArrowheads="1"/>
          </p:cNvSpPr>
          <p:nvPr/>
        </p:nvSpPr>
        <p:spPr bwMode="auto">
          <a:xfrm>
            <a:off x="7664585" y="3612834"/>
            <a:ext cx="58895" cy="58894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6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2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ubicBezTo>
                  <a:pt x="136" y="32"/>
                  <a:pt x="105" y="0"/>
                  <a:pt x="6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2" name="Freeform 159"/>
          <p:cNvSpPr>
            <a:spLocks noChangeArrowheads="1"/>
          </p:cNvSpPr>
          <p:nvPr/>
        </p:nvSpPr>
        <p:spPr bwMode="auto">
          <a:xfrm>
            <a:off x="7448006" y="3620433"/>
            <a:ext cx="43696" cy="45596"/>
          </a:xfrm>
          <a:custGeom>
            <a:avLst/>
            <a:gdLst>
              <a:gd name="T0" fmla="*/ 51 w 103"/>
              <a:gd name="T1" fmla="*/ 0 h 105"/>
              <a:gd name="T2" fmla="*/ 0 w 103"/>
              <a:gd name="T3" fmla="*/ 53 h 105"/>
              <a:gd name="T4" fmla="*/ 51 w 103"/>
              <a:gd name="T5" fmla="*/ 104 h 105"/>
              <a:gd name="T6" fmla="*/ 102 w 103"/>
              <a:gd name="T7" fmla="*/ 51 h 105"/>
              <a:gd name="T8" fmla="*/ 51 w 103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1" y="104"/>
                </a:cubicBezTo>
                <a:cubicBezTo>
                  <a:pt x="79" y="104"/>
                  <a:pt x="102" y="82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8" name="Freeform 185"/>
          <p:cNvSpPr>
            <a:spLocks noChangeArrowheads="1"/>
          </p:cNvSpPr>
          <p:nvPr/>
        </p:nvSpPr>
        <p:spPr bwMode="auto">
          <a:xfrm>
            <a:off x="9002053" y="3367758"/>
            <a:ext cx="85492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9 h 198"/>
              <a:gd name="T4" fmla="*/ 99 w 198"/>
              <a:gd name="T5" fmla="*/ 197 h 198"/>
              <a:gd name="T6" fmla="*/ 197 w 198"/>
              <a:gd name="T7" fmla="*/ 99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5" y="197"/>
                  <a:pt x="99" y="197"/>
                </a:cubicBezTo>
                <a:cubicBezTo>
                  <a:pt x="152" y="197"/>
                  <a:pt x="197" y="152"/>
                  <a:pt x="197" y="99"/>
                </a:cubicBezTo>
                <a:cubicBezTo>
                  <a:pt x="197" y="42"/>
                  <a:pt x="155" y="0"/>
                  <a:pt x="9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9" name="Freeform 186"/>
          <p:cNvSpPr>
            <a:spLocks noChangeArrowheads="1"/>
          </p:cNvSpPr>
          <p:nvPr/>
        </p:nvSpPr>
        <p:spPr bwMode="auto">
          <a:xfrm>
            <a:off x="8781675" y="3375357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2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39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2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0" name="Freeform 187"/>
          <p:cNvSpPr>
            <a:spLocks noChangeArrowheads="1"/>
          </p:cNvSpPr>
          <p:nvPr/>
        </p:nvSpPr>
        <p:spPr bwMode="auto">
          <a:xfrm>
            <a:off x="8568896" y="3388656"/>
            <a:ext cx="49395" cy="51294"/>
          </a:xfrm>
          <a:custGeom>
            <a:avLst/>
            <a:gdLst>
              <a:gd name="T0" fmla="*/ 56 w 114"/>
              <a:gd name="T1" fmla="*/ 3 h 117"/>
              <a:gd name="T2" fmla="*/ 0 w 114"/>
              <a:gd name="T3" fmla="*/ 59 h 117"/>
              <a:gd name="T4" fmla="*/ 56 w 114"/>
              <a:gd name="T5" fmla="*/ 116 h 117"/>
              <a:gd name="T6" fmla="*/ 113 w 114"/>
              <a:gd name="T7" fmla="*/ 59 h 117"/>
              <a:gd name="T8" fmla="*/ 56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6" y="3"/>
                </a:moveTo>
                <a:cubicBezTo>
                  <a:pt x="25" y="3"/>
                  <a:pt x="0" y="28"/>
                  <a:pt x="0" y="59"/>
                </a:cubicBezTo>
                <a:cubicBezTo>
                  <a:pt x="0" y="90"/>
                  <a:pt x="25" y="116"/>
                  <a:pt x="56" y="116"/>
                </a:cubicBezTo>
                <a:cubicBezTo>
                  <a:pt x="87" y="116"/>
                  <a:pt x="113" y="90"/>
                  <a:pt x="113" y="59"/>
                </a:cubicBezTo>
                <a:cubicBezTo>
                  <a:pt x="113" y="25"/>
                  <a:pt x="87" y="0"/>
                  <a:pt x="56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1" name="Freeform 188"/>
          <p:cNvSpPr>
            <a:spLocks noChangeArrowheads="1"/>
          </p:cNvSpPr>
          <p:nvPr/>
        </p:nvSpPr>
        <p:spPr bwMode="auto">
          <a:xfrm>
            <a:off x="8312422" y="3356359"/>
            <a:ext cx="112088" cy="112090"/>
          </a:xfrm>
          <a:custGeom>
            <a:avLst/>
            <a:gdLst>
              <a:gd name="T0" fmla="*/ 130 w 261"/>
              <a:gd name="T1" fmla="*/ 0 h 261"/>
              <a:gd name="T2" fmla="*/ 0 w 261"/>
              <a:gd name="T3" fmla="*/ 130 h 261"/>
              <a:gd name="T4" fmla="*/ 130 w 261"/>
              <a:gd name="T5" fmla="*/ 260 h 261"/>
              <a:gd name="T6" fmla="*/ 260 w 261"/>
              <a:gd name="T7" fmla="*/ 127 h 261"/>
              <a:gd name="T8" fmla="*/ 130 w 261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1">
                <a:moveTo>
                  <a:pt x="130" y="0"/>
                </a:moveTo>
                <a:cubicBezTo>
                  <a:pt x="57" y="0"/>
                  <a:pt x="0" y="60"/>
                  <a:pt x="0" y="130"/>
                </a:cubicBezTo>
                <a:cubicBezTo>
                  <a:pt x="0" y="204"/>
                  <a:pt x="60" y="260"/>
                  <a:pt x="130" y="260"/>
                </a:cubicBezTo>
                <a:cubicBezTo>
                  <a:pt x="204" y="260"/>
                  <a:pt x="260" y="201"/>
                  <a:pt x="260" y="127"/>
                </a:cubicBezTo>
                <a:cubicBezTo>
                  <a:pt x="260" y="60"/>
                  <a:pt x="201" y="0"/>
                  <a:pt x="13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2" name="Freeform 189"/>
          <p:cNvSpPr>
            <a:spLocks noChangeArrowheads="1"/>
          </p:cNvSpPr>
          <p:nvPr/>
        </p:nvSpPr>
        <p:spPr bwMode="auto">
          <a:xfrm>
            <a:off x="8088244" y="3360158"/>
            <a:ext cx="112088" cy="110189"/>
          </a:xfrm>
          <a:custGeom>
            <a:avLst/>
            <a:gdLst>
              <a:gd name="T0" fmla="*/ 127 w 258"/>
              <a:gd name="T1" fmla="*/ 0 h 255"/>
              <a:gd name="T2" fmla="*/ 0 w 258"/>
              <a:gd name="T3" fmla="*/ 127 h 255"/>
              <a:gd name="T4" fmla="*/ 127 w 258"/>
              <a:gd name="T5" fmla="*/ 254 h 255"/>
              <a:gd name="T6" fmla="*/ 254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7" y="0"/>
                  <a:pt x="0" y="57"/>
                  <a:pt x="0" y="127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7" y="254"/>
                  <a:pt x="254" y="198"/>
                  <a:pt x="254" y="127"/>
                </a:cubicBezTo>
                <a:cubicBezTo>
                  <a:pt x="257" y="57"/>
                  <a:pt x="198" y="0"/>
                  <a:pt x="12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" name="Freeform 190"/>
          <p:cNvSpPr>
            <a:spLocks noChangeArrowheads="1"/>
          </p:cNvSpPr>
          <p:nvPr/>
        </p:nvSpPr>
        <p:spPr bwMode="auto">
          <a:xfrm>
            <a:off x="7873564" y="3369658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11" y="46"/>
                  <a:pt x="164" y="0"/>
                  <a:pt x="10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" name="Freeform 191"/>
          <p:cNvSpPr>
            <a:spLocks noChangeArrowheads="1"/>
          </p:cNvSpPr>
          <p:nvPr/>
        </p:nvSpPr>
        <p:spPr bwMode="auto">
          <a:xfrm>
            <a:off x="7656985" y="3381057"/>
            <a:ext cx="70294" cy="70292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5" name="Freeform 192"/>
          <p:cNvSpPr>
            <a:spLocks noChangeArrowheads="1"/>
          </p:cNvSpPr>
          <p:nvPr/>
        </p:nvSpPr>
        <p:spPr bwMode="auto">
          <a:xfrm>
            <a:off x="7442307" y="3390555"/>
            <a:ext cx="55094" cy="55095"/>
          </a:xfrm>
          <a:custGeom>
            <a:avLst/>
            <a:gdLst>
              <a:gd name="T0" fmla="*/ 62 w 128"/>
              <a:gd name="T1" fmla="*/ 0 h 130"/>
              <a:gd name="T2" fmla="*/ 0 w 128"/>
              <a:gd name="T3" fmla="*/ 65 h 130"/>
              <a:gd name="T4" fmla="*/ 65 w 128"/>
              <a:gd name="T5" fmla="*/ 129 h 130"/>
              <a:gd name="T6" fmla="*/ 127 w 128"/>
              <a:gd name="T7" fmla="*/ 65 h 130"/>
              <a:gd name="T8" fmla="*/ 62 w 128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0">
                <a:moveTo>
                  <a:pt x="62" y="0"/>
                </a:moveTo>
                <a:cubicBezTo>
                  <a:pt x="25" y="0"/>
                  <a:pt x="0" y="29"/>
                  <a:pt x="0" y="65"/>
                </a:cubicBezTo>
                <a:cubicBezTo>
                  <a:pt x="0" y="102"/>
                  <a:pt x="28" y="129"/>
                  <a:pt x="65" y="129"/>
                </a:cubicBezTo>
                <a:cubicBezTo>
                  <a:pt x="99" y="129"/>
                  <a:pt x="127" y="102"/>
                  <a:pt x="127" y="65"/>
                </a:cubicBezTo>
                <a:cubicBezTo>
                  <a:pt x="127" y="29"/>
                  <a:pt x="96" y="0"/>
                  <a:pt x="6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1" name="Freeform 218"/>
          <p:cNvSpPr>
            <a:spLocks noChangeArrowheads="1"/>
          </p:cNvSpPr>
          <p:nvPr/>
        </p:nvSpPr>
        <p:spPr bwMode="auto">
          <a:xfrm>
            <a:off x="8994454" y="3137881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0"/>
                  <a:pt x="3" y="113"/>
                </a:cubicBezTo>
                <a:cubicBezTo>
                  <a:pt x="3" y="175"/>
                  <a:pt x="53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2" name="Freeform 219"/>
          <p:cNvSpPr>
            <a:spLocks noChangeArrowheads="1"/>
          </p:cNvSpPr>
          <p:nvPr/>
        </p:nvSpPr>
        <p:spPr bwMode="auto">
          <a:xfrm>
            <a:off x="8749379" y="3116982"/>
            <a:ext cx="138686" cy="138687"/>
          </a:xfrm>
          <a:custGeom>
            <a:avLst/>
            <a:gdLst>
              <a:gd name="T0" fmla="*/ 161 w 322"/>
              <a:gd name="T1" fmla="*/ 0 h 322"/>
              <a:gd name="T2" fmla="*/ 0 w 322"/>
              <a:gd name="T3" fmla="*/ 161 h 322"/>
              <a:gd name="T4" fmla="*/ 161 w 322"/>
              <a:gd name="T5" fmla="*/ 321 h 322"/>
              <a:gd name="T6" fmla="*/ 321 w 322"/>
              <a:gd name="T7" fmla="*/ 161 h 322"/>
              <a:gd name="T8" fmla="*/ 161 w 322"/>
              <a:gd name="T9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22">
                <a:moveTo>
                  <a:pt x="161" y="0"/>
                </a:moveTo>
                <a:cubicBezTo>
                  <a:pt x="70" y="0"/>
                  <a:pt x="0" y="73"/>
                  <a:pt x="0" y="161"/>
                </a:cubicBezTo>
                <a:cubicBezTo>
                  <a:pt x="0" y="251"/>
                  <a:pt x="73" y="321"/>
                  <a:pt x="161" y="321"/>
                </a:cubicBezTo>
                <a:cubicBezTo>
                  <a:pt x="251" y="321"/>
                  <a:pt x="321" y="249"/>
                  <a:pt x="321" y="161"/>
                </a:cubicBezTo>
                <a:cubicBezTo>
                  <a:pt x="321" y="74"/>
                  <a:pt x="251" y="0"/>
                  <a:pt x="16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3" name="Freeform 220"/>
          <p:cNvSpPr>
            <a:spLocks noChangeArrowheads="1"/>
          </p:cNvSpPr>
          <p:nvPr/>
        </p:nvSpPr>
        <p:spPr bwMode="auto">
          <a:xfrm>
            <a:off x="8534699" y="3128381"/>
            <a:ext cx="117788" cy="117788"/>
          </a:xfrm>
          <a:custGeom>
            <a:avLst/>
            <a:gdLst>
              <a:gd name="T0" fmla="*/ 136 w 272"/>
              <a:gd name="T1" fmla="*/ 3 h 275"/>
              <a:gd name="T2" fmla="*/ 0 w 272"/>
              <a:gd name="T3" fmla="*/ 138 h 275"/>
              <a:gd name="T4" fmla="*/ 136 w 272"/>
              <a:gd name="T5" fmla="*/ 274 h 275"/>
              <a:gd name="T6" fmla="*/ 271 w 272"/>
              <a:gd name="T7" fmla="*/ 138 h 275"/>
              <a:gd name="T8" fmla="*/ 136 w 272"/>
              <a:gd name="T9" fmla="*/ 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6" y="3"/>
                </a:moveTo>
                <a:cubicBezTo>
                  <a:pt x="62" y="3"/>
                  <a:pt x="0" y="65"/>
                  <a:pt x="0" y="138"/>
                </a:cubicBezTo>
                <a:cubicBezTo>
                  <a:pt x="0" y="214"/>
                  <a:pt x="62" y="274"/>
                  <a:pt x="136" y="274"/>
                </a:cubicBezTo>
                <a:cubicBezTo>
                  <a:pt x="209" y="274"/>
                  <a:pt x="271" y="212"/>
                  <a:pt x="271" y="138"/>
                </a:cubicBezTo>
                <a:cubicBezTo>
                  <a:pt x="271" y="62"/>
                  <a:pt x="209" y="0"/>
                  <a:pt x="136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" name="Freeform 221"/>
          <p:cNvSpPr>
            <a:spLocks noChangeArrowheads="1"/>
          </p:cNvSpPr>
          <p:nvPr/>
        </p:nvSpPr>
        <p:spPr bwMode="auto">
          <a:xfrm>
            <a:off x="8302922" y="3122682"/>
            <a:ext cx="131088" cy="131087"/>
          </a:xfrm>
          <a:custGeom>
            <a:avLst/>
            <a:gdLst>
              <a:gd name="T0" fmla="*/ 152 w 306"/>
              <a:gd name="T1" fmla="*/ 0 h 306"/>
              <a:gd name="T2" fmla="*/ 0 w 306"/>
              <a:gd name="T3" fmla="*/ 152 h 306"/>
              <a:gd name="T4" fmla="*/ 152 w 306"/>
              <a:gd name="T5" fmla="*/ 305 h 306"/>
              <a:gd name="T6" fmla="*/ 305 w 306"/>
              <a:gd name="T7" fmla="*/ 152 h 306"/>
              <a:gd name="T8" fmla="*/ 152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2" y="0"/>
                </a:moveTo>
                <a:cubicBezTo>
                  <a:pt x="68" y="0"/>
                  <a:pt x="0" y="68"/>
                  <a:pt x="0" y="152"/>
                </a:cubicBezTo>
                <a:cubicBezTo>
                  <a:pt x="0" y="237"/>
                  <a:pt x="67" y="305"/>
                  <a:pt x="152" y="305"/>
                </a:cubicBezTo>
                <a:cubicBezTo>
                  <a:pt x="236" y="305"/>
                  <a:pt x="305" y="237"/>
                  <a:pt x="305" y="152"/>
                </a:cubicBezTo>
                <a:cubicBezTo>
                  <a:pt x="305" y="68"/>
                  <a:pt x="234" y="0"/>
                  <a:pt x="15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" name="Freeform 222"/>
          <p:cNvSpPr>
            <a:spLocks noChangeArrowheads="1"/>
          </p:cNvSpPr>
          <p:nvPr/>
        </p:nvSpPr>
        <p:spPr bwMode="auto">
          <a:xfrm>
            <a:off x="8080644" y="3126482"/>
            <a:ext cx="127287" cy="129187"/>
          </a:xfrm>
          <a:custGeom>
            <a:avLst/>
            <a:gdLst>
              <a:gd name="T0" fmla="*/ 146 w 297"/>
              <a:gd name="T1" fmla="*/ 0 h 298"/>
              <a:gd name="T2" fmla="*/ 0 w 297"/>
              <a:gd name="T3" fmla="*/ 150 h 298"/>
              <a:gd name="T4" fmla="*/ 149 w 297"/>
              <a:gd name="T5" fmla="*/ 297 h 298"/>
              <a:gd name="T6" fmla="*/ 296 w 297"/>
              <a:gd name="T7" fmla="*/ 147 h 298"/>
              <a:gd name="T8" fmla="*/ 146 w 297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98">
                <a:moveTo>
                  <a:pt x="146" y="0"/>
                </a:moveTo>
                <a:cubicBezTo>
                  <a:pt x="64" y="0"/>
                  <a:pt x="0" y="68"/>
                  <a:pt x="0" y="150"/>
                </a:cubicBezTo>
                <a:cubicBezTo>
                  <a:pt x="0" y="232"/>
                  <a:pt x="64" y="297"/>
                  <a:pt x="149" y="297"/>
                </a:cubicBezTo>
                <a:cubicBezTo>
                  <a:pt x="231" y="297"/>
                  <a:pt x="296" y="229"/>
                  <a:pt x="296" y="147"/>
                </a:cubicBezTo>
                <a:cubicBezTo>
                  <a:pt x="293" y="65"/>
                  <a:pt x="228" y="0"/>
                  <a:pt x="14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6" name="Freeform 223"/>
          <p:cNvSpPr>
            <a:spLocks noChangeArrowheads="1"/>
          </p:cNvSpPr>
          <p:nvPr/>
        </p:nvSpPr>
        <p:spPr bwMode="auto">
          <a:xfrm>
            <a:off x="7864066" y="3137881"/>
            <a:ext cx="108289" cy="106390"/>
          </a:xfrm>
          <a:custGeom>
            <a:avLst/>
            <a:gdLst>
              <a:gd name="T0" fmla="*/ 124 w 252"/>
              <a:gd name="T1" fmla="*/ 0 h 249"/>
              <a:gd name="T2" fmla="*/ 0 w 252"/>
              <a:gd name="T3" fmla="*/ 124 h 249"/>
              <a:gd name="T4" fmla="*/ 124 w 252"/>
              <a:gd name="T5" fmla="*/ 248 h 249"/>
              <a:gd name="T6" fmla="*/ 249 w 252"/>
              <a:gd name="T7" fmla="*/ 124 h 249"/>
              <a:gd name="T8" fmla="*/ 124 w 252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49">
                <a:moveTo>
                  <a:pt x="124" y="0"/>
                </a:moveTo>
                <a:cubicBezTo>
                  <a:pt x="57" y="0"/>
                  <a:pt x="0" y="56"/>
                  <a:pt x="0" y="124"/>
                </a:cubicBezTo>
                <a:cubicBezTo>
                  <a:pt x="0" y="194"/>
                  <a:pt x="56" y="248"/>
                  <a:pt x="124" y="248"/>
                </a:cubicBezTo>
                <a:cubicBezTo>
                  <a:pt x="191" y="248"/>
                  <a:pt x="249" y="192"/>
                  <a:pt x="249" y="124"/>
                </a:cubicBezTo>
                <a:cubicBezTo>
                  <a:pt x="251" y="56"/>
                  <a:pt x="195" y="0"/>
                  <a:pt x="12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7" name="Freeform 224"/>
          <p:cNvSpPr>
            <a:spLocks noChangeArrowheads="1"/>
          </p:cNvSpPr>
          <p:nvPr/>
        </p:nvSpPr>
        <p:spPr bwMode="auto">
          <a:xfrm>
            <a:off x="7649386" y="3151179"/>
            <a:ext cx="85492" cy="83592"/>
          </a:xfrm>
          <a:custGeom>
            <a:avLst/>
            <a:gdLst>
              <a:gd name="T0" fmla="*/ 98 w 198"/>
              <a:gd name="T1" fmla="*/ 0 h 193"/>
              <a:gd name="T2" fmla="*/ 2 w 198"/>
              <a:gd name="T3" fmla="*/ 96 h 193"/>
              <a:gd name="T4" fmla="*/ 101 w 198"/>
              <a:gd name="T5" fmla="*/ 192 h 193"/>
              <a:gd name="T6" fmla="*/ 197 w 198"/>
              <a:gd name="T7" fmla="*/ 93 h 193"/>
              <a:gd name="T8" fmla="*/ 98 w 198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3">
                <a:moveTo>
                  <a:pt x="98" y="0"/>
                </a:moveTo>
                <a:cubicBezTo>
                  <a:pt x="45" y="0"/>
                  <a:pt x="0" y="45"/>
                  <a:pt x="2" y="96"/>
                </a:cubicBezTo>
                <a:cubicBezTo>
                  <a:pt x="2" y="149"/>
                  <a:pt x="47" y="192"/>
                  <a:pt x="101" y="192"/>
                </a:cubicBezTo>
                <a:cubicBezTo>
                  <a:pt x="154" y="192"/>
                  <a:pt x="197" y="146"/>
                  <a:pt x="197" y="93"/>
                </a:cubicBezTo>
                <a:cubicBezTo>
                  <a:pt x="197" y="42"/>
                  <a:pt x="152" y="0"/>
                  <a:pt x="9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8" name="Freeform 225"/>
          <p:cNvSpPr>
            <a:spLocks noChangeArrowheads="1"/>
          </p:cNvSpPr>
          <p:nvPr/>
        </p:nvSpPr>
        <p:spPr bwMode="auto">
          <a:xfrm>
            <a:off x="7434708" y="3160679"/>
            <a:ext cx="66493" cy="66493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4" name="Freeform 251"/>
          <p:cNvSpPr>
            <a:spLocks noChangeArrowheads="1"/>
          </p:cNvSpPr>
          <p:nvPr/>
        </p:nvSpPr>
        <p:spPr bwMode="auto">
          <a:xfrm>
            <a:off x="8967857" y="2887106"/>
            <a:ext cx="148185" cy="146285"/>
          </a:xfrm>
          <a:custGeom>
            <a:avLst/>
            <a:gdLst>
              <a:gd name="T0" fmla="*/ 169 w 342"/>
              <a:gd name="T1" fmla="*/ 0 h 339"/>
              <a:gd name="T2" fmla="*/ 0 w 342"/>
              <a:gd name="T3" fmla="*/ 169 h 339"/>
              <a:gd name="T4" fmla="*/ 169 w 342"/>
              <a:gd name="T5" fmla="*/ 338 h 339"/>
              <a:gd name="T6" fmla="*/ 338 w 342"/>
              <a:gd name="T7" fmla="*/ 166 h 339"/>
              <a:gd name="T8" fmla="*/ 169 w 342"/>
              <a:gd name="T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9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63"/>
                  <a:pt x="76" y="338"/>
                  <a:pt x="169" y="338"/>
                </a:cubicBezTo>
                <a:cubicBezTo>
                  <a:pt x="262" y="338"/>
                  <a:pt x="338" y="262"/>
                  <a:pt x="338" y="166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" name="Freeform 252"/>
          <p:cNvSpPr>
            <a:spLocks noChangeArrowheads="1"/>
          </p:cNvSpPr>
          <p:nvPr/>
        </p:nvSpPr>
        <p:spPr bwMode="auto">
          <a:xfrm>
            <a:off x="8741779" y="2885205"/>
            <a:ext cx="151985" cy="151985"/>
          </a:xfrm>
          <a:custGeom>
            <a:avLst/>
            <a:gdLst>
              <a:gd name="T0" fmla="*/ 172 w 351"/>
              <a:gd name="T1" fmla="*/ 3 h 353"/>
              <a:gd name="T2" fmla="*/ 0 w 351"/>
              <a:gd name="T3" fmla="*/ 177 h 353"/>
              <a:gd name="T4" fmla="*/ 175 w 351"/>
              <a:gd name="T5" fmla="*/ 349 h 353"/>
              <a:gd name="T6" fmla="*/ 347 w 351"/>
              <a:gd name="T7" fmla="*/ 174 h 353"/>
              <a:gd name="T8" fmla="*/ 172 w 351"/>
              <a:gd name="T9" fmla="*/ 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353">
                <a:moveTo>
                  <a:pt x="172" y="3"/>
                </a:moveTo>
                <a:cubicBezTo>
                  <a:pt x="76" y="3"/>
                  <a:pt x="0" y="82"/>
                  <a:pt x="0" y="177"/>
                </a:cubicBezTo>
                <a:cubicBezTo>
                  <a:pt x="0" y="273"/>
                  <a:pt x="79" y="352"/>
                  <a:pt x="175" y="349"/>
                </a:cubicBezTo>
                <a:cubicBezTo>
                  <a:pt x="271" y="349"/>
                  <a:pt x="350" y="270"/>
                  <a:pt x="347" y="174"/>
                </a:cubicBezTo>
                <a:cubicBezTo>
                  <a:pt x="347" y="79"/>
                  <a:pt x="268" y="0"/>
                  <a:pt x="172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6" name="Freeform 253"/>
          <p:cNvSpPr>
            <a:spLocks noChangeArrowheads="1"/>
          </p:cNvSpPr>
          <p:nvPr/>
        </p:nvSpPr>
        <p:spPr bwMode="auto">
          <a:xfrm>
            <a:off x="8529000" y="2900404"/>
            <a:ext cx="127287" cy="125388"/>
          </a:xfrm>
          <a:custGeom>
            <a:avLst/>
            <a:gdLst>
              <a:gd name="T0" fmla="*/ 147 w 294"/>
              <a:gd name="T1" fmla="*/ 0 h 293"/>
              <a:gd name="T2" fmla="*/ 0 w 294"/>
              <a:gd name="T3" fmla="*/ 145 h 293"/>
              <a:gd name="T4" fmla="*/ 147 w 294"/>
              <a:gd name="T5" fmla="*/ 292 h 293"/>
              <a:gd name="T6" fmla="*/ 293 w 294"/>
              <a:gd name="T7" fmla="*/ 145 h 293"/>
              <a:gd name="T8" fmla="*/ 147 w 294"/>
              <a:gd name="T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3">
                <a:moveTo>
                  <a:pt x="147" y="0"/>
                </a:moveTo>
                <a:cubicBezTo>
                  <a:pt x="65" y="0"/>
                  <a:pt x="0" y="64"/>
                  <a:pt x="0" y="145"/>
                </a:cubicBezTo>
                <a:cubicBezTo>
                  <a:pt x="0" y="227"/>
                  <a:pt x="65" y="292"/>
                  <a:pt x="147" y="292"/>
                </a:cubicBezTo>
                <a:cubicBezTo>
                  <a:pt x="229" y="292"/>
                  <a:pt x="293" y="227"/>
                  <a:pt x="293" y="145"/>
                </a:cubicBezTo>
                <a:cubicBezTo>
                  <a:pt x="293" y="64"/>
                  <a:pt x="229" y="0"/>
                  <a:pt x="14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7" name="Freeform 254"/>
          <p:cNvSpPr>
            <a:spLocks noChangeArrowheads="1"/>
          </p:cNvSpPr>
          <p:nvPr/>
        </p:nvSpPr>
        <p:spPr bwMode="auto">
          <a:xfrm>
            <a:off x="8293423" y="2889005"/>
            <a:ext cx="148185" cy="146286"/>
          </a:xfrm>
          <a:custGeom>
            <a:avLst/>
            <a:gdLst>
              <a:gd name="T0" fmla="*/ 170 w 346"/>
              <a:gd name="T1" fmla="*/ 0 h 341"/>
              <a:gd name="T2" fmla="*/ 0 w 346"/>
              <a:gd name="T3" fmla="*/ 171 h 341"/>
              <a:gd name="T4" fmla="*/ 172 w 346"/>
              <a:gd name="T5" fmla="*/ 340 h 341"/>
              <a:gd name="T6" fmla="*/ 342 w 346"/>
              <a:gd name="T7" fmla="*/ 168 h 341"/>
              <a:gd name="T8" fmla="*/ 170 w 346"/>
              <a:gd name="T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1">
                <a:moveTo>
                  <a:pt x="170" y="0"/>
                </a:moveTo>
                <a:cubicBezTo>
                  <a:pt x="76" y="0"/>
                  <a:pt x="0" y="79"/>
                  <a:pt x="0" y="171"/>
                </a:cubicBezTo>
                <a:cubicBezTo>
                  <a:pt x="0" y="267"/>
                  <a:pt x="76" y="340"/>
                  <a:pt x="172" y="340"/>
                </a:cubicBezTo>
                <a:cubicBezTo>
                  <a:pt x="268" y="340"/>
                  <a:pt x="345" y="264"/>
                  <a:pt x="342" y="168"/>
                </a:cubicBezTo>
                <a:cubicBezTo>
                  <a:pt x="342" y="76"/>
                  <a:pt x="263" y="0"/>
                  <a:pt x="17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8" name="Freeform 255"/>
          <p:cNvSpPr>
            <a:spLocks noChangeArrowheads="1"/>
          </p:cNvSpPr>
          <p:nvPr/>
        </p:nvSpPr>
        <p:spPr bwMode="auto">
          <a:xfrm>
            <a:off x="8069245" y="2892804"/>
            <a:ext cx="144386" cy="146286"/>
          </a:xfrm>
          <a:custGeom>
            <a:avLst/>
            <a:gdLst>
              <a:gd name="T0" fmla="*/ 167 w 337"/>
              <a:gd name="T1" fmla="*/ 0 h 338"/>
              <a:gd name="T2" fmla="*/ 0 w 337"/>
              <a:gd name="T3" fmla="*/ 168 h 338"/>
              <a:gd name="T4" fmla="*/ 169 w 337"/>
              <a:gd name="T5" fmla="*/ 334 h 338"/>
              <a:gd name="T6" fmla="*/ 336 w 337"/>
              <a:gd name="T7" fmla="*/ 165 h 338"/>
              <a:gd name="T8" fmla="*/ 167 w 337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8">
                <a:moveTo>
                  <a:pt x="167" y="0"/>
                </a:moveTo>
                <a:cubicBezTo>
                  <a:pt x="73" y="0"/>
                  <a:pt x="0" y="76"/>
                  <a:pt x="0" y="168"/>
                </a:cubicBezTo>
                <a:cubicBezTo>
                  <a:pt x="0" y="261"/>
                  <a:pt x="76" y="337"/>
                  <a:pt x="169" y="334"/>
                </a:cubicBezTo>
                <a:cubicBezTo>
                  <a:pt x="262" y="334"/>
                  <a:pt x="336" y="258"/>
                  <a:pt x="336" y="165"/>
                </a:cubicBezTo>
                <a:cubicBezTo>
                  <a:pt x="333" y="76"/>
                  <a:pt x="257" y="0"/>
                  <a:pt x="16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9" name="Freeform 256"/>
          <p:cNvSpPr>
            <a:spLocks noChangeArrowheads="1"/>
          </p:cNvSpPr>
          <p:nvPr/>
        </p:nvSpPr>
        <p:spPr bwMode="auto">
          <a:xfrm>
            <a:off x="7854566" y="2904203"/>
            <a:ext cx="123488" cy="123488"/>
          </a:xfrm>
          <a:custGeom>
            <a:avLst/>
            <a:gdLst>
              <a:gd name="T0" fmla="*/ 142 w 287"/>
              <a:gd name="T1" fmla="*/ 3 h 288"/>
              <a:gd name="T2" fmla="*/ 0 w 287"/>
              <a:gd name="T3" fmla="*/ 146 h 288"/>
              <a:gd name="T4" fmla="*/ 144 w 287"/>
              <a:gd name="T5" fmla="*/ 287 h 288"/>
              <a:gd name="T6" fmla="*/ 286 w 287"/>
              <a:gd name="T7" fmla="*/ 143 h 288"/>
              <a:gd name="T8" fmla="*/ 142 w 287"/>
              <a:gd name="T9" fmla="*/ 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8">
                <a:moveTo>
                  <a:pt x="142" y="3"/>
                </a:moveTo>
                <a:cubicBezTo>
                  <a:pt x="63" y="3"/>
                  <a:pt x="0" y="68"/>
                  <a:pt x="0" y="146"/>
                </a:cubicBezTo>
                <a:cubicBezTo>
                  <a:pt x="0" y="225"/>
                  <a:pt x="65" y="287"/>
                  <a:pt x="144" y="287"/>
                </a:cubicBezTo>
                <a:cubicBezTo>
                  <a:pt x="223" y="287"/>
                  <a:pt x="286" y="222"/>
                  <a:pt x="286" y="143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0" name="Freeform 257"/>
          <p:cNvSpPr>
            <a:spLocks noChangeArrowheads="1"/>
          </p:cNvSpPr>
          <p:nvPr/>
        </p:nvSpPr>
        <p:spPr bwMode="auto">
          <a:xfrm>
            <a:off x="7643687" y="2919402"/>
            <a:ext cx="94991" cy="94991"/>
          </a:xfrm>
          <a:custGeom>
            <a:avLst/>
            <a:gdLst>
              <a:gd name="T0" fmla="*/ 111 w 222"/>
              <a:gd name="T1" fmla="*/ 0 h 221"/>
              <a:gd name="T2" fmla="*/ 0 w 222"/>
              <a:gd name="T3" fmla="*/ 110 h 221"/>
              <a:gd name="T4" fmla="*/ 111 w 222"/>
              <a:gd name="T5" fmla="*/ 220 h 221"/>
              <a:gd name="T6" fmla="*/ 221 w 222"/>
              <a:gd name="T7" fmla="*/ 110 h 221"/>
              <a:gd name="T8" fmla="*/ 111 w 222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11" y="0"/>
                </a:moveTo>
                <a:cubicBezTo>
                  <a:pt x="48" y="0"/>
                  <a:pt x="0" y="50"/>
                  <a:pt x="0" y="110"/>
                </a:cubicBezTo>
                <a:cubicBezTo>
                  <a:pt x="0" y="172"/>
                  <a:pt x="51" y="220"/>
                  <a:pt x="111" y="220"/>
                </a:cubicBezTo>
                <a:cubicBezTo>
                  <a:pt x="170" y="220"/>
                  <a:pt x="221" y="169"/>
                  <a:pt x="221" y="110"/>
                </a:cubicBezTo>
                <a:cubicBezTo>
                  <a:pt x="221" y="47"/>
                  <a:pt x="173" y="0"/>
                  <a:pt x="11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1" name="Freeform 258"/>
          <p:cNvSpPr>
            <a:spLocks noChangeArrowheads="1"/>
          </p:cNvSpPr>
          <p:nvPr/>
        </p:nvSpPr>
        <p:spPr bwMode="auto">
          <a:xfrm>
            <a:off x="7427109" y="2930801"/>
            <a:ext cx="75993" cy="75993"/>
          </a:xfrm>
          <a:custGeom>
            <a:avLst/>
            <a:gdLst>
              <a:gd name="T0" fmla="*/ 87 w 176"/>
              <a:gd name="T1" fmla="*/ 0 h 175"/>
              <a:gd name="T2" fmla="*/ 0 w 176"/>
              <a:gd name="T3" fmla="*/ 86 h 175"/>
              <a:gd name="T4" fmla="*/ 87 w 176"/>
              <a:gd name="T5" fmla="*/ 174 h 175"/>
              <a:gd name="T6" fmla="*/ 172 w 176"/>
              <a:gd name="T7" fmla="*/ 86 h 175"/>
              <a:gd name="T8" fmla="*/ 87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7" y="0"/>
                </a:moveTo>
                <a:cubicBezTo>
                  <a:pt x="39" y="0"/>
                  <a:pt x="0" y="38"/>
                  <a:pt x="0" y="86"/>
                </a:cubicBezTo>
                <a:cubicBezTo>
                  <a:pt x="0" y="134"/>
                  <a:pt x="39" y="174"/>
                  <a:pt x="87" y="174"/>
                </a:cubicBezTo>
                <a:cubicBezTo>
                  <a:pt x="135" y="174"/>
                  <a:pt x="175" y="134"/>
                  <a:pt x="172" y="86"/>
                </a:cubicBezTo>
                <a:cubicBezTo>
                  <a:pt x="175" y="38"/>
                  <a:pt x="135" y="0"/>
                  <a:pt x="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5" name="Freeform 282"/>
          <p:cNvSpPr>
            <a:spLocks noChangeArrowheads="1"/>
          </p:cNvSpPr>
          <p:nvPr/>
        </p:nvSpPr>
        <p:spPr bwMode="auto">
          <a:xfrm>
            <a:off x="8964057" y="2661027"/>
            <a:ext cx="153885" cy="153885"/>
          </a:xfrm>
          <a:custGeom>
            <a:avLst/>
            <a:gdLst>
              <a:gd name="T0" fmla="*/ 178 w 357"/>
              <a:gd name="T1" fmla="*/ 0 h 356"/>
              <a:gd name="T2" fmla="*/ 3 w 357"/>
              <a:gd name="T3" fmla="*/ 177 h 356"/>
              <a:gd name="T4" fmla="*/ 181 w 357"/>
              <a:gd name="T5" fmla="*/ 352 h 356"/>
              <a:gd name="T6" fmla="*/ 356 w 357"/>
              <a:gd name="T7" fmla="*/ 175 h 356"/>
              <a:gd name="T8" fmla="*/ 178 w 357"/>
              <a:gd name="T9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79" y="0"/>
                  <a:pt x="0" y="79"/>
                  <a:pt x="3" y="177"/>
                </a:cubicBezTo>
                <a:cubicBezTo>
                  <a:pt x="3" y="276"/>
                  <a:pt x="82" y="355"/>
                  <a:pt x="181" y="352"/>
                </a:cubicBezTo>
                <a:cubicBezTo>
                  <a:pt x="277" y="352"/>
                  <a:pt x="356" y="270"/>
                  <a:pt x="356" y="175"/>
                </a:cubicBezTo>
                <a:cubicBezTo>
                  <a:pt x="353" y="76"/>
                  <a:pt x="274" y="0"/>
                  <a:pt x="17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" name="Freeform 283"/>
          <p:cNvSpPr>
            <a:spLocks noChangeArrowheads="1"/>
          </p:cNvSpPr>
          <p:nvPr/>
        </p:nvSpPr>
        <p:spPr bwMode="auto">
          <a:xfrm>
            <a:off x="8737980" y="2659128"/>
            <a:ext cx="157684" cy="155785"/>
          </a:xfrm>
          <a:custGeom>
            <a:avLst/>
            <a:gdLst>
              <a:gd name="T0" fmla="*/ 181 w 365"/>
              <a:gd name="T1" fmla="*/ 0 h 362"/>
              <a:gd name="T2" fmla="*/ 0 w 365"/>
              <a:gd name="T3" fmla="*/ 180 h 362"/>
              <a:gd name="T4" fmla="*/ 184 w 365"/>
              <a:gd name="T5" fmla="*/ 361 h 362"/>
              <a:gd name="T6" fmla="*/ 364 w 365"/>
              <a:gd name="T7" fmla="*/ 178 h 362"/>
              <a:gd name="T8" fmla="*/ 181 w 365"/>
              <a:gd name="T9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2">
                <a:moveTo>
                  <a:pt x="181" y="0"/>
                </a:moveTo>
                <a:cubicBezTo>
                  <a:pt x="82" y="0"/>
                  <a:pt x="0" y="81"/>
                  <a:pt x="0" y="180"/>
                </a:cubicBezTo>
                <a:cubicBezTo>
                  <a:pt x="0" y="278"/>
                  <a:pt x="82" y="361"/>
                  <a:pt x="184" y="361"/>
                </a:cubicBezTo>
                <a:cubicBezTo>
                  <a:pt x="285" y="361"/>
                  <a:pt x="364" y="279"/>
                  <a:pt x="364" y="178"/>
                </a:cubicBezTo>
                <a:cubicBezTo>
                  <a:pt x="364" y="79"/>
                  <a:pt x="283" y="0"/>
                  <a:pt x="18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7" name="Freeform 284"/>
          <p:cNvSpPr>
            <a:spLocks noChangeArrowheads="1"/>
          </p:cNvSpPr>
          <p:nvPr/>
        </p:nvSpPr>
        <p:spPr bwMode="auto">
          <a:xfrm>
            <a:off x="8525201" y="2674326"/>
            <a:ext cx="131087" cy="129187"/>
          </a:xfrm>
          <a:custGeom>
            <a:avLst/>
            <a:gdLst>
              <a:gd name="T0" fmla="*/ 150 w 303"/>
              <a:gd name="T1" fmla="*/ 0 h 300"/>
              <a:gd name="T2" fmla="*/ 0 w 303"/>
              <a:gd name="T3" fmla="*/ 149 h 300"/>
              <a:gd name="T4" fmla="*/ 153 w 303"/>
              <a:gd name="T5" fmla="*/ 299 h 300"/>
              <a:gd name="T6" fmla="*/ 302 w 303"/>
              <a:gd name="T7" fmla="*/ 146 h 300"/>
              <a:gd name="T8" fmla="*/ 150 w 303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0">
                <a:moveTo>
                  <a:pt x="150" y="0"/>
                </a:moveTo>
                <a:cubicBezTo>
                  <a:pt x="65" y="0"/>
                  <a:pt x="0" y="67"/>
                  <a:pt x="0" y="149"/>
                </a:cubicBezTo>
                <a:cubicBezTo>
                  <a:pt x="0" y="231"/>
                  <a:pt x="68" y="299"/>
                  <a:pt x="153" y="299"/>
                </a:cubicBezTo>
                <a:cubicBezTo>
                  <a:pt x="237" y="299"/>
                  <a:pt x="302" y="231"/>
                  <a:pt x="302" y="146"/>
                </a:cubicBezTo>
                <a:cubicBezTo>
                  <a:pt x="302" y="65"/>
                  <a:pt x="235" y="0"/>
                  <a:pt x="15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8" name="Freeform 285"/>
          <p:cNvSpPr>
            <a:spLocks noChangeArrowheads="1"/>
          </p:cNvSpPr>
          <p:nvPr/>
        </p:nvSpPr>
        <p:spPr bwMode="auto">
          <a:xfrm>
            <a:off x="8285824" y="2659128"/>
            <a:ext cx="161484" cy="161484"/>
          </a:xfrm>
          <a:custGeom>
            <a:avLst/>
            <a:gdLst>
              <a:gd name="T0" fmla="*/ 184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0 w 374"/>
              <a:gd name="T7" fmla="*/ 186 h 373"/>
              <a:gd name="T8" fmla="*/ 184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4" y="0"/>
                </a:moveTo>
                <a:cubicBezTo>
                  <a:pt x="82" y="0"/>
                  <a:pt x="0" y="84"/>
                  <a:pt x="0" y="186"/>
                </a:cubicBezTo>
                <a:cubicBezTo>
                  <a:pt x="0" y="288"/>
                  <a:pt x="85" y="372"/>
                  <a:pt x="187" y="372"/>
                </a:cubicBezTo>
                <a:cubicBezTo>
                  <a:pt x="288" y="372"/>
                  <a:pt x="373" y="288"/>
                  <a:pt x="370" y="186"/>
                </a:cubicBezTo>
                <a:cubicBezTo>
                  <a:pt x="370" y="82"/>
                  <a:pt x="285" y="0"/>
                  <a:pt x="18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9" name="Freeform 286"/>
          <p:cNvSpPr>
            <a:spLocks noChangeArrowheads="1"/>
          </p:cNvSpPr>
          <p:nvPr/>
        </p:nvSpPr>
        <p:spPr bwMode="auto">
          <a:xfrm>
            <a:off x="8059746" y="2661027"/>
            <a:ext cx="161485" cy="161485"/>
          </a:xfrm>
          <a:custGeom>
            <a:avLst/>
            <a:gdLst>
              <a:gd name="T0" fmla="*/ 187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3 w 374"/>
              <a:gd name="T7" fmla="*/ 186 h 373"/>
              <a:gd name="T8" fmla="*/ 187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7" y="0"/>
                </a:moveTo>
                <a:cubicBezTo>
                  <a:pt x="85" y="0"/>
                  <a:pt x="0" y="84"/>
                  <a:pt x="0" y="186"/>
                </a:cubicBezTo>
                <a:cubicBezTo>
                  <a:pt x="0" y="287"/>
                  <a:pt x="85" y="372"/>
                  <a:pt x="187" y="372"/>
                </a:cubicBezTo>
                <a:cubicBezTo>
                  <a:pt x="288" y="372"/>
                  <a:pt x="373" y="287"/>
                  <a:pt x="373" y="186"/>
                </a:cubicBezTo>
                <a:cubicBezTo>
                  <a:pt x="373" y="81"/>
                  <a:pt x="288" y="0"/>
                  <a:pt x="18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0" name="Freeform 287"/>
          <p:cNvSpPr>
            <a:spLocks noChangeArrowheads="1"/>
          </p:cNvSpPr>
          <p:nvPr/>
        </p:nvSpPr>
        <p:spPr bwMode="auto">
          <a:xfrm>
            <a:off x="7848867" y="2676226"/>
            <a:ext cx="131087" cy="131088"/>
          </a:xfrm>
          <a:custGeom>
            <a:avLst/>
            <a:gdLst>
              <a:gd name="T0" fmla="*/ 153 w 306"/>
              <a:gd name="T1" fmla="*/ 0 h 306"/>
              <a:gd name="T2" fmla="*/ 0 w 306"/>
              <a:gd name="T3" fmla="*/ 153 h 306"/>
              <a:gd name="T4" fmla="*/ 153 w 306"/>
              <a:gd name="T5" fmla="*/ 305 h 306"/>
              <a:gd name="T6" fmla="*/ 302 w 306"/>
              <a:gd name="T7" fmla="*/ 153 h 306"/>
              <a:gd name="T8" fmla="*/ 153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3" y="0"/>
                </a:moveTo>
                <a:cubicBezTo>
                  <a:pt x="68" y="0"/>
                  <a:pt x="0" y="71"/>
                  <a:pt x="0" y="153"/>
                </a:cubicBezTo>
                <a:cubicBezTo>
                  <a:pt x="0" y="237"/>
                  <a:pt x="68" y="305"/>
                  <a:pt x="153" y="305"/>
                </a:cubicBezTo>
                <a:cubicBezTo>
                  <a:pt x="237" y="305"/>
                  <a:pt x="305" y="234"/>
                  <a:pt x="302" y="153"/>
                </a:cubicBezTo>
                <a:cubicBezTo>
                  <a:pt x="302" y="68"/>
                  <a:pt x="234" y="0"/>
                  <a:pt x="15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1" name="Freeform 288"/>
          <p:cNvSpPr>
            <a:spLocks noChangeArrowheads="1"/>
          </p:cNvSpPr>
          <p:nvPr/>
        </p:nvSpPr>
        <p:spPr bwMode="auto">
          <a:xfrm>
            <a:off x="7639888" y="2691424"/>
            <a:ext cx="100689" cy="100691"/>
          </a:xfrm>
          <a:custGeom>
            <a:avLst/>
            <a:gdLst>
              <a:gd name="T0" fmla="*/ 116 w 232"/>
              <a:gd name="T1" fmla="*/ 3 h 235"/>
              <a:gd name="T2" fmla="*/ 0 w 232"/>
              <a:gd name="T3" fmla="*/ 118 h 235"/>
              <a:gd name="T4" fmla="*/ 116 w 232"/>
              <a:gd name="T5" fmla="*/ 234 h 235"/>
              <a:gd name="T6" fmla="*/ 231 w 232"/>
              <a:gd name="T7" fmla="*/ 118 h 235"/>
              <a:gd name="T8" fmla="*/ 116 w 232"/>
              <a:gd name="T9" fmla="*/ 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5">
                <a:moveTo>
                  <a:pt x="116" y="3"/>
                </a:moveTo>
                <a:cubicBezTo>
                  <a:pt x="51" y="3"/>
                  <a:pt x="0" y="56"/>
                  <a:pt x="0" y="118"/>
                </a:cubicBezTo>
                <a:cubicBezTo>
                  <a:pt x="0" y="183"/>
                  <a:pt x="54" y="234"/>
                  <a:pt x="116" y="234"/>
                </a:cubicBezTo>
                <a:cubicBezTo>
                  <a:pt x="181" y="234"/>
                  <a:pt x="231" y="181"/>
                  <a:pt x="231" y="118"/>
                </a:cubicBezTo>
                <a:cubicBezTo>
                  <a:pt x="231" y="54"/>
                  <a:pt x="181" y="0"/>
                  <a:pt x="116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" name="Freeform 289"/>
          <p:cNvSpPr>
            <a:spLocks noChangeArrowheads="1"/>
          </p:cNvSpPr>
          <p:nvPr/>
        </p:nvSpPr>
        <p:spPr bwMode="auto">
          <a:xfrm>
            <a:off x="7425208" y="2702823"/>
            <a:ext cx="79792" cy="79792"/>
          </a:xfrm>
          <a:custGeom>
            <a:avLst/>
            <a:gdLst>
              <a:gd name="T0" fmla="*/ 91 w 185"/>
              <a:gd name="T1" fmla="*/ 0 h 185"/>
              <a:gd name="T2" fmla="*/ 0 w 185"/>
              <a:gd name="T3" fmla="*/ 93 h 185"/>
              <a:gd name="T4" fmla="*/ 93 w 185"/>
              <a:gd name="T5" fmla="*/ 184 h 185"/>
              <a:gd name="T6" fmla="*/ 184 w 185"/>
              <a:gd name="T7" fmla="*/ 93 h 185"/>
              <a:gd name="T8" fmla="*/ 91 w 185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85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2" y="184"/>
                  <a:pt x="93" y="184"/>
                </a:cubicBezTo>
                <a:cubicBezTo>
                  <a:pt x="143" y="184"/>
                  <a:pt x="184" y="141"/>
                  <a:pt x="184" y="93"/>
                </a:cubicBezTo>
                <a:cubicBezTo>
                  <a:pt x="181" y="42"/>
                  <a:pt x="141" y="0"/>
                  <a:pt x="9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9" name="Freeform 306"/>
          <p:cNvSpPr>
            <a:spLocks noChangeArrowheads="1"/>
          </p:cNvSpPr>
          <p:nvPr/>
        </p:nvSpPr>
        <p:spPr bwMode="auto">
          <a:xfrm>
            <a:off x="8964057" y="2433050"/>
            <a:ext cx="155785" cy="153885"/>
          </a:xfrm>
          <a:custGeom>
            <a:avLst/>
            <a:gdLst>
              <a:gd name="T0" fmla="*/ 178 w 360"/>
              <a:gd name="T1" fmla="*/ 0 h 359"/>
              <a:gd name="T2" fmla="*/ 0 w 360"/>
              <a:gd name="T3" fmla="*/ 180 h 359"/>
              <a:gd name="T4" fmla="*/ 181 w 360"/>
              <a:gd name="T5" fmla="*/ 358 h 359"/>
              <a:gd name="T6" fmla="*/ 359 w 360"/>
              <a:gd name="T7" fmla="*/ 177 h 359"/>
              <a:gd name="T8" fmla="*/ 178 w 360"/>
              <a:gd name="T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359">
                <a:moveTo>
                  <a:pt x="178" y="0"/>
                </a:moveTo>
                <a:cubicBezTo>
                  <a:pt x="79" y="0"/>
                  <a:pt x="0" y="81"/>
                  <a:pt x="0" y="180"/>
                </a:cubicBezTo>
                <a:cubicBezTo>
                  <a:pt x="0" y="278"/>
                  <a:pt x="82" y="358"/>
                  <a:pt x="181" y="358"/>
                </a:cubicBezTo>
                <a:cubicBezTo>
                  <a:pt x="280" y="358"/>
                  <a:pt x="359" y="276"/>
                  <a:pt x="359" y="177"/>
                </a:cubicBezTo>
                <a:cubicBezTo>
                  <a:pt x="356" y="79"/>
                  <a:pt x="274" y="0"/>
                  <a:pt x="17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0" name="Freeform 307"/>
          <p:cNvSpPr>
            <a:spLocks noChangeArrowheads="1"/>
          </p:cNvSpPr>
          <p:nvPr/>
        </p:nvSpPr>
        <p:spPr bwMode="auto">
          <a:xfrm>
            <a:off x="8736079" y="2433050"/>
            <a:ext cx="157685" cy="157685"/>
          </a:xfrm>
          <a:custGeom>
            <a:avLst/>
            <a:gdLst>
              <a:gd name="T0" fmla="*/ 180 w 365"/>
              <a:gd name="T1" fmla="*/ 3 h 368"/>
              <a:gd name="T2" fmla="*/ 0 w 365"/>
              <a:gd name="T3" fmla="*/ 186 h 368"/>
              <a:gd name="T4" fmla="*/ 183 w 365"/>
              <a:gd name="T5" fmla="*/ 367 h 368"/>
              <a:gd name="T6" fmla="*/ 364 w 365"/>
              <a:gd name="T7" fmla="*/ 183 h 368"/>
              <a:gd name="T8" fmla="*/ 180 w 365"/>
              <a:gd name="T9" fmla="*/ 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8">
                <a:moveTo>
                  <a:pt x="180" y="3"/>
                </a:moveTo>
                <a:cubicBezTo>
                  <a:pt x="81" y="3"/>
                  <a:pt x="0" y="85"/>
                  <a:pt x="0" y="186"/>
                </a:cubicBezTo>
                <a:cubicBezTo>
                  <a:pt x="0" y="285"/>
                  <a:pt x="81" y="367"/>
                  <a:pt x="183" y="367"/>
                </a:cubicBezTo>
                <a:cubicBezTo>
                  <a:pt x="285" y="367"/>
                  <a:pt x="364" y="284"/>
                  <a:pt x="364" y="183"/>
                </a:cubicBezTo>
                <a:cubicBezTo>
                  <a:pt x="364" y="81"/>
                  <a:pt x="282" y="0"/>
                  <a:pt x="180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1" name="Freeform 308"/>
          <p:cNvSpPr>
            <a:spLocks noChangeArrowheads="1"/>
          </p:cNvSpPr>
          <p:nvPr/>
        </p:nvSpPr>
        <p:spPr bwMode="auto">
          <a:xfrm>
            <a:off x="8523300" y="2448248"/>
            <a:ext cx="131088" cy="131088"/>
          </a:xfrm>
          <a:custGeom>
            <a:avLst/>
            <a:gdLst>
              <a:gd name="T0" fmla="*/ 304 w 306"/>
              <a:gd name="T1" fmla="*/ 151 h 306"/>
              <a:gd name="T2" fmla="*/ 284 w 306"/>
              <a:gd name="T3" fmla="*/ 228 h 306"/>
              <a:gd name="T4" fmla="*/ 229 w 306"/>
              <a:gd name="T5" fmla="*/ 284 h 306"/>
              <a:gd name="T6" fmla="*/ 153 w 306"/>
              <a:gd name="T7" fmla="*/ 305 h 306"/>
              <a:gd name="T8" fmla="*/ 77 w 306"/>
              <a:gd name="T9" fmla="*/ 285 h 306"/>
              <a:gd name="T10" fmla="*/ 20 w 306"/>
              <a:gd name="T11" fmla="*/ 229 h 306"/>
              <a:gd name="T12" fmla="*/ 0 w 306"/>
              <a:gd name="T13" fmla="*/ 153 h 306"/>
              <a:gd name="T14" fmla="*/ 20 w 306"/>
              <a:gd name="T15" fmla="*/ 77 h 306"/>
              <a:gd name="T16" fmla="*/ 75 w 306"/>
              <a:gd name="T17" fmla="*/ 21 h 306"/>
              <a:gd name="T18" fmla="*/ 151 w 306"/>
              <a:gd name="T19" fmla="*/ 0 h 306"/>
              <a:gd name="T20" fmla="*/ 228 w 306"/>
              <a:gd name="T21" fmla="*/ 20 h 306"/>
              <a:gd name="T22" fmla="*/ 284 w 306"/>
              <a:gd name="T23" fmla="*/ 75 h 306"/>
              <a:gd name="T24" fmla="*/ 304 w 306"/>
              <a:gd name="T25" fmla="*/ 15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306">
                <a:moveTo>
                  <a:pt x="304" y="151"/>
                </a:moveTo>
                <a:cubicBezTo>
                  <a:pt x="305" y="179"/>
                  <a:pt x="297" y="203"/>
                  <a:pt x="284" y="228"/>
                </a:cubicBezTo>
                <a:cubicBezTo>
                  <a:pt x="270" y="252"/>
                  <a:pt x="253" y="270"/>
                  <a:pt x="229" y="284"/>
                </a:cubicBezTo>
                <a:cubicBezTo>
                  <a:pt x="205" y="298"/>
                  <a:pt x="181" y="304"/>
                  <a:pt x="153" y="305"/>
                </a:cubicBezTo>
                <a:cubicBezTo>
                  <a:pt x="125" y="305"/>
                  <a:pt x="101" y="298"/>
                  <a:pt x="77" y="285"/>
                </a:cubicBezTo>
                <a:cubicBezTo>
                  <a:pt x="52" y="271"/>
                  <a:pt x="34" y="253"/>
                  <a:pt x="20" y="229"/>
                </a:cubicBezTo>
                <a:cubicBezTo>
                  <a:pt x="5" y="205"/>
                  <a:pt x="0" y="181"/>
                  <a:pt x="0" y="153"/>
                </a:cubicBezTo>
                <a:cubicBezTo>
                  <a:pt x="0" y="125"/>
                  <a:pt x="6" y="101"/>
                  <a:pt x="20" y="77"/>
                </a:cubicBezTo>
                <a:cubicBezTo>
                  <a:pt x="34" y="52"/>
                  <a:pt x="51" y="35"/>
                  <a:pt x="75" y="21"/>
                </a:cubicBezTo>
                <a:cubicBezTo>
                  <a:pt x="99" y="6"/>
                  <a:pt x="123" y="0"/>
                  <a:pt x="151" y="0"/>
                </a:cubicBezTo>
                <a:cubicBezTo>
                  <a:pt x="179" y="0"/>
                  <a:pt x="203" y="6"/>
                  <a:pt x="228" y="20"/>
                </a:cubicBezTo>
                <a:cubicBezTo>
                  <a:pt x="252" y="34"/>
                  <a:pt x="270" y="50"/>
                  <a:pt x="284" y="75"/>
                </a:cubicBezTo>
                <a:cubicBezTo>
                  <a:pt x="298" y="99"/>
                  <a:pt x="304" y="123"/>
                  <a:pt x="304" y="151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2" name="Freeform 309"/>
          <p:cNvSpPr>
            <a:spLocks noChangeArrowheads="1"/>
          </p:cNvSpPr>
          <p:nvPr/>
        </p:nvSpPr>
        <p:spPr bwMode="auto">
          <a:xfrm>
            <a:off x="8285824" y="2433050"/>
            <a:ext cx="161484" cy="161485"/>
          </a:xfrm>
          <a:custGeom>
            <a:avLst/>
            <a:gdLst>
              <a:gd name="T0" fmla="*/ 183 w 373"/>
              <a:gd name="T1" fmla="*/ 0 h 373"/>
              <a:gd name="T2" fmla="*/ 0 w 373"/>
              <a:gd name="T3" fmla="*/ 186 h 373"/>
              <a:gd name="T4" fmla="*/ 186 w 373"/>
              <a:gd name="T5" fmla="*/ 372 h 373"/>
              <a:gd name="T6" fmla="*/ 369 w 373"/>
              <a:gd name="T7" fmla="*/ 186 h 373"/>
              <a:gd name="T8" fmla="*/ 183 w 373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3" h="373">
                <a:moveTo>
                  <a:pt x="183" y="0"/>
                </a:moveTo>
                <a:cubicBezTo>
                  <a:pt x="81" y="0"/>
                  <a:pt x="0" y="84"/>
                  <a:pt x="0" y="186"/>
                </a:cubicBezTo>
                <a:cubicBezTo>
                  <a:pt x="0" y="288"/>
                  <a:pt x="84" y="372"/>
                  <a:pt x="186" y="372"/>
                </a:cubicBezTo>
                <a:cubicBezTo>
                  <a:pt x="287" y="372"/>
                  <a:pt x="372" y="288"/>
                  <a:pt x="369" y="186"/>
                </a:cubicBezTo>
                <a:cubicBezTo>
                  <a:pt x="366" y="84"/>
                  <a:pt x="285" y="0"/>
                  <a:pt x="18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3" name="Freeform 310"/>
          <p:cNvSpPr>
            <a:spLocks noChangeArrowheads="1"/>
          </p:cNvSpPr>
          <p:nvPr/>
        </p:nvSpPr>
        <p:spPr bwMode="auto">
          <a:xfrm>
            <a:off x="8059746" y="2434950"/>
            <a:ext cx="159584" cy="159584"/>
          </a:xfrm>
          <a:custGeom>
            <a:avLst/>
            <a:gdLst>
              <a:gd name="T0" fmla="*/ 184 w 371"/>
              <a:gd name="T1" fmla="*/ 0 h 371"/>
              <a:gd name="T2" fmla="*/ 0 w 371"/>
              <a:gd name="T3" fmla="*/ 187 h 371"/>
              <a:gd name="T4" fmla="*/ 187 w 371"/>
              <a:gd name="T5" fmla="*/ 370 h 371"/>
              <a:gd name="T6" fmla="*/ 370 w 371"/>
              <a:gd name="T7" fmla="*/ 184 h 371"/>
              <a:gd name="T8" fmla="*/ 184 w 371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1">
                <a:moveTo>
                  <a:pt x="184" y="0"/>
                </a:moveTo>
                <a:cubicBezTo>
                  <a:pt x="82" y="0"/>
                  <a:pt x="0" y="85"/>
                  <a:pt x="0" y="187"/>
                </a:cubicBezTo>
                <a:cubicBezTo>
                  <a:pt x="0" y="288"/>
                  <a:pt x="85" y="370"/>
                  <a:pt x="187" y="370"/>
                </a:cubicBezTo>
                <a:cubicBezTo>
                  <a:pt x="288" y="370"/>
                  <a:pt x="370" y="286"/>
                  <a:pt x="370" y="184"/>
                </a:cubicBezTo>
                <a:cubicBezTo>
                  <a:pt x="367" y="82"/>
                  <a:pt x="285" y="0"/>
                  <a:pt x="18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" name="Freeform 311"/>
          <p:cNvSpPr>
            <a:spLocks noChangeArrowheads="1"/>
          </p:cNvSpPr>
          <p:nvPr/>
        </p:nvSpPr>
        <p:spPr bwMode="auto">
          <a:xfrm>
            <a:off x="7848867" y="2450149"/>
            <a:ext cx="131087" cy="131087"/>
          </a:xfrm>
          <a:custGeom>
            <a:avLst/>
            <a:gdLst>
              <a:gd name="T0" fmla="*/ 150 w 303"/>
              <a:gd name="T1" fmla="*/ 0 h 303"/>
              <a:gd name="T2" fmla="*/ 0 w 303"/>
              <a:gd name="T3" fmla="*/ 153 h 303"/>
              <a:gd name="T4" fmla="*/ 153 w 303"/>
              <a:gd name="T5" fmla="*/ 302 h 303"/>
              <a:gd name="T6" fmla="*/ 302 w 303"/>
              <a:gd name="T7" fmla="*/ 150 h 303"/>
              <a:gd name="T8" fmla="*/ 150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50" y="0"/>
                </a:moveTo>
                <a:cubicBezTo>
                  <a:pt x="65" y="0"/>
                  <a:pt x="0" y="68"/>
                  <a:pt x="0" y="153"/>
                </a:cubicBezTo>
                <a:cubicBezTo>
                  <a:pt x="0" y="234"/>
                  <a:pt x="68" y="302"/>
                  <a:pt x="153" y="302"/>
                </a:cubicBezTo>
                <a:cubicBezTo>
                  <a:pt x="234" y="302"/>
                  <a:pt x="302" y="234"/>
                  <a:pt x="302" y="150"/>
                </a:cubicBezTo>
                <a:cubicBezTo>
                  <a:pt x="299" y="68"/>
                  <a:pt x="232" y="0"/>
                  <a:pt x="15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5" name="Freeform 312"/>
          <p:cNvSpPr>
            <a:spLocks noChangeArrowheads="1"/>
          </p:cNvSpPr>
          <p:nvPr/>
        </p:nvSpPr>
        <p:spPr bwMode="auto">
          <a:xfrm>
            <a:off x="7637987" y="2467246"/>
            <a:ext cx="100691" cy="100691"/>
          </a:xfrm>
          <a:custGeom>
            <a:avLst/>
            <a:gdLst>
              <a:gd name="T0" fmla="*/ 116 w 233"/>
              <a:gd name="T1" fmla="*/ 0 h 232"/>
              <a:gd name="T2" fmla="*/ 0 w 233"/>
              <a:gd name="T3" fmla="*/ 116 h 232"/>
              <a:gd name="T4" fmla="*/ 116 w 233"/>
              <a:gd name="T5" fmla="*/ 231 h 232"/>
              <a:gd name="T6" fmla="*/ 232 w 233"/>
              <a:gd name="T7" fmla="*/ 116 h 232"/>
              <a:gd name="T8" fmla="*/ 116 w 233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1" y="0"/>
                  <a:pt x="0" y="53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2" y="178"/>
                  <a:pt x="232" y="116"/>
                </a:cubicBezTo>
                <a:cubicBezTo>
                  <a:pt x="232" y="53"/>
                  <a:pt x="181" y="0"/>
                  <a:pt x="11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" name="Freeform 313"/>
          <p:cNvSpPr>
            <a:spLocks noChangeArrowheads="1"/>
          </p:cNvSpPr>
          <p:nvPr/>
        </p:nvSpPr>
        <p:spPr bwMode="auto">
          <a:xfrm>
            <a:off x="7423309" y="2478645"/>
            <a:ext cx="77892" cy="77893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42" y="0"/>
                  <a:pt x="91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" name="Freeform 324"/>
          <p:cNvSpPr>
            <a:spLocks noChangeArrowheads="1"/>
          </p:cNvSpPr>
          <p:nvPr/>
        </p:nvSpPr>
        <p:spPr bwMode="auto">
          <a:xfrm>
            <a:off x="8984955" y="2229770"/>
            <a:ext cx="108289" cy="110189"/>
          </a:xfrm>
          <a:custGeom>
            <a:avLst/>
            <a:gdLst>
              <a:gd name="T0" fmla="*/ 124 w 252"/>
              <a:gd name="T1" fmla="*/ 3 h 255"/>
              <a:gd name="T2" fmla="*/ 0 w 252"/>
              <a:gd name="T3" fmla="*/ 130 h 255"/>
              <a:gd name="T4" fmla="*/ 127 w 252"/>
              <a:gd name="T5" fmla="*/ 254 h 255"/>
              <a:gd name="T6" fmla="*/ 251 w 252"/>
              <a:gd name="T7" fmla="*/ 130 h 255"/>
              <a:gd name="T8" fmla="*/ 124 w 252"/>
              <a:gd name="T9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3"/>
                </a:moveTo>
                <a:cubicBezTo>
                  <a:pt x="54" y="3"/>
                  <a:pt x="0" y="60"/>
                  <a:pt x="0" y="130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5" y="254"/>
                  <a:pt x="251" y="198"/>
                  <a:pt x="251" y="130"/>
                </a:cubicBezTo>
                <a:cubicBezTo>
                  <a:pt x="248" y="57"/>
                  <a:pt x="192" y="0"/>
                  <a:pt x="124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8" name="Freeform 325"/>
          <p:cNvSpPr>
            <a:spLocks noChangeArrowheads="1"/>
          </p:cNvSpPr>
          <p:nvPr/>
        </p:nvSpPr>
        <p:spPr bwMode="auto">
          <a:xfrm>
            <a:off x="8768377" y="2241169"/>
            <a:ext cx="93090" cy="91191"/>
          </a:xfrm>
          <a:custGeom>
            <a:avLst/>
            <a:gdLst>
              <a:gd name="T0" fmla="*/ 104 w 215"/>
              <a:gd name="T1" fmla="*/ 0 h 213"/>
              <a:gd name="T2" fmla="*/ 0 w 215"/>
              <a:gd name="T3" fmla="*/ 107 h 213"/>
              <a:gd name="T4" fmla="*/ 107 w 215"/>
              <a:gd name="T5" fmla="*/ 212 h 213"/>
              <a:gd name="T6" fmla="*/ 212 w 215"/>
              <a:gd name="T7" fmla="*/ 104 h 213"/>
              <a:gd name="T8" fmla="*/ 104 w 215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3">
                <a:moveTo>
                  <a:pt x="104" y="0"/>
                </a:moveTo>
                <a:cubicBezTo>
                  <a:pt x="45" y="0"/>
                  <a:pt x="0" y="48"/>
                  <a:pt x="0" y="107"/>
                </a:cubicBezTo>
                <a:cubicBezTo>
                  <a:pt x="0" y="166"/>
                  <a:pt x="48" y="212"/>
                  <a:pt x="107" y="212"/>
                </a:cubicBezTo>
                <a:cubicBezTo>
                  <a:pt x="166" y="212"/>
                  <a:pt x="214" y="164"/>
                  <a:pt x="212" y="104"/>
                </a:cubicBezTo>
                <a:cubicBezTo>
                  <a:pt x="212" y="48"/>
                  <a:pt x="164" y="0"/>
                  <a:pt x="10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9" name="Freeform 326"/>
          <p:cNvSpPr>
            <a:spLocks noChangeArrowheads="1"/>
          </p:cNvSpPr>
          <p:nvPr/>
        </p:nvSpPr>
        <p:spPr bwMode="auto">
          <a:xfrm>
            <a:off x="8525201" y="2224070"/>
            <a:ext cx="125388" cy="125388"/>
          </a:xfrm>
          <a:custGeom>
            <a:avLst/>
            <a:gdLst>
              <a:gd name="T0" fmla="*/ 144 w 292"/>
              <a:gd name="T1" fmla="*/ 0 h 292"/>
              <a:gd name="T2" fmla="*/ 0 w 292"/>
              <a:gd name="T3" fmla="*/ 147 h 292"/>
              <a:gd name="T4" fmla="*/ 147 w 292"/>
              <a:gd name="T5" fmla="*/ 291 h 292"/>
              <a:gd name="T6" fmla="*/ 291 w 292"/>
              <a:gd name="T7" fmla="*/ 144 h 292"/>
              <a:gd name="T8" fmla="*/ 144 w 292"/>
              <a:gd name="T9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2">
                <a:moveTo>
                  <a:pt x="144" y="0"/>
                </a:moveTo>
                <a:cubicBezTo>
                  <a:pt x="62" y="0"/>
                  <a:pt x="0" y="65"/>
                  <a:pt x="0" y="147"/>
                </a:cubicBezTo>
                <a:cubicBezTo>
                  <a:pt x="0" y="226"/>
                  <a:pt x="65" y="291"/>
                  <a:pt x="147" y="291"/>
                </a:cubicBezTo>
                <a:cubicBezTo>
                  <a:pt x="226" y="291"/>
                  <a:pt x="291" y="226"/>
                  <a:pt x="291" y="144"/>
                </a:cubicBezTo>
                <a:cubicBezTo>
                  <a:pt x="291" y="65"/>
                  <a:pt x="226" y="0"/>
                  <a:pt x="14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730" name="Freeform 327"/>
          <p:cNvSpPr>
            <a:spLocks noChangeArrowheads="1"/>
          </p:cNvSpPr>
          <p:nvPr/>
        </p:nvSpPr>
        <p:spPr bwMode="auto">
          <a:xfrm>
            <a:off x="8289624" y="2214572"/>
            <a:ext cx="148185" cy="148185"/>
          </a:xfrm>
          <a:custGeom>
            <a:avLst/>
            <a:gdLst>
              <a:gd name="T0" fmla="*/ 169 w 345"/>
              <a:gd name="T1" fmla="*/ 0 h 342"/>
              <a:gd name="T2" fmla="*/ 0 w 345"/>
              <a:gd name="T3" fmla="*/ 172 h 342"/>
              <a:gd name="T4" fmla="*/ 172 w 345"/>
              <a:gd name="T5" fmla="*/ 341 h 342"/>
              <a:gd name="T6" fmla="*/ 341 w 345"/>
              <a:gd name="T7" fmla="*/ 169 h 342"/>
              <a:gd name="T8" fmla="*/ 169 w 345"/>
              <a:gd name="T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2">
                <a:moveTo>
                  <a:pt x="169" y="0"/>
                </a:moveTo>
                <a:cubicBezTo>
                  <a:pt x="76" y="0"/>
                  <a:pt x="0" y="76"/>
                  <a:pt x="0" y="172"/>
                </a:cubicBezTo>
                <a:cubicBezTo>
                  <a:pt x="0" y="265"/>
                  <a:pt x="76" y="341"/>
                  <a:pt x="172" y="341"/>
                </a:cubicBezTo>
                <a:cubicBezTo>
                  <a:pt x="268" y="341"/>
                  <a:pt x="344" y="265"/>
                  <a:pt x="341" y="169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1" name="Freeform 328"/>
          <p:cNvSpPr>
            <a:spLocks noChangeArrowheads="1"/>
          </p:cNvSpPr>
          <p:nvPr/>
        </p:nvSpPr>
        <p:spPr bwMode="auto">
          <a:xfrm>
            <a:off x="8067345" y="2216471"/>
            <a:ext cx="144386" cy="144386"/>
          </a:xfrm>
          <a:custGeom>
            <a:avLst/>
            <a:gdLst>
              <a:gd name="T0" fmla="*/ 166 w 334"/>
              <a:gd name="T1" fmla="*/ 0 h 337"/>
              <a:gd name="T2" fmla="*/ 0 w 334"/>
              <a:gd name="T3" fmla="*/ 170 h 337"/>
              <a:gd name="T4" fmla="*/ 166 w 334"/>
              <a:gd name="T5" fmla="*/ 336 h 337"/>
              <a:gd name="T6" fmla="*/ 333 w 334"/>
              <a:gd name="T7" fmla="*/ 170 h 337"/>
              <a:gd name="T8" fmla="*/ 166 w 334"/>
              <a:gd name="T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7">
                <a:moveTo>
                  <a:pt x="166" y="0"/>
                </a:moveTo>
                <a:cubicBezTo>
                  <a:pt x="73" y="0"/>
                  <a:pt x="0" y="77"/>
                  <a:pt x="0" y="170"/>
                </a:cubicBezTo>
                <a:cubicBezTo>
                  <a:pt x="0" y="263"/>
                  <a:pt x="76" y="336"/>
                  <a:pt x="166" y="336"/>
                </a:cubicBezTo>
                <a:cubicBezTo>
                  <a:pt x="259" y="336"/>
                  <a:pt x="333" y="260"/>
                  <a:pt x="333" y="170"/>
                </a:cubicBezTo>
                <a:cubicBezTo>
                  <a:pt x="333" y="77"/>
                  <a:pt x="259" y="0"/>
                  <a:pt x="16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2" name="Freeform 329"/>
          <p:cNvSpPr>
            <a:spLocks noChangeArrowheads="1"/>
          </p:cNvSpPr>
          <p:nvPr/>
        </p:nvSpPr>
        <p:spPr bwMode="auto">
          <a:xfrm>
            <a:off x="7852667" y="2229770"/>
            <a:ext cx="121588" cy="123487"/>
          </a:xfrm>
          <a:custGeom>
            <a:avLst/>
            <a:gdLst>
              <a:gd name="T0" fmla="*/ 141 w 283"/>
              <a:gd name="T1" fmla="*/ 2 h 286"/>
              <a:gd name="T2" fmla="*/ 0 w 283"/>
              <a:gd name="T3" fmla="*/ 143 h 286"/>
              <a:gd name="T4" fmla="*/ 141 w 283"/>
              <a:gd name="T5" fmla="*/ 285 h 286"/>
              <a:gd name="T6" fmla="*/ 279 w 283"/>
              <a:gd name="T7" fmla="*/ 143 h 286"/>
              <a:gd name="T8" fmla="*/ 141 w 283"/>
              <a:gd name="T9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2"/>
                </a:moveTo>
                <a:cubicBezTo>
                  <a:pt x="62" y="2"/>
                  <a:pt x="0" y="67"/>
                  <a:pt x="0" y="143"/>
                </a:cubicBezTo>
                <a:cubicBezTo>
                  <a:pt x="0" y="223"/>
                  <a:pt x="62" y="285"/>
                  <a:pt x="141" y="285"/>
                </a:cubicBezTo>
                <a:cubicBezTo>
                  <a:pt x="220" y="285"/>
                  <a:pt x="282" y="220"/>
                  <a:pt x="279" y="143"/>
                </a:cubicBezTo>
                <a:cubicBezTo>
                  <a:pt x="279" y="64"/>
                  <a:pt x="217" y="0"/>
                  <a:pt x="141" y="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3" name="Freeform 330"/>
          <p:cNvSpPr>
            <a:spLocks noChangeArrowheads="1"/>
          </p:cNvSpPr>
          <p:nvPr/>
        </p:nvSpPr>
        <p:spPr bwMode="auto">
          <a:xfrm>
            <a:off x="7641787" y="2244969"/>
            <a:ext cx="93091" cy="93090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7 h 216"/>
              <a:gd name="T4" fmla="*/ 107 w 215"/>
              <a:gd name="T5" fmla="*/ 215 h 216"/>
              <a:gd name="T6" fmla="*/ 214 w 215"/>
              <a:gd name="T7" fmla="*/ 107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7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7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4" name="Freeform 331"/>
          <p:cNvSpPr>
            <a:spLocks noChangeArrowheads="1"/>
          </p:cNvSpPr>
          <p:nvPr/>
        </p:nvSpPr>
        <p:spPr bwMode="auto">
          <a:xfrm>
            <a:off x="7425208" y="2256368"/>
            <a:ext cx="74093" cy="74092"/>
          </a:xfrm>
          <a:custGeom>
            <a:avLst/>
            <a:gdLst>
              <a:gd name="T0" fmla="*/ 85 w 173"/>
              <a:gd name="T1" fmla="*/ 0 h 173"/>
              <a:gd name="T2" fmla="*/ 0 w 173"/>
              <a:gd name="T3" fmla="*/ 87 h 173"/>
              <a:gd name="T4" fmla="*/ 85 w 173"/>
              <a:gd name="T5" fmla="*/ 172 h 173"/>
              <a:gd name="T6" fmla="*/ 170 w 173"/>
              <a:gd name="T7" fmla="*/ 87 h 173"/>
              <a:gd name="T8" fmla="*/ 85 w 17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7"/>
                </a:cubicBezTo>
                <a:cubicBezTo>
                  <a:pt x="172" y="36"/>
                  <a:pt x="133" y="0"/>
                  <a:pt x="8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3" name="Freeform 340"/>
          <p:cNvSpPr>
            <a:spLocks noChangeArrowheads="1"/>
          </p:cNvSpPr>
          <p:nvPr/>
        </p:nvSpPr>
        <p:spPr bwMode="auto">
          <a:xfrm>
            <a:off x="8988755" y="2011291"/>
            <a:ext cx="98790" cy="100691"/>
          </a:xfrm>
          <a:custGeom>
            <a:avLst/>
            <a:gdLst>
              <a:gd name="T0" fmla="*/ 115 w 229"/>
              <a:gd name="T1" fmla="*/ 0 h 232"/>
              <a:gd name="T2" fmla="*/ 0 w 229"/>
              <a:gd name="T3" fmla="*/ 115 h 232"/>
              <a:gd name="T4" fmla="*/ 115 w 229"/>
              <a:gd name="T5" fmla="*/ 228 h 232"/>
              <a:gd name="T6" fmla="*/ 228 w 229"/>
              <a:gd name="T7" fmla="*/ 112 h 232"/>
              <a:gd name="T8" fmla="*/ 115 w 229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232">
                <a:moveTo>
                  <a:pt x="115" y="0"/>
                </a:moveTo>
                <a:cubicBezTo>
                  <a:pt x="50" y="0"/>
                  <a:pt x="0" y="50"/>
                  <a:pt x="0" y="115"/>
                </a:cubicBezTo>
                <a:cubicBezTo>
                  <a:pt x="0" y="180"/>
                  <a:pt x="50" y="231"/>
                  <a:pt x="115" y="228"/>
                </a:cubicBezTo>
                <a:cubicBezTo>
                  <a:pt x="177" y="228"/>
                  <a:pt x="228" y="177"/>
                  <a:pt x="228" y="112"/>
                </a:cubicBezTo>
                <a:cubicBezTo>
                  <a:pt x="228" y="50"/>
                  <a:pt x="177" y="0"/>
                  <a:pt x="11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4" name="Freeform 341"/>
          <p:cNvSpPr>
            <a:spLocks noChangeArrowheads="1"/>
          </p:cNvSpPr>
          <p:nvPr/>
        </p:nvSpPr>
        <p:spPr bwMode="auto">
          <a:xfrm>
            <a:off x="8770276" y="2018890"/>
            <a:ext cx="87391" cy="87391"/>
          </a:xfrm>
          <a:custGeom>
            <a:avLst/>
            <a:gdLst>
              <a:gd name="T0" fmla="*/ 98 w 204"/>
              <a:gd name="T1" fmla="*/ 0 h 201"/>
              <a:gd name="T2" fmla="*/ 0 w 204"/>
              <a:gd name="T3" fmla="*/ 101 h 201"/>
              <a:gd name="T4" fmla="*/ 101 w 204"/>
              <a:gd name="T5" fmla="*/ 200 h 201"/>
              <a:gd name="T6" fmla="*/ 200 w 204"/>
              <a:gd name="T7" fmla="*/ 98 h 201"/>
              <a:gd name="T8" fmla="*/ 98 w 204"/>
              <a:gd name="T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1">
                <a:moveTo>
                  <a:pt x="98" y="0"/>
                </a:moveTo>
                <a:cubicBezTo>
                  <a:pt x="42" y="0"/>
                  <a:pt x="0" y="44"/>
                  <a:pt x="0" y="101"/>
                </a:cubicBezTo>
                <a:cubicBezTo>
                  <a:pt x="0" y="157"/>
                  <a:pt x="44" y="200"/>
                  <a:pt x="101" y="200"/>
                </a:cubicBezTo>
                <a:cubicBezTo>
                  <a:pt x="157" y="200"/>
                  <a:pt x="203" y="155"/>
                  <a:pt x="200" y="98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5" name="Freeform 342"/>
          <p:cNvSpPr>
            <a:spLocks noChangeArrowheads="1"/>
          </p:cNvSpPr>
          <p:nvPr/>
        </p:nvSpPr>
        <p:spPr bwMode="auto">
          <a:xfrm>
            <a:off x="8559397" y="2032190"/>
            <a:ext cx="58894" cy="58894"/>
          </a:xfrm>
          <a:custGeom>
            <a:avLst/>
            <a:gdLst>
              <a:gd name="T0" fmla="*/ 136 w 137"/>
              <a:gd name="T1" fmla="*/ 68 h 137"/>
              <a:gd name="T2" fmla="*/ 127 w 137"/>
              <a:gd name="T3" fmla="*/ 102 h 137"/>
              <a:gd name="T4" fmla="*/ 102 w 137"/>
              <a:gd name="T5" fmla="*/ 127 h 137"/>
              <a:gd name="T6" fmla="*/ 69 w 137"/>
              <a:gd name="T7" fmla="*/ 136 h 137"/>
              <a:gd name="T8" fmla="*/ 35 w 137"/>
              <a:gd name="T9" fmla="*/ 127 h 137"/>
              <a:gd name="T10" fmla="*/ 10 w 137"/>
              <a:gd name="T11" fmla="*/ 102 h 137"/>
              <a:gd name="T12" fmla="*/ 1 w 137"/>
              <a:gd name="T13" fmla="*/ 68 h 137"/>
              <a:gd name="T14" fmla="*/ 9 w 137"/>
              <a:gd name="T15" fmla="*/ 35 h 137"/>
              <a:gd name="T16" fmla="*/ 34 w 137"/>
              <a:gd name="T17" fmla="*/ 10 h 137"/>
              <a:gd name="T18" fmla="*/ 68 w 137"/>
              <a:gd name="T19" fmla="*/ 0 h 137"/>
              <a:gd name="T20" fmla="*/ 102 w 137"/>
              <a:gd name="T21" fmla="*/ 9 h 137"/>
              <a:gd name="T22" fmla="*/ 127 w 137"/>
              <a:gd name="T23" fmla="*/ 34 h 137"/>
              <a:gd name="T24" fmla="*/ 136 w 137"/>
              <a:gd name="T25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36" y="68"/>
                </a:moveTo>
                <a:cubicBezTo>
                  <a:pt x="136" y="80"/>
                  <a:pt x="133" y="91"/>
                  <a:pt x="127" y="102"/>
                </a:cubicBezTo>
                <a:cubicBezTo>
                  <a:pt x="121" y="113"/>
                  <a:pt x="112" y="120"/>
                  <a:pt x="102" y="127"/>
                </a:cubicBezTo>
                <a:cubicBezTo>
                  <a:pt x="91" y="133"/>
                  <a:pt x="81" y="136"/>
                  <a:pt x="69" y="136"/>
                </a:cubicBezTo>
                <a:cubicBezTo>
                  <a:pt x="56" y="136"/>
                  <a:pt x="46" y="133"/>
                  <a:pt x="35" y="127"/>
                </a:cubicBezTo>
                <a:cubicBezTo>
                  <a:pt x="24" y="121"/>
                  <a:pt x="16" y="112"/>
                  <a:pt x="10" y="102"/>
                </a:cubicBezTo>
                <a:cubicBezTo>
                  <a:pt x="3" y="91"/>
                  <a:pt x="1" y="80"/>
                  <a:pt x="1" y="68"/>
                </a:cubicBezTo>
                <a:cubicBezTo>
                  <a:pt x="0" y="55"/>
                  <a:pt x="2" y="45"/>
                  <a:pt x="9" y="35"/>
                </a:cubicBezTo>
                <a:cubicBezTo>
                  <a:pt x="15" y="24"/>
                  <a:pt x="23" y="16"/>
                  <a:pt x="34" y="10"/>
                </a:cubicBezTo>
                <a:cubicBezTo>
                  <a:pt x="45" y="3"/>
                  <a:pt x="55" y="0"/>
                  <a:pt x="68" y="0"/>
                </a:cubicBezTo>
                <a:cubicBezTo>
                  <a:pt x="80" y="0"/>
                  <a:pt x="91" y="2"/>
                  <a:pt x="102" y="9"/>
                </a:cubicBezTo>
                <a:cubicBezTo>
                  <a:pt x="113" y="15"/>
                  <a:pt x="120" y="23"/>
                  <a:pt x="127" y="34"/>
                </a:cubicBezTo>
                <a:cubicBezTo>
                  <a:pt x="133" y="45"/>
                  <a:pt x="136" y="55"/>
                  <a:pt x="136" y="68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6" name="Freeform 343"/>
          <p:cNvSpPr>
            <a:spLocks noChangeArrowheads="1"/>
          </p:cNvSpPr>
          <p:nvPr/>
        </p:nvSpPr>
        <p:spPr bwMode="auto">
          <a:xfrm>
            <a:off x="8337119" y="2039789"/>
            <a:ext cx="49395" cy="49395"/>
          </a:xfrm>
          <a:custGeom>
            <a:avLst/>
            <a:gdLst>
              <a:gd name="T0" fmla="*/ 56 w 114"/>
              <a:gd name="T1" fmla="*/ 0 h 113"/>
              <a:gd name="T2" fmla="*/ 0 w 114"/>
              <a:gd name="T3" fmla="*/ 56 h 113"/>
              <a:gd name="T4" fmla="*/ 56 w 114"/>
              <a:gd name="T5" fmla="*/ 112 h 113"/>
              <a:gd name="T6" fmla="*/ 113 w 114"/>
              <a:gd name="T7" fmla="*/ 56 h 113"/>
              <a:gd name="T8" fmla="*/ 56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3" y="87"/>
                  <a:pt x="113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" name="Freeform 344"/>
          <p:cNvSpPr>
            <a:spLocks noChangeArrowheads="1"/>
          </p:cNvSpPr>
          <p:nvPr/>
        </p:nvSpPr>
        <p:spPr bwMode="auto">
          <a:xfrm>
            <a:off x="8073045" y="2001793"/>
            <a:ext cx="129187" cy="127287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8" name="Freeform 345"/>
          <p:cNvSpPr>
            <a:spLocks noChangeArrowheads="1"/>
          </p:cNvSpPr>
          <p:nvPr/>
        </p:nvSpPr>
        <p:spPr bwMode="auto">
          <a:xfrm>
            <a:off x="7858366" y="2011291"/>
            <a:ext cx="106390" cy="108290"/>
          </a:xfrm>
          <a:custGeom>
            <a:avLst/>
            <a:gdLst>
              <a:gd name="T0" fmla="*/ 124 w 249"/>
              <a:gd name="T1" fmla="*/ 0 h 250"/>
              <a:gd name="T2" fmla="*/ 0 w 249"/>
              <a:gd name="T3" fmla="*/ 125 h 250"/>
              <a:gd name="T4" fmla="*/ 124 w 249"/>
              <a:gd name="T5" fmla="*/ 249 h 250"/>
              <a:gd name="T6" fmla="*/ 248 w 249"/>
              <a:gd name="T7" fmla="*/ 122 h 250"/>
              <a:gd name="T8" fmla="*/ 124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4" y="0"/>
                </a:moveTo>
                <a:cubicBezTo>
                  <a:pt x="56" y="0"/>
                  <a:pt x="0" y="57"/>
                  <a:pt x="0" y="125"/>
                </a:cubicBezTo>
                <a:cubicBezTo>
                  <a:pt x="0" y="195"/>
                  <a:pt x="56" y="249"/>
                  <a:pt x="124" y="249"/>
                </a:cubicBezTo>
                <a:cubicBezTo>
                  <a:pt x="192" y="249"/>
                  <a:pt x="248" y="192"/>
                  <a:pt x="248" y="122"/>
                </a:cubicBezTo>
                <a:cubicBezTo>
                  <a:pt x="248" y="57"/>
                  <a:pt x="192" y="0"/>
                  <a:pt x="12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9" name="Freeform 346"/>
          <p:cNvSpPr>
            <a:spLocks noChangeArrowheads="1"/>
          </p:cNvSpPr>
          <p:nvPr/>
        </p:nvSpPr>
        <p:spPr bwMode="auto">
          <a:xfrm>
            <a:off x="7643687" y="2024590"/>
            <a:ext cx="85491" cy="85491"/>
          </a:xfrm>
          <a:custGeom>
            <a:avLst/>
            <a:gdLst>
              <a:gd name="T0" fmla="*/ 99 w 199"/>
              <a:gd name="T1" fmla="*/ 2 h 198"/>
              <a:gd name="T2" fmla="*/ 3 w 199"/>
              <a:gd name="T3" fmla="*/ 101 h 198"/>
              <a:gd name="T4" fmla="*/ 102 w 199"/>
              <a:gd name="T5" fmla="*/ 197 h 198"/>
              <a:gd name="T6" fmla="*/ 198 w 199"/>
              <a:gd name="T7" fmla="*/ 98 h 198"/>
              <a:gd name="T8" fmla="*/ 99 w 199"/>
              <a:gd name="T9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8">
                <a:moveTo>
                  <a:pt x="99" y="2"/>
                </a:moveTo>
                <a:cubicBezTo>
                  <a:pt x="45" y="2"/>
                  <a:pt x="0" y="48"/>
                  <a:pt x="3" y="101"/>
                </a:cubicBezTo>
                <a:cubicBezTo>
                  <a:pt x="3" y="155"/>
                  <a:pt x="48" y="197"/>
                  <a:pt x="102" y="197"/>
                </a:cubicBezTo>
                <a:cubicBezTo>
                  <a:pt x="155" y="197"/>
                  <a:pt x="198" y="155"/>
                  <a:pt x="198" y="98"/>
                </a:cubicBezTo>
                <a:cubicBezTo>
                  <a:pt x="195" y="45"/>
                  <a:pt x="153" y="0"/>
                  <a:pt x="99" y="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0" name="Freeform 347"/>
          <p:cNvSpPr>
            <a:spLocks noChangeArrowheads="1"/>
          </p:cNvSpPr>
          <p:nvPr/>
        </p:nvSpPr>
        <p:spPr bwMode="auto">
          <a:xfrm>
            <a:off x="7429008" y="2034089"/>
            <a:ext cx="66494" cy="66494"/>
          </a:xfrm>
          <a:custGeom>
            <a:avLst/>
            <a:gdLst>
              <a:gd name="T0" fmla="*/ 76 w 153"/>
              <a:gd name="T1" fmla="*/ 0 h 153"/>
              <a:gd name="T2" fmla="*/ 0 w 153"/>
              <a:gd name="T3" fmla="*/ 76 h 153"/>
              <a:gd name="T4" fmla="*/ 76 w 153"/>
              <a:gd name="T5" fmla="*/ 152 h 153"/>
              <a:gd name="T6" fmla="*/ 152 w 153"/>
              <a:gd name="T7" fmla="*/ 76 h 153"/>
              <a:gd name="T8" fmla="*/ 76 w 153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3">
                <a:moveTo>
                  <a:pt x="76" y="0"/>
                </a:moveTo>
                <a:cubicBezTo>
                  <a:pt x="34" y="0"/>
                  <a:pt x="0" y="33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118" y="152"/>
                  <a:pt x="152" y="118"/>
                  <a:pt x="152" y="76"/>
                </a:cubicBezTo>
                <a:cubicBezTo>
                  <a:pt x="152" y="33"/>
                  <a:pt x="118" y="0"/>
                  <a:pt x="7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" name="Freeform 354"/>
          <p:cNvSpPr>
            <a:spLocks noChangeArrowheads="1"/>
          </p:cNvSpPr>
          <p:nvPr/>
        </p:nvSpPr>
        <p:spPr bwMode="auto">
          <a:xfrm>
            <a:off x="8992555" y="1790913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4"/>
                  <a:pt x="0" y="101"/>
                </a:cubicBezTo>
                <a:cubicBezTo>
                  <a:pt x="0" y="157"/>
                  <a:pt x="45" y="203"/>
                  <a:pt x="102" y="203"/>
                </a:cubicBezTo>
                <a:cubicBezTo>
                  <a:pt x="158" y="203"/>
                  <a:pt x="203" y="157"/>
                  <a:pt x="203" y="101"/>
                </a:cubicBezTo>
                <a:cubicBezTo>
                  <a:pt x="203" y="44"/>
                  <a:pt x="158" y="0"/>
                  <a:pt x="10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8" name="Freeform 355"/>
          <p:cNvSpPr>
            <a:spLocks noChangeArrowheads="1"/>
          </p:cNvSpPr>
          <p:nvPr/>
        </p:nvSpPr>
        <p:spPr bwMode="auto">
          <a:xfrm>
            <a:off x="8772176" y="1796613"/>
            <a:ext cx="77892" cy="77892"/>
          </a:xfrm>
          <a:custGeom>
            <a:avLst/>
            <a:gdLst>
              <a:gd name="T0" fmla="*/ 90 w 182"/>
              <a:gd name="T1" fmla="*/ 0 h 182"/>
              <a:gd name="T2" fmla="*/ 0 w 182"/>
              <a:gd name="T3" fmla="*/ 90 h 182"/>
              <a:gd name="T4" fmla="*/ 90 w 182"/>
              <a:gd name="T5" fmla="*/ 181 h 182"/>
              <a:gd name="T6" fmla="*/ 181 w 182"/>
              <a:gd name="T7" fmla="*/ 90 h 182"/>
              <a:gd name="T8" fmla="*/ 90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0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0" y="181"/>
                </a:cubicBezTo>
                <a:cubicBezTo>
                  <a:pt x="141" y="181"/>
                  <a:pt x="181" y="141"/>
                  <a:pt x="181" y="90"/>
                </a:cubicBezTo>
                <a:cubicBezTo>
                  <a:pt x="181" y="39"/>
                  <a:pt x="141" y="0"/>
                  <a:pt x="9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9" name="Freeform 356"/>
          <p:cNvSpPr>
            <a:spLocks noChangeArrowheads="1"/>
          </p:cNvSpPr>
          <p:nvPr/>
        </p:nvSpPr>
        <p:spPr bwMode="auto">
          <a:xfrm>
            <a:off x="8561296" y="1811811"/>
            <a:ext cx="53195" cy="53195"/>
          </a:xfrm>
          <a:custGeom>
            <a:avLst/>
            <a:gdLst>
              <a:gd name="T0" fmla="*/ 59 w 125"/>
              <a:gd name="T1" fmla="*/ 0 h 125"/>
              <a:gd name="T2" fmla="*/ 0 w 125"/>
              <a:gd name="T3" fmla="*/ 62 h 125"/>
              <a:gd name="T4" fmla="*/ 62 w 125"/>
              <a:gd name="T5" fmla="*/ 124 h 125"/>
              <a:gd name="T6" fmla="*/ 124 w 125"/>
              <a:gd name="T7" fmla="*/ 62 h 125"/>
              <a:gd name="T8" fmla="*/ 59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59" y="0"/>
                </a:moveTo>
                <a:cubicBezTo>
                  <a:pt x="26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19" y="25"/>
                  <a:pt x="90" y="0"/>
                  <a:pt x="5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0" name="Freeform 357"/>
          <p:cNvSpPr>
            <a:spLocks noChangeArrowheads="1"/>
          </p:cNvSpPr>
          <p:nvPr/>
        </p:nvSpPr>
        <p:spPr bwMode="auto">
          <a:xfrm>
            <a:off x="8339019" y="1815611"/>
            <a:ext cx="45596" cy="45596"/>
          </a:xfrm>
          <a:custGeom>
            <a:avLst/>
            <a:gdLst>
              <a:gd name="T0" fmla="*/ 50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0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0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3"/>
                  <a:pt x="82" y="0"/>
                  <a:pt x="5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1" name="Freeform 358"/>
          <p:cNvSpPr>
            <a:spLocks noChangeArrowheads="1"/>
          </p:cNvSpPr>
          <p:nvPr/>
        </p:nvSpPr>
        <p:spPr bwMode="auto">
          <a:xfrm>
            <a:off x="8116740" y="1819411"/>
            <a:ext cx="39897" cy="39895"/>
          </a:xfrm>
          <a:custGeom>
            <a:avLst/>
            <a:gdLst>
              <a:gd name="T0" fmla="*/ 45 w 92"/>
              <a:gd name="T1" fmla="*/ 0 h 91"/>
              <a:gd name="T2" fmla="*/ 0 w 92"/>
              <a:gd name="T3" fmla="*/ 45 h 91"/>
              <a:gd name="T4" fmla="*/ 45 w 92"/>
              <a:gd name="T5" fmla="*/ 90 h 91"/>
              <a:gd name="T6" fmla="*/ 91 w 92"/>
              <a:gd name="T7" fmla="*/ 45 h 91"/>
              <a:gd name="T8" fmla="*/ 45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5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5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2" name="Freeform 359"/>
          <p:cNvSpPr>
            <a:spLocks noChangeArrowheads="1"/>
          </p:cNvSpPr>
          <p:nvPr/>
        </p:nvSpPr>
        <p:spPr bwMode="auto">
          <a:xfrm>
            <a:off x="7896362" y="1827010"/>
            <a:ext cx="30397" cy="28497"/>
          </a:xfrm>
          <a:custGeom>
            <a:avLst/>
            <a:gdLst>
              <a:gd name="T0" fmla="*/ 34 w 69"/>
              <a:gd name="T1" fmla="*/ 0 h 68"/>
              <a:gd name="T2" fmla="*/ 0 w 69"/>
              <a:gd name="T3" fmla="*/ 34 h 68"/>
              <a:gd name="T4" fmla="*/ 34 w 69"/>
              <a:gd name="T5" fmla="*/ 67 h 68"/>
              <a:gd name="T6" fmla="*/ 68 w 69"/>
              <a:gd name="T7" fmla="*/ 34 h 68"/>
              <a:gd name="T8" fmla="*/ 34 w 6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8">
                <a:moveTo>
                  <a:pt x="34" y="0"/>
                </a:moveTo>
                <a:cubicBezTo>
                  <a:pt x="15" y="0"/>
                  <a:pt x="0" y="17"/>
                  <a:pt x="0" y="34"/>
                </a:cubicBezTo>
                <a:cubicBezTo>
                  <a:pt x="0" y="53"/>
                  <a:pt x="14" y="67"/>
                  <a:pt x="34" y="67"/>
                </a:cubicBezTo>
                <a:cubicBezTo>
                  <a:pt x="53" y="67"/>
                  <a:pt x="68" y="53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" name="Freeform 360"/>
          <p:cNvSpPr>
            <a:spLocks noChangeArrowheads="1"/>
          </p:cNvSpPr>
          <p:nvPr/>
        </p:nvSpPr>
        <p:spPr bwMode="auto">
          <a:xfrm>
            <a:off x="7651287" y="1806111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4" name="Freeform 361"/>
          <p:cNvSpPr>
            <a:spLocks noChangeArrowheads="1"/>
          </p:cNvSpPr>
          <p:nvPr/>
        </p:nvSpPr>
        <p:spPr bwMode="auto">
          <a:xfrm>
            <a:off x="7432807" y="1815611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8"/>
                  <a:pt x="99" y="0"/>
                  <a:pt x="6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" name="Freeform 365"/>
          <p:cNvSpPr>
            <a:spLocks noChangeArrowheads="1"/>
          </p:cNvSpPr>
          <p:nvPr/>
        </p:nvSpPr>
        <p:spPr bwMode="auto">
          <a:xfrm>
            <a:off x="9007753" y="1581933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27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99" y="130"/>
                  <a:pt x="127" y="102"/>
                  <a:pt x="127" y="65"/>
                </a:cubicBezTo>
                <a:cubicBezTo>
                  <a:pt x="130" y="28"/>
                  <a:pt x="101" y="0"/>
                  <a:pt x="65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9" name="Freeform 366"/>
          <p:cNvSpPr>
            <a:spLocks noChangeArrowheads="1"/>
          </p:cNvSpPr>
          <p:nvPr/>
        </p:nvSpPr>
        <p:spPr bwMode="auto">
          <a:xfrm>
            <a:off x="8785474" y="1585733"/>
            <a:ext cx="51296" cy="53195"/>
          </a:xfrm>
          <a:custGeom>
            <a:avLst/>
            <a:gdLst>
              <a:gd name="T0" fmla="*/ 57 w 117"/>
              <a:gd name="T1" fmla="*/ 3 h 122"/>
              <a:gd name="T2" fmla="*/ 0 w 117"/>
              <a:gd name="T3" fmla="*/ 62 h 122"/>
              <a:gd name="T4" fmla="*/ 59 w 117"/>
              <a:gd name="T5" fmla="*/ 121 h 122"/>
              <a:gd name="T6" fmla="*/ 116 w 117"/>
              <a:gd name="T7" fmla="*/ 62 h 122"/>
              <a:gd name="T8" fmla="*/ 57 w 117"/>
              <a:gd name="T9" fmla="*/ 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2">
                <a:moveTo>
                  <a:pt x="57" y="3"/>
                </a:moveTo>
                <a:cubicBezTo>
                  <a:pt x="26" y="3"/>
                  <a:pt x="0" y="28"/>
                  <a:pt x="0" y="62"/>
                </a:cubicBezTo>
                <a:cubicBezTo>
                  <a:pt x="0" y="93"/>
                  <a:pt x="26" y="121"/>
                  <a:pt x="59" y="121"/>
                </a:cubicBezTo>
                <a:cubicBezTo>
                  <a:pt x="91" y="121"/>
                  <a:pt x="116" y="96"/>
                  <a:pt x="116" y="62"/>
                </a:cubicBezTo>
                <a:cubicBezTo>
                  <a:pt x="113" y="28"/>
                  <a:pt x="88" y="0"/>
                  <a:pt x="57" y="3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0" name="Freeform 367"/>
          <p:cNvSpPr>
            <a:spLocks noChangeArrowheads="1"/>
          </p:cNvSpPr>
          <p:nvPr/>
        </p:nvSpPr>
        <p:spPr bwMode="auto">
          <a:xfrm>
            <a:off x="8561296" y="1587633"/>
            <a:ext cx="49395" cy="49395"/>
          </a:xfrm>
          <a:custGeom>
            <a:avLst/>
            <a:gdLst>
              <a:gd name="T0" fmla="*/ 57 w 114"/>
              <a:gd name="T1" fmla="*/ 0 h 113"/>
              <a:gd name="T2" fmla="*/ 0 w 114"/>
              <a:gd name="T3" fmla="*/ 56 h 113"/>
              <a:gd name="T4" fmla="*/ 57 w 114"/>
              <a:gd name="T5" fmla="*/ 112 h 113"/>
              <a:gd name="T6" fmla="*/ 113 w 114"/>
              <a:gd name="T7" fmla="*/ 56 h 113"/>
              <a:gd name="T8" fmla="*/ 57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7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87"/>
                  <a:pt x="26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25"/>
                  <a:pt x="88" y="0"/>
                  <a:pt x="57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" name="Freeform 368"/>
          <p:cNvSpPr>
            <a:spLocks noChangeArrowheads="1"/>
          </p:cNvSpPr>
          <p:nvPr/>
        </p:nvSpPr>
        <p:spPr bwMode="auto">
          <a:xfrm>
            <a:off x="8339019" y="1593332"/>
            <a:ext cx="41796" cy="41796"/>
          </a:xfrm>
          <a:custGeom>
            <a:avLst/>
            <a:gdLst>
              <a:gd name="T0" fmla="*/ 48 w 99"/>
              <a:gd name="T1" fmla="*/ 0 h 97"/>
              <a:gd name="T2" fmla="*/ 0 w 99"/>
              <a:gd name="T3" fmla="*/ 48 h 97"/>
              <a:gd name="T4" fmla="*/ 48 w 99"/>
              <a:gd name="T5" fmla="*/ 96 h 97"/>
              <a:gd name="T6" fmla="*/ 96 w 99"/>
              <a:gd name="T7" fmla="*/ 48 h 97"/>
              <a:gd name="T8" fmla="*/ 48 w 9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7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6"/>
                  <a:pt x="22" y="96"/>
                  <a:pt x="48" y="96"/>
                </a:cubicBezTo>
                <a:cubicBezTo>
                  <a:pt x="76" y="96"/>
                  <a:pt x="96" y="73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2" name="Freeform 369"/>
          <p:cNvSpPr>
            <a:spLocks noChangeArrowheads="1"/>
          </p:cNvSpPr>
          <p:nvPr/>
        </p:nvSpPr>
        <p:spPr bwMode="auto">
          <a:xfrm>
            <a:off x="8116740" y="1595233"/>
            <a:ext cx="37996" cy="37996"/>
          </a:xfrm>
          <a:custGeom>
            <a:avLst/>
            <a:gdLst>
              <a:gd name="T0" fmla="*/ 43 w 86"/>
              <a:gd name="T1" fmla="*/ 0 h 86"/>
              <a:gd name="T2" fmla="*/ 0 w 86"/>
              <a:gd name="T3" fmla="*/ 43 h 86"/>
              <a:gd name="T4" fmla="*/ 43 w 86"/>
              <a:gd name="T5" fmla="*/ 85 h 86"/>
              <a:gd name="T6" fmla="*/ 85 w 86"/>
              <a:gd name="T7" fmla="*/ 43 h 86"/>
              <a:gd name="T8" fmla="*/ 43 w 86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43" y="0"/>
                </a:moveTo>
                <a:cubicBezTo>
                  <a:pt x="20" y="0"/>
                  <a:pt x="0" y="20"/>
                  <a:pt x="0" y="43"/>
                </a:cubicBezTo>
                <a:cubicBezTo>
                  <a:pt x="0" y="65"/>
                  <a:pt x="20" y="85"/>
                  <a:pt x="43" y="85"/>
                </a:cubicBezTo>
                <a:cubicBezTo>
                  <a:pt x="65" y="85"/>
                  <a:pt x="85" y="65"/>
                  <a:pt x="85" y="43"/>
                </a:cubicBezTo>
                <a:cubicBezTo>
                  <a:pt x="85" y="20"/>
                  <a:pt x="68" y="0"/>
                  <a:pt x="4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3" name="Freeform 370"/>
          <p:cNvSpPr>
            <a:spLocks noChangeArrowheads="1"/>
          </p:cNvSpPr>
          <p:nvPr/>
        </p:nvSpPr>
        <p:spPr bwMode="auto">
          <a:xfrm>
            <a:off x="7900162" y="1606632"/>
            <a:ext cx="18998" cy="18998"/>
          </a:xfrm>
          <a:custGeom>
            <a:avLst/>
            <a:gdLst>
              <a:gd name="T0" fmla="*/ 22 w 46"/>
              <a:gd name="T1" fmla="*/ 0 h 46"/>
              <a:gd name="T2" fmla="*/ 0 w 46"/>
              <a:gd name="T3" fmla="*/ 22 h 46"/>
              <a:gd name="T4" fmla="*/ 22 w 46"/>
              <a:gd name="T5" fmla="*/ 45 h 46"/>
              <a:gd name="T6" fmla="*/ 45 w 46"/>
              <a:gd name="T7" fmla="*/ 22 h 46"/>
              <a:gd name="T8" fmla="*/ 22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2" y="0"/>
                </a:moveTo>
                <a:cubicBezTo>
                  <a:pt x="8" y="0"/>
                  <a:pt x="0" y="11"/>
                  <a:pt x="0" y="22"/>
                </a:cubicBezTo>
                <a:cubicBezTo>
                  <a:pt x="0" y="37"/>
                  <a:pt x="11" y="45"/>
                  <a:pt x="22" y="45"/>
                </a:cubicBezTo>
                <a:cubicBezTo>
                  <a:pt x="34" y="45"/>
                  <a:pt x="45" y="34"/>
                  <a:pt x="45" y="22"/>
                </a:cubicBezTo>
                <a:cubicBezTo>
                  <a:pt x="45" y="8"/>
                  <a:pt x="37" y="0"/>
                  <a:pt x="22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4" name="Freeform 371"/>
          <p:cNvSpPr>
            <a:spLocks noChangeArrowheads="1"/>
          </p:cNvSpPr>
          <p:nvPr/>
        </p:nvSpPr>
        <p:spPr bwMode="auto">
          <a:xfrm>
            <a:off x="7681684" y="1612330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8 h 18"/>
              <a:gd name="T4" fmla="*/ 8 w 18"/>
              <a:gd name="T5" fmla="*/ 17 h 18"/>
              <a:gd name="T6" fmla="*/ 17 w 18"/>
              <a:gd name="T7" fmla="*/ 8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3"/>
                  <a:pt x="6" y="17"/>
                  <a:pt x="8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5" name="Freeform 372"/>
          <p:cNvSpPr>
            <a:spLocks noChangeArrowheads="1"/>
          </p:cNvSpPr>
          <p:nvPr/>
        </p:nvSpPr>
        <p:spPr bwMode="auto">
          <a:xfrm>
            <a:off x="7448006" y="1604731"/>
            <a:ext cx="24698" cy="24698"/>
          </a:xfrm>
          <a:custGeom>
            <a:avLst/>
            <a:gdLst>
              <a:gd name="T0" fmla="*/ 28 w 58"/>
              <a:gd name="T1" fmla="*/ 0 h 57"/>
              <a:gd name="T2" fmla="*/ 0 w 58"/>
              <a:gd name="T3" fmla="*/ 28 h 57"/>
              <a:gd name="T4" fmla="*/ 28 w 58"/>
              <a:gd name="T5" fmla="*/ 56 h 57"/>
              <a:gd name="T6" fmla="*/ 57 w 58"/>
              <a:gd name="T7" fmla="*/ 28 h 57"/>
              <a:gd name="T8" fmla="*/ 28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7" y="42"/>
                  <a:pt x="57" y="28"/>
                </a:cubicBezTo>
                <a:cubicBezTo>
                  <a:pt x="57" y="14"/>
                  <a:pt x="45" y="0"/>
                  <a:pt x="28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9" name="Freeform 376"/>
          <p:cNvSpPr>
            <a:spLocks noChangeArrowheads="1"/>
          </p:cNvSpPr>
          <p:nvPr/>
        </p:nvSpPr>
        <p:spPr bwMode="auto">
          <a:xfrm>
            <a:off x="9032450" y="1382454"/>
            <a:ext cx="3800" cy="3800"/>
          </a:xfrm>
          <a:custGeom>
            <a:avLst/>
            <a:gdLst>
              <a:gd name="T0" fmla="*/ 3 w 10"/>
              <a:gd name="T1" fmla="*/ 0 h 7"/>
              <a:gd name="T2" fmla="*/ 0 w 10"/>
              <a:gd name="T3" fmla="*/ 3 h 7"/>
              <a:gd name="T4" fmla="*/ 3 w 10"/>
              <a:gd name="T5" fmla="*/ 6 h 7"/>
              <a:gd name="T6" fmla="*/ 6 w 10"/>
              <a:gd name="T7" fmla="*/ 3 h 7"/>
              <a:gd name="T8" fmla="*/ 3 w 1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3"/>
                  <a:pt x="0" y="6"/>
                  <a:pt x="3" y="6"/>
                </a:cubicBezTo>
                <a:cubicBezTo>
                  <a:pt x="6" y="6"/>
                  <a:pt x="6" y="3"/>
                  <a:pt x="6" y="3"/>
                </a:cubicBezTo>
                <a:cubicBezTo>
                  <a:pt x="9" y="3"/>
                  <a:pt x="6" y="0"/>
                  <a:pt x="3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8" name="Freeform 385"/>
          <p:cNvSpPr>
            <a:spLocks noChangeArrowheads="1"/>
          </p:cNvSpPr>
          <p:nvPr/>
        </p:nvSpPr>
        <p:spPr bwMode="auto">
          <a:xfrm>
            <a:off x="9032450" y="1158276"/>
            <a:ext cx="3800" cy="3800"/>
          </a:xfrm>
          <a:custGeom>
            <a:avLst/>
            <a:gdLst>
              <a:gd name="T0" fmla="*/ 6 w 10"/>
              <a:gd name="T1" fmla="*/ 0 h 9"/>
              <a:gd name="T2" fmla="*/ 0 w 10"/>
              <a:gd name="T3" fmla="*/ 5 h 9"/>
              <a:gd name="T4" fmla="*/ 6 w 10"/>
              <a:gd name="T5" fmla="*/ 8 h 9"/>
              <a:gd name="T6" fmla="*/ 9 w 10"/>
              <a:gd name="T7" fmla="*/ 5 h 9"/>
              <a:gd name="T8" fmla="*/ 6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6" y="0"/>
                </a:move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8"/>
                  <a:pt x="6" y="8"/>
                </a:cubicBezTo>
                <a:cubicBezTo>
                  <a:pt x="9" y="8"/>
                  <a:pt x="9" y="5"/>
                  <a:pt x="9" y="5"/>
                </a:cubicBezTo>
                <a:cubicBezTo>
                  <a:pt x="9" y="2"/>
                  <a:pt x="6" y="0"/>
                  <a:pt x="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9" name="Freeform 386"/>
          <p:cNvSpPr>
            <a:spLocks noChangeArrowheads="1"/>
          </p:cNvSpPr>
          <p:nvPr/>
        </p:nvSpPr>
        <p:spPr bwMode="auto">
          <a:xfrm>
            <a:off x="8804473" y="1158276"/>
            <a:ext cx="5700" cy="5699"/>
          </a:xfrm>
          <a:custGeom>
            <a:avLst/>
            <a:gdLst>
              <a:gd name="T0" fmla="*/ 6 w 13"/>
              <a:gd name="T1" fmla="*/ 0 h 13"/>
              <a:gd name="T2" fmla="*/ 0 w 13"/>
              <a:gd name="T3" fmla="*/ 6 h 13"/>
              <a:gd name="T4" fmla="*/ 6 w 13"/>
              <a:gd name="T5" fmla="*/ 12 h 13"/>
              <a:gd name="T6" fmla="*/ 12 w 13"/>
              <a:gd name="T7" fmla="*/ 6 h 13"/>
              <a:gd name="T8" fmla="*/ 6 w 13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3"/>
                  <a:pt x="9" y="0"/>
                  <a:pt x="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0" name="Freeform 387"/>
          <p:cNvSpPr>
            <a:spLocks noChangeArrowheads="1"/>
          </p:cNvSpPr>
          <p:nvPr/>
        </p:nvSpPr>
        <p:spPr bwMode="auto">
          <a:xfrm>
            <a:off x="8580295" y="1160175"/>
            <a:ext cx="5700" cy="5700"/>
          </a:xfrm>
          <a:custGeom>
            <a:avLst/>
            <a:gdLst>
              <a:gd name="T0" fmla="*/ 6 w 13"/>
              <a:gd name="T1" fmla="*/ 0 h 12"/>
              <a:gd name="T2" fmla="*/ 0 w 13"/>
              <a:gd name="T3" fmla="*/ 6 h 12"/>
              <a:gd name="T4" fmla="*/ 6 w 13"/>
              <a:gd name="T5" fmla="*/ 11 h 12"/>
              <a:gd name="T6" fmla="*/ 12 w 13"/>
              <a:gd name="T7" fmla="*/ 6 h 12"/>
              <a:gd name="T8" fmla="*/ 6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0"/>
                  <a:pt x="9" y="0"/>
                  <a:pt x="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5205" y="3919702"/>
            <a:ext cx="7276472" cy="331470"/>
          </a:xfrm>
        </p:spPr>
        <p:txBody>
          <a:bodyPr anchor="b">
            <a:noAutofit/>
          </a:bodyPr>
          <a:lstStyle>
            <a:lvl1pPr marL="0" indent="0">
              <a:buNone/>
              <a:defRPr sz="3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Edit Transition Slide Title</a:t>
            </a:r>
          </a:p>
        </p:txBody>
      </p:sp>
      <p:sp>
        <p:nvSpPr>
          <p:cNvPr id="49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85205" y="4280666"/>
            <a:ext cx="5997364" cy="331470"/>
          </a:xfrm>
        </p:spPr>
        <p:txBody>
          <a:bodyPr anchor="t">
            <a:noAutofit/>
          </a:bodyPr>
          <a:lstStyle>
            <a:lvl1pPr marL="0" indent="0">
              <a:buNone/>
              <a:defRPr sz="2000" b="0" i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Subtitle Goes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0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Transition"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"/>
          <p:cNvSpPr>
            <a:spLocks noChangeArrowheads="1"/>
          </p:cNvSpPr>
          <p:nvPr/>
        </p:nvSpPr>
        <p:spPr bwMode="auto">
          <a:xfrm>
            <a:off x="7198376" y="3101785"/>
            <a:ext cx="68393" cy="70292"/>
          </a:xfrm>
          <a:custGeom>
            <a:avLst/>
            <a:gdLst>
              <a:gd name="T0" fmla="*/ 158 w 159"/>
              <a:gd name="T1" fmla="*/ 82 h 162"/>
              <a:gd name="T2" fmla="*/ 79 w 159"/>
              <a:gd name="T3" fmla="*/ 161 h 162"/>
              <a:gd name="T4" fmla="*/ 0 w 159"/>
              <a:gd name="T5" fmla="*/ 82 h 162"/>
              <a:gd name="T6" fmla="*/ 79 w 159"/>
              <a:gd name="T7" fmla="*/ 3 h 162"/>
              <a:gd name="T8" fmla="*/ 158 w 159"/>
              <a:gd name="T9" fmla="*/ 8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62">
                <a:moveTo>
                  <a:pt x="158" y="82"/>
                </a:moveTo>
                <a:cubicBezTo>
                  <a:pt x="158" y="127"/>
                  <a:pt x="121" y="161"/>
                  <a:pt x="79" y="161"/>
                </a:cubicBezTo>
                <a:cubicBezTo>
                  <a:pt x="34" y="161"/>
                  <a:pt x="0" y="127"/>
                  <a:pt x="0" y="82"/>
                </a:cubicBezTo>
                <a:cubicBezTo>
                  <a:pt x="0" y="37"/>
                  <a:pt x="34" y="3"/>
                  <a:pt x="79" y="3"/>
                </a:cubicBezTo>
                <a:cubicBezTo>
                  <a:pt x="121" y="0"/>
                  <a:pt x="158" y="37"/>
                  <a:pt x="158" y="8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2"/>
          <p:cNvSpPr>
            <a:spLocks noChangeArrowheads="1"/>
          </p:cNvSpPr>
          <p:nvPr/>
        </p:nvSpPr>
        <p:spPr bwMode="auto">
          <a:xfrm>
            <a:off x="6972297" y="3103684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4" y="0"/>
                  <a:pt x="0" y="36"/>
                  <a:pt x="0" y="79"/>
                </a:cubicBezTo>
                <a:cubicBezTo>
                  <a:pt x="0" y="124"/>
                  <a:pt x="36" y="158"/>
                  <a:pt x="79" y="158"/>
                </a:cubicBezTo>
                <a:cubicBezTo>
                  <a:pt x="124" y="158"/>
                  <a:pt x="158" y="121"/>
                  <a:pt x="158" y="79"/>
                </a:cubicBezTo>
                <a:cubicBezTo>
                  <a:pt x="158" y="36"/>
                  <a:pt x="121" y="0"/>
                  <a:pt x="7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3"/>
          <p:cNvSpPr>
            <a:spLocks noChangeArrowheads="1"/>
          </p:cNvSpPr>
          <p:nvPr/>
        </p:nvSpPr>
        <p:spPr bwMode="auto">
          <a:xfrm>
            <a:off x="6748119" y="3107484"/>
            <a:ext cx="66494" cy="66494"/>
          </a:xfrm>
          <a:custGeom>
            <a:avLst/>
            <a:gdLst>
              <a:gd name="T0" fmla="*/ 76 w 156"/>
              <a:gd name="T1" fmla="*/ 0 h 154"/>
              <a:gd name="T2" fmla="*/ 2 w 156"/>
              <a:gd name="T3" fmla="*/ 76 h 154"/>
              <a:gd name="T4" fmla="*/ 79 w 156"/>
              <a:gd name="T5" fmla="*/ 153 h 154"/>
              <a:gd name="T6" fmla="*/ 155 w 156"/>
              <a:gd name="T7" fmla="*/ 76 h 154"/>
              <a:gd name="T8" fmla="*/ 76 w 156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54">
                <a:moveTo>
                  <a:pt x="76" y="0"/>
                </a:moveTo>
                <a:cubicBezTo>
                  <a:pt x="33" y="0"/>
                  <a:pt x="0" y="34"/>
                  <a:pt x="2" y="76"/>
                </a:cubicBezTo>
                <a:cubicBezTo>
                  <a:pt x="2" y="119"/>
                  <a:pt x="37" y="153"/>
                  <a:pt x="79" y="153"/>
                </a:cubicBezTo>
                <a:cubicBezTo>
                  <a:pt x="122" y="153"/>
                  <a:pt x="155" y="119"/>
                  <a:pt x="155" y="76"/>
                </a:cubicBezTo>
                <a:cubicBezTo>
                  <a:pt x="152" y="34"/>
                  <a:pt x="118" y="0"/>
                  <a:pt x="7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4"/>
          <p:cNvSpPr>
            <a:spLocks noChangeArrowheads="1"/>
          </p:cNvSpPr>
          <p:nvPr/>
        </p:nvSpPr>
        <p:spPr bwMode="auto">
          <a:xfrm>
            <a:off x="6550539" y="3134081"/>
            <a:ext cx="9500" cy="9500"/>
          </a:xfrm>
          <a:custGeom>
            <a:avLst/>
            <a:gdLst>
              <a:gd name="T0" fmla="*/ 22 w 23"/>
              <a:gd name="T1" fmla="*/ 12 h 24"/>
              <a:gd name="T2" fmla="*/ 21 w 23"/>
              <a:gd name="T3" fmla="*/ 17 h 24"/>
              <a:gd name="T4" fmla="*/ 17 w 23"/>
              <a:gd name="T5" fmla="*/ 21 h 24"/>
              <a:gd name="T6" fmla="*/ 11 w 23"/>
              <a:gd name="T7" fmla="*/ 23 h 24"/>
              <a:gd name="T8" fmla="*/ 5 w 23"/>
              <a:gd name="T9" fmla="*/ 21 h 24"/>
              <a:gd name="T10" fmla="*/ 1 w 23"/>
              <a:gd name="T11" fmla="*/ 17 h 24"/>
              <a:gd name="T12" fmla="*/ 0 w 23"/>
              <a:gd name="T13" fmla="*/ 12 h 24"/>
              <a:gd name="T14" fmla="*/ 1 w 23"/>
              <a:gd name="T15" fmla="*/ 6 h 24"/>
              <a:gd name="T16" fmla="*/ 5 w 23"/>
              <a:gd name="T17" fmla="*/ 2 h 24"/>
              <a:gd name="T18" fmla="*/ 11 w 23"/>
              <a:gd name="T19" fmla="*/ 0 h 24"/>
              <a:gd name="T20" fmla="*/ 16 w 23"/>
              <a:gd name="T21" fmla="*/ 2 h 24"/>
              <a:gd name="T22" fmla="*/ 21 w 23"/>
              <a:gd name="T23" fmla="*/ 6 h 24"/>
              <a:gd name="T24" fmla="*/ 22 w 23"/>
              <a:gd name="T25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24">
                <a:moveTo>
                  <a:pt x="22" y="12"/>
                </a:moveTo>
                <a:cubicBezTo>
                  <a:pt x="22" y="14"/>
                  <a:pt x="22" y="15"/>
                  <a:pt x="21" y="17"/>
                </a:cubicBezTo>
                <a:cubicBezTo>
                  <a:pt x="20" y="19"/>
                  <a:pt x="19" y="20"/>
                  <a:pt x="17" y="21"/>
                </a:cubicBezTo>
                <a:cubicBezTo>
                  <a:pt x="16" y="22"/>
                  <a:pt x="13" y="23"/>
                  <a:pt x="11" y="23"/>
                </a:cubicBezTo>
                <a:cubicBezTo>
                  <a:pt x="9" y="23"/>
                  <a:pt x="7" y="22"/>
                  <a:pt x="5" y="21"/>
                </a:cubicBezTo>
                <a:cubicBezTo>
                  <a:pt x="3" y="20"/>
                  <a:pt x="2" y="19"/>
                  <a:pt x="1" y="17"/>
                </a:cubicBezTo>
                <a:cubicBezTo>
                  <a:pt x="0" y="15"/>
                  <a:pt x="0" y="14"/>
                  <a:pt x="0" y="12"/>
                </a:cubicBezTo>
                <a:cubicBezTo>
                  <a:pt x="0" y="10"/>
                  <a:pt x="0" y="8"/>
                  <a:pt x="1" y="6"/>
                </a:cubicBezTo>
                <a:cubicBezTo>
                  <a:pt x="2" y="4"/>
                  <a:pt x="3" y="3"/>
                  <a:pt x="5" y="2"/>
                </a:cubicBezTo>
                <a:cubicBezTo>
                  <a:pt x="7" y="1"/>
                  <a:pt x="9" y="0"/>
                  <a:pt x="11" y="0"/>
                </a:cubicBezTo>
                <a:cubicBezTo>
                  <a:pt x="13" y="0"/>
                  <a:pt x="15" y="1"/>
                  <a:pt x="16" y="2"/>
                </a:cubicBezTo>
                <a:cubicBezTo>
                  <a:pt x="18" y="3"/>
                  <a:pt x="20" y="4"/>
                  <a:pt x="21" y="6"/>
                </a:cubicBezTo>
                <a:cubicBezTo>
                  <a:pt x="22" y="8"/>
                  <a:pt x="22" y="9"/>
                  <a:pt x="22" y="1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5"/>
          <p:cNvSpPr>
            <a:spLocks noChangeArrowheads="1"/>
          </p:cNvSpPr>
          <p:nvPr/>
        </p:nvSpPr>
        <p:spPr bwMode="auto">
          <a:xfrm>
            <a:off x="6328261" y="3137881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8 h 18"/>
              <a:gd name="T4" fmla="*/ 9 w 18"/>
              <a:gd name="T5" fmla="*/ 17 h 18"/>
              <a:gd name="T6" fmla="*/ 17 w 18"/>
              <a:gd name="T7" fmla="*/ 8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4"/>
                  <a:pt x="3" y="17"/>
                  <a:pt x="9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5"/>
                  <a:pt x="14" y="0"/>
                  <a:pt x="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6"/>
          <p:cNvSpPr>
            <a:spLocks noChangeArrowheads="1"/>
          </p:cNvSpPr>
          <p:nvPr/>
        </p:nvSpPr>
        <p:spPr bwMode="auto">
          <a:xfrm>
            <a:off x="6102183" y="3139782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9 h 18"/>
              <a:gd name="T4" fmla="*/ 9 w 18"/>
              <a:gd name="T5" fmla="*/ 17 h 18"/>
              <a:gd name="T6" fmla="*/ 17 w 18"/>
              <a:gd name="T7" fmla="*/ 9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3"/>
                  <a:pt x="0" y="9"/>
                </a:cubicBezTo>
                <a:cubicBezTo>
                  <a:pt x="0" y="12"/>
                  <a:pt x="3" y="17"/>
                  <a:pt x="9" y="17"/>
                </a:cubicBezTo>
                <a:cubicBezTo>
                  <a:pt x="11" y="17"/>
                  <a:pt x="17" y="15"/>
                  <a:pt x="17" y="9"/>
                </a:cubicBezTo>
                <a:cubicBezTo>
                  <a:pt x="17" y="3"/>
                  <a:pt x="11" y="0"/>
                  <a:pt x="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7"/>
          <p:cNvSpPr>
            <a:spLocks noChangeArrowheads="1"/>
          </p:cNvSpPr>
          <p:nvPr/>
        </p:nvSpPr>
        <p:spPr bwMode="auto">
          <a:xfrm>
            <a:off x="5870406" y="3132182"/>
            <a:ext cx="22798" cy="22798"/>
          </a:xfrm>
          <a:custGeom>
            <a:avLst/>
            <a:gdLst>
              <a:gd name="T0" fmla="*/ 25 w 52"/>
              <a:gd name="T1" fmla="*/ 0 h 51"/>
              <a:gd name="T2" fmla="*/ 0 w 52"/>
              <a:gd name="T3" fmla="*/ 25 h 51"/>
              <a:gd name="T4" fmla="*/ 25 w 52"/>
              <a:gd name="T5" fmla="*/ 50 h 51"/>
              <a:gd name="T6" fmla="*/ 51 w 52"/>
              <a:gd name="T7" fmla="*/ 25 h 51"/>
              <a:gd name="T8" fmla="*/ 25 w 52"/>
              <a:gd name="T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1">
                <a:moveTo>
                  <a:pt x="25" y="0"/>
                </a:moveTo>
                <a:cubicBezTo>
                  <a:pt x="11" y="0"/>
                  <a:pt x="0" y="11"/>
                  <a:pt x="0" y="25"/>
                </a:cubicBezTo>
                <a:cubicBezTo>
                  <a:pt x="0" y="39"/>
                  <a:pt x="11" y="50"/>
                  <a:pt x="25" y="50"/>
                </a:cubicBezTo>
                <a:cubicBezTo>
                  <a:pt x="40" y="50"/>
                  <a:pt x="51" y="39"/>
                  <a:pt x="51" y="25"/>
                </a:cubicBezTo>
                <a:cubicBezTo>
                  <a:pt x="48" y="11"/>
                  <a:pt x="37" y="0"/>
                  <a:pt x="2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8"/>
          <p:cNvSpPr>
            <a:spLocks noChangeArrowheads="1"/>
          </p:cNvSpPr>
          <p:nvPr/>
        </p:nvSpPr>
        <p:spPr bwMode="auto">
          <a:xfrm>
            <a:off x="5634829" y="3124583"/>
            <a:ext cx="39897" cy="39895"/>
          </a:xfrm>
          <a:custGeom>
            <a:avLst/>
            <a:gdLst>
              <a:gd name="T0" fmla="*/ 46 w 92"/>
              <a:gd name="T1" fmla="*/ 0 h 91"/>
              <a:gd name="T2" fmla="*/ 0 w 92"/>
              <a:gd name="T3" fmla="*/ 45 h 91"/>
              <a:gd name="T4" fmla="*/ 46 w 92"/>
              <a:gd name="T5" fmla="*/ 90 h 91"/>
              <a:gd name="T6" fmla="*/ 91 w 92"/>
              <a:gd name="T7" fmla="*/ 45 h 91"/>
              <a:gd name="T8" fmla="*/ 46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6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6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9"/>
          <p:cNvSpPr>
            <a:spLocks noChangeArrowheads="1"/>
          </p:cNvSpPr>
          <p:nvPr/>
        </p:nvSpPr>
        <p:spPr bwMode="auto">
          <a:xfrm>
            <a:off x="5429649" y="3145480"/>
            <a:ext cx="1900" cy="1900"/>
          </a:xfrm>
          <a:custGeom>
            <a:avLst/>
            <a:gdLst>
              <a:gd name="T0" fmla="*/ 2 w 6"/>
              <a:gd name="T1" fmla="*/ 0 h 6"/>
              <a:gd name="T2" fmla="*/ 2 w 6"/>
              <a:gd name="T3" fmla="*/ 0 h 6"/>
              <a:gd name="T4" fmla="*/ 2 w 6"/>
              <a:gd name="T5" fmla="*/ 5 h 6"/>
              <a:gd name="T6" fmla="*/ 5 w 6"/>
              <a:gd name="T7" fmla="*/ 3 h 6"/>
              <a:gd name="T8" fmla="*/ 2 w 6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2" y="0"/>
                </a:moveTo>
                <a:cubicBezTo>
                  <a:pt x="2" y="0"/>
                  <a:pt x="0" y="0"/>
                  <a:pt x="2" y="0"/>
                </a:cubicBezTo>
                <a:cubicBezTo>
                  <a:pt x="0" y="5"/>
                  <a:pt x="2" y="5"/>
                  <a:pt x="2" y="5"/>
                </a:cubicBezTo>
                <a:cubicBezTo>
                  <a:pt x="5" y="5"/>
                  <a:pt x="5" y="5"/>
                  <a:pt x="5" y="3"/>
                </a:cubicBezTo>
                <a:cubicBezTo>
                  <a:pt x="5" y="0"/>
                  <a:pt x="5" y="0"/>
                  <a:pt x="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10"/>
          <p:cNvSpPr>
            <a:spLocks noChangeArrowheads="1"/>
          </p:cNvSpPr>
          <p:nvPr/>
        </p:nvSpPr>
        <p:spPr bwMode="auto">
          <a:xfrm>
            <a:off x="5203572" y="3145480"/>
            <a:ext cx="1899" cy="1900"/>
          </a:xfrm>
          <a:custGeom>
            <a:avLst/>
            <a:gdLst>
              <a:gd name="T0" fmla="*/ 2 w 6"/>
              <a:gd name="T1" fmla="*/ 0 h 6"/>
              <a:gd name="T2" fmla="*/ 0 w 6"/>
              <a:gd name="T3" fmla="*/ 2 h 6"/>
              <a:gd name="T4" fmla="*/ 2 w 6"/>
              <a:gd name="T5" fmla="*/ 5 h 6"/>
              <a:gd name="T6" fmla="*/ 2 w 6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2" y="0"/>
                </a:moveTo>
                <a:cubicBezTo>
                  <a:pt x="0" y="0"/>
                  <a:pt x="0" y="0"/>
                  <a:pt x="0" y="2"/>
                </a:cubicBezTo>
                <a:cubicBezTo>
                  <a:pt x="0" y="5"/>
                  <a:pt x="2" y="5"/>
                  <a:pt x="2" y="5"/>
                </a:cubicBezTo>
                <a:cubicBezTo>
                  <a:pt x="2" y="5"/>
                  <a:pt x="5" y="2"/>
                  <a:pt x="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11"/>
          <p:cNvSpPr>
            <a:spLocks noChangeArrowheads="1"/>
          </p:cNvSpPr>
          <p:nvPr/>
        </p:nvSpPr>
        <p:spPr bwMode="auto">
          <a:xfrm>
            <a:off x="4979394" y="3145480"/>
            <a:ext cx="3800" cy="3800"/>
          </a:xfrm>
          <a:custGeom>
            <a:avLst/>
            <a:gdLst>
              <a:gd name="T0" fmla="*/ 3 w 10"/>
              <a:gd name="T1" fmla="*/ 0 h 9"/>
              <a:gd name="T2" fmla="*/ 0 w 10"/>
              <a:gd name="T3" fmla="*/ 5 h 9"/>
              <a:gd name="T4" fmla="*/ 3 w 10"/>
              <a:gd name="T5" fmla="*/ 8 h 9"/>
              <a:gd name="T6" fmla="*/ 9 w 10"/>
              <a:gd name="T7" fmla="*/ 5 h 9"/>
              <a:gd name="T8" fmla="*/ 3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3" y="0"/>
                </a:moveTo>
                <a:cubicBezTo>
                  <a:pt x="0" y="0"/>
                  <a:pt x="0" y="2"/>
                  <a:pt x="0" y="5"/>
                </a:cubicBezTo>
                <a:cubicBezTo>
                  <a:pt x="0" y="8"/>
                  <a:pt x="3" y="8"/>
                  <a:pt x="3" y="8"/>
                </a:cubicBezTo>
                <a:cubicBezTo>
                  <a:pt x="6" y="8"/>
                  <a:pt x="9" y="5"/>
                  <a:pt x="9" y="5"/>
                </a:cubicBezTo>
                <a:cubicBezTo>
                  <a:pt x="6" y="2"/>
                  <a:pt x="6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12"/>
          <p:cNvSpPr>
            <a:spLocks noChangeArrowheads="1"/>
          </p:cNvSpPr>
          <p:nvPr/>
        </p:nvSpPr>
        <p:spPr bwMode="auto">
          <a:xfrm>
            <a:off x="4751416" y="3145480"/>
            <a:ext cx="7599" cy="7599"/>
          </a:xfrm>
          <a:custGeom>
            <a:avLst/>
            <a:gdLst>
              <a:gd name="T0" fmla="*/ 8 w 18"/>
              <a:gd name="T1" fmla="*/ 0 h 17"/>
              <a:gd name="T2" fmla="*/ 0 w 18"/>
              <a:gd name="T3" fmla="*/ 8 h 17"/>
              <a:gd name="T4" fmla="*/ 8 w 18"/>
              <a:gd name="T5" fmla="*/ 16 h 17"/>
              <a:gd name="T6" fmla="*/ 17 w 18"/>
              <a:gd name="T7" fmla="*/ 8 h 17"/>
              <a:gd name="T8" fmla="*/ 8 w 18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7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4"/>
                  <a:pt x="5" y="16"/>
                  <a:pt x="8" y="16"/>
                </a:cubicBezTo>
                <a:cubicBezTo>
                  <a:pt x="14" y="16"/>
                  <a:pt x="17" y="14"/>
                  <a:pt x="17" y="8"/>
                </a:cubicBezTo>
                <a:cubicBezTo>
                  <a:pt x="17" y="2"/>
                  <a:pt x="11" y="0"/>
                  <a:pt x="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13"/>
          <p:cNvSpPr>
            <a:spLocks noChangeArrowheads="1"/>
          </p:cNvSpPr>
          <p:nvPr/>
        </p:nvSpPr>
        <p:spPr bwMode="auto">
          <a:xfrm>
            <a:off x="4510139" y="3130282"/>
            <a:ext cx="37996" cy="36097"/>
          </a:xfrm>
          <a:custGeom>
            <a:avLst/>
            <a:gdLst>
              <a:gd name="T0" fmla="*/ 42 w 88"/>
              <a:gd name="T1" fmla="*/ 0 h 85"/>
              <a:gd name="T2" fmla="*/ 0 w 88"/>
              <a:gd name="T3" fmla="*/ 42 h 85"/>
              <a:gd name="T4" fmla="*/ 42 w 88"/>
              <a:gd name="T5" fmla="*/ 84 h 85"/>
              <a:gd name="T6" fmla="*/ 85 w 88"/>
              <a:gd name="T7" fmla="*/ 39 h 85"/>
              <a:gd name="T8" fmla="*/ 42 w 88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5">
                <a:moveTo>
                  <a:pt x="42" y="0"/>
                </a:moveTo>
                <a:cubicBezTo>
                  <a:pt x="17" y="0"/>
                  <a:pt x="0" y="19"/>
                  <a:pt x="0" y="42"/>
                </a:cubicBezTo>
                <a:cubicBezTo>
                  <a:pt x="0" y="67"/>
                  <a:pt x="20" y="84"/>
                  <a:pt x="42" y="84"/>
                </a:cubicBezTo>
                <a:cubicBezTo>
                  <a:pt x="68" y="84"/>
                  <a:pt x="85" y="65"/>
                  <a:pt x="85" y="39"/>
                </a:cubicBezTo>
                <a:cubicBezTo>
                  <a:pt x="87" y="19"/>
                  <a:pt x="68" y="0"/>
                  <a:pt x="4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14"/>
          <p:cNvSpPr>
            <a:spLocks noChangeArrowheads="1"/>
          </p:cNvSpPr>
          <p:nvPr/>
        </p:nvSpPr>
        <p:spPr bwMode="auto">
          <a:xfrm>
            <a:off x="4287862" y="3135982"/>
            <a:ext cx="32296" cy="32296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15"/>
          <p:cNvSpPr>
            <a:spLocks noChangeArrowheads="1"/>
          </p:cNvSpPr>
          <p:nvPr/>
        </p:nvSpPr>
        <p:spPr bwMode="auto">
          <a:xfrm>
            <a:off x="4078882" y="3151180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1"/>
                  <a:pt x="0" y="3"/>
                </a:cubicBezTo>
                <a:cubicBezTo>
                  <a:pt x="0" y="6"/>
                  <a:pt x="3" y="5"/>
                  <a:pt x="3" y="5"/>
                </a:cubicBezTo>
                <a:cubicBezTo>
                  <a:pt x="6" y="5"/>
                  <a:pt x="6" y="5"/>
                  <a:pt x="6" y="3"/>
                </a:cubicBezTo>
                <a:cubicBezTo>
                  <a:pt x="6" y="3"/>
                  <a:pt x="6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16"/>
          <p:cNvSpPr>
            <a:spLocks noChangeArrowheads="1"/>
          </p:cNvSpPr>
          <p:nvPr/>
        </p:nvSpPr>
        <p:spPr bwMode="auto">
          <a:xfrm>
            <a:off x="3852804" y="3151180"/>
            <a:ext cx="3800" cy="1899"/>
          </a:xfrm>
          <a:custGeom>
            <a:avLst/>
            <a:gdLst>
              <a:gd name="T0" fmla="*/ 3 w 7"/>
              <a:gd name="T1" fmla="*/ 0 h 6"/>
              <a:gd name="T2" fmla="*/ 0 w 7"/>
              <a:gd name="T3" fmla="*/ 2 h 6"/>
              <a:gd name="T4" fmla="*/ 3 w 7"/>
              <a:gd name="T5" fmla="*/ 5 h 6"/>
              <a:gd name="T6" fmla="*/ 3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3" y="0"/>
                </a:moveTo>
                <a:cubicBezTo>
                  <a:pt x="0" y="0"/>
                  <a:pt x="0" y="0"/>
                  <a:pt x="0" y="2"/>
                </a:cubicBez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5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17"/>
          <p:cNvSpPr>
            <a:spLocks noChangeArrowheads="1"/>
          </p:cNvSpPr>
          <p:nvPr/>
        </p:nvSpPr>
        <p:spPr bwMode="auto">
          <a:xfrm>
            <a:off x="3628626" y="3153080"/>
            <a:ext cx="3800" cy="3800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3" y="0"/>
                </a:cubicBezTo>
                <a:cubicBezTo>
                  <a:pt x="0" y="6"/>
                  <a:pt x="3" y="6"/>
                  <a:pt x="3" y="6"/>
                </a:cubicBezTo>
                <a:cubicBezTo>
                  <a:pt x="6" y="6"/>
                  <a:pt x="6" y="6"/>
                  <a:pt x="6" y="3"/>
                </a:cubicBezTo>
                <a:lnTo>
                  <a:pt x="3" y="0"/>
                </a:ln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18"/>
          <p:cNvSpPr>
            <a:spLocks noChangeArrowheads="1"/>
          </p:cNvSpPr>
          <p:nvPr/>
        </p:nvSpPr>
        <p:spPr bwMode="auto">
          <a:xfrm>
            <a:off x="18981" y="316447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9" y="0"/>
                  <a:pt x="0" y="9"/>
                  <a:pt x="0" y="17"/>
                </a:cubicBezTo>
                <a:cubicBezTo>
                  <a:pt x="0" y="26"/>
                  <a:pt x="9" y="34"/>
                  <a:pt x="17" y="34"/>
                </a:cubicBezTo>
                <a:cubicBezTo>
                  <a:pt x="26" y="34"/>
                  <a:pt x="34" y="25"/>
                  <a:pt x="34" y="17"/>
                </a:cubicBezTo>
                <a:cubicBezTo>
                  <a:pt x="34" y="8"/>
                  <a:pt x="28" y="0"/>
                  <a:pt x="1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19"/>
          <p:cNvSpPr>
            <a:spLocks noChangeArrowheads="1"/>
          </p:cNvSpPr>
          <p:nvPr/>
        </p:nvSpPr>
        <p:spPr bwMode="auto">
          <a:xfrm>
            <a:off x="7188876" y="2870008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6" y="195"/>
                  <a:pt x="99" y="195"/>
                </a:cubicBezTo>
                <a:cubicBezTo>
                  <a:pt x="153" y="195"/>
                  <a:pt x="195" y="150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20"/>
          <p:cNvSpPr>
            <a:spLocks noChangeArrowheads="1"/>
          </p:cNvSpPr>
          <p:nvPr/>
        </p:nvSpPr>
        <p:spPr bwMode="auto">
          <a:xfrm>
            <a:off x="6964698" y="2871907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6" y="195"/>
                  <a:pt x="99" y="195"/>
                </a:cubicBezTo>
                <a:cubicBezTo>
                  <a:pt x="153" y="195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21"/>
          <p:cNvSpPr>
            <a:spLocks noChangeArrowheads="1"/>
          </p:cNvSpPr>
          <p:nvPr/>
        </p:nvSpPr>
        <p:spPr bwMode="auto">
          <a:xfrm>
            <a:off x="6727222" y="2860508"/>
            <a:ext cx="104489" cy="104490"/>
          </a:xfrm>
          <a:custGeom>
            <a:avLst/>
            <a:gdLst>
              <a:gd name="T0" fmla="*/ 121 w 243"/>
              <a:gd name="T1" fmla="*/ 0 h 244"/>
              <a:gd name="T2" fmla="*/ 0 w 243"/>
              <a:gd name="T3" fmla="*/ 122 h 244"/>
              <a:gd name="T4" fmla="*/ 121 w 243"/>
              <a:gd name="T5" fmla="*/ 243 h 244"/>
              <a:gd name="T6" fmla="*/ 242 w 243"/>
              <a:gd name="T7" fmla="*/ 122 h 244"/>
              <a:gd name="T8" fmla="*/ 121 w 243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3" h="244">
                <a:moveTo>
                  <a:pt x="121" y="0"/>
                </a:moveTo>
                <a:cubicBezTo>
                  <a:pt x="53" y="0"/>
                  <a:pt x="0" y="54"/>
                  <a:pt x="0" y="122"/>
                </a:cubicBezTo>
                <a:cubicBezTo>
                  <a:pt x="0" y="189"/>
                  <a:pt x="56" y="243"/>
                  <a:pt x="121" y="243"/>
                </a:cubicBezTo>
                <a:cubicBezTo>
                  <a:pt x="189" y="243"/>
                  <a:pt x="242" y="186"/>
                  <a:pt x="242" y="122"/>
                </a:cubicBezTo>
                <a:cubicBezTo>
                  <a:pt x="242" y="54"/>
                  <a:pt x="189" y="0"/>
                  <a:pt x="12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22"/>
          <p:cNvSpPr>
            <a:spLocks noChangeArrowheads="1"/>
          </p:cNvSpPr>
          <p:nvPr/>
        </p:nvSpPr>
        <p:spPr bwMode="auto">
          <a:xfrm>
            <a:off x="6499244" y="2860508"/>
            <a:ext cx="112088" cy="112090"/>
          </a:xfrm>
          <a:custGeom>
            <a:avLst/>
            <a:gdLst>
              <a:gd name="T0" fmla="*/ 127 w 258"/>
              <a:gd name="T1" fmla="*/ 3 h 258"/>
              <a:gd name="T2" fmla="*/ 3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3"/>
                </a:moveTo>
                <a:cubicBezTo>
                  <a:pt x="56" y="3"/>
                  <a:pt x="0" y="60"/>
                  <a:pt x="3" y="130"/>
                </a:cubicBezTo>
                <a:cubicBezTo>
                  <a:pt x="3" y="201"/>
                  <a:pt x="60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57"/>
                  <a:pt x="197" y="0"/>
                  <a:pt x="127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23"/>
          <p:cNvSpPr>
            <a:spLocks noChangeArrowheads="1"/>
          </p:cNvSpPr>
          <p:nvPr/>
        </p:nvSpPr>
        <p:spPr bwMode="auto">
          <a:xfrm>
            <a:off x="6309263" y="2894705"/>
            <a:ext cx="43695" cy="43696"/>
          </a:xfrm>
          <a:custGeom>
            <a:avLst/>
            <a:gdLst>
              <a:gd name="T0" fmla="*/ 48 w 100"/>
              <a:gd name="T1" fmla="*/ 0 h 100"/>
              <a:gd name="T2" fmla="*/ 0 w 100"/>
              <a:gd name="T3" fmla="*/ 51 h 100"/>
              <a:gd name="T4" fmla="*/ 48 w 100"/>
              <a:gd name="T5" fmla="*/ 99 h 100"/>
              <a:gd name="T6" fmla="*/ 96 w 100"/>
              <a:gd name="T7" fmla="*/ 51 h 100"/>
              <a:gd name="T8" fmla="*/ 48 w 100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100">
                <a:moveTo>
                  <a:pt x="48" y="0"/>
                </a:moveTo>
                <a:cubicBezTo>
                  <a:pt x="20" y="0"/>
                  <a:pt x="0" y="23"/>
                  <a:pt x="0" y="51"/>
                </a:cubicBezTo>
                <a:cubicBezTo>
                  <a:pt x="0" y="79"/>
                  <a:pt x="22" y="99"/>
                  <a:pt x="48" y="99"/>
                </a:cubicBezTo>
                <a:cubicBezTo>
                  <a:pt x="76" y="99"/>
                  <a:pt x="96" y="76"/>
                  <a:pt x="96" y="51"/>
                </a:cubicBezTo>
                <a:cubicBezTo>
                  <a:pt x="99" y="20"/>
                  <a:pt x="76" y="0"/>
                  <a:pt x="4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24"/>
          <p:cNvSpPr>
            <a:spLocks noChangeArrowheads="1"/>
          </p:cNvSpPr>
          <p:nvPr/>
        </p:nvSpPr>
        <p:spPr bwMode="auto">
          <a:xfrm>
            <a:off x="6102183" y="2913703"/>
            <a:ext cx="5700" cy="5700"/>
          </a:xfrm>
          <a:custGeom>
            <a:avLst/>
            <a:gdLst>
              <a:gd name="T0" fmla="*/ 6 w 12"/>
              <a:gd name="T1" fmla="*/ 0 h 13"/>
              <a:gd name="T2" fmla="*/ 0 w 12"/>
              <a:gd name="T3" fmla="*/ 6 h 13"/>
              <a:gd name="T4" fmla="*/ 6 w 12"/>
              <a:gd name="T5" fmla="*/ 12 h 13"/>
              <a:gd name="T6" fmla="*/ 11 w 12"/>
              <a:gd name="T7" fmla="*/ 6 h 13"/>
              <a:gd name="T8" fmla="*/ 6 w 12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1" y="9"/>
                  <a:pt x="11" y="6"/>
                </a:cubicBezTo>
                <a:cubicBezTo>
                  <a:pt x="11" y="3"/>
                  <a:pt x="9" y="0"/>
                  <a:pt x="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25"/>
          <p:cNvSpPr>
            <a:spLocks noChangeArrowheads="1"/>
          </p:cNvSpPr>
          <p:nvPr/>
        </p:nvSpPr>
        <p:spPr bwMode="auto">
          <a:xfrm>
            <a:off x="5866606" y="2904205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26"/>
          <p:cNvSpPr>
            <a:spLocks noChangeArrowheads="1"/>
          </p:cNvSpPr>
          <p:nvPr/>
        </p:nvSpPr>
        <p:spPr bwMode="auto">
          <a:xfrm>
            <a:off x="5631029" y="2894705"/>
            <a:ext cx="47496" cy="47496"/>
          </a:xfrm>
          <a:custGeom>
            <a:avLst/>
            <a:gdLst>
              <a:gd name="T0" fmla="*/ 54 w 111"/>
              <a:gd name="T1" fmla="*/ 0 h 111"/>
              <a:gd name="T2" fmla="*/ 0 w 111"/>
              <a:gd name="T3" fmla="*/ 57 h 111"/>
              <a:gd name="T4" fmla="*/ 57 w 111"/>
              <a:gd name="T5" fmla="*/ 110 h 111"/>
              <a:gd name="T6" fmla="*/ 110 w 111"/>
              <a:gd name="T7" fmla="*/ 54 h 111"/>
              <a:gd name="T8" fmla="*/ 54 w 111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1">
                <a:moveTo>
                  <a:pt x="54" y="0"/>
                </a:moveTo>
                <a:cubicBezTo>
                  <a:pt x="23" y="0"/>
                  <a:pt x="0" y="26"/>
                  <a:pt x="0" y="57"/>
                </a:cubicBezTo>
                <a:cubicBezTo>
                  <a:pt x="0" y="88"/>
                  <a:pt x="26" y="110"/>
                  <a:pt x="57" y="110"/>
                </a:cubicBezTo>
                <a:cubicBezTo>
                  <a:pt x="89" y="110"/>
                  <a:pt x="110" y="85"/>
                  <a:pt x="110" y="54"/>
                </a:cubicBezTo>
                <a:cubicBezTo>
                  <a:pt x="110" y="26"/>
                  <a:pt x="85" y="0"/>
                  <a:pt x="5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27"/>
          <p:cNvSpPr>
            <a:spLocks noChangeArrowheads="1"/>
          </p:cNvSpPr>
          <p:nvPr/>
        </p:nvSpPr>
        <p:spPr bwMode="auto">
          <a:xfrm>
            <a:off x="5401152" y="2890905"/>
            <a:ext cx="56994" cy="56994"/>
          </a:xfrm>
          <a:custGeom>
            <a:avLst/>
            <a:gdLst>
              <a:gd name="T0" fmla="*/ 65 w 131"/>
              <a:gd name="T1" fmla="*/ 3 h 133"/>
              <a:gd name="T2" fmla="*/ 0 w 131"/>
              <a:gd name="T3" fmla="*/ 67 h 133"/>
              <a:gd name="T4" fmla="*/ 65 w 131"/>
              <a:gd name="T5" fmla="*/ 132 h 133"/>
              <a:gd name="T6" fmla="*/ 130 w 131"/>
              <a:gd name="T7" fmla="*/ 67 h 133"/>
              <a:gd name="T8" fmla="*/ 65 w 131"/>
              <a:gd name="T9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3">
                <a:moveTo>
                  <a:pt x="65" y="3"/>
                </a:moveTo>
                <a:cubicBezTo>
                  <a:pt x="28" y="3"/>
                  <a:pt x="0" y="31"/>
                  <a:pt x="0" y="67"/>
                </a:cubicBezTo>
                <a:cubicBezTo>
                  <a:pt x="0" y="104"/>
                  <a:pt x="29" y="132"/>
                  <a:pt x="65" y="132"/>
                </a:cubicBezTo>
                <a:cubicBezTo>
                  <a:pt x="102" y="132"/>
                  <a:pt x="130" y="104"/>
                  <a:pt x="130" y="67"/>
                </a:cubicBezTo>
                <a:cubicBezTo>
                  <a:pt x="130" y="31"/>
                  <a:pt x="101" y="0"/>
                  <a:pt x="65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28"/>
          <p:cNvSpPr>
            <a:spLocks noChangeArrowheads="1"/>
          </p:cNvSpPr>
          <p:nvPr/>
        </p:nvSpPr>
        <p:spPr bwMode="auto">
          <a:xfrm>
            <a:off x="5171274" y="2889006"/>
            <a:ext cx="66494" cy="66493"/>
          </a:xfrm>
          <a:custGeom>
            <a:avLst/>
            <a:gdLst>
              <a:gd name="T0" fmla="*/ 153 w 154"/>
              <a:gd name="T1" fmla="*/ 76 h 154"/>
              <a:gd name="T2" fmla="*/ 143 w 154"/>
              <a:gd name="T3" fmla="*/ 114 h 154"/>
              <a:gd name="T4" fmla="*/ 115 w 154"/>
              <a:gd name="T5" fmla="*/ 142 h 154"/>
              <a:gd name="T6" fmla="*/ 77 w 154"/>
              <a:gd name="T7" fmla="*/ 153 h 154"/>
              <a:gd name="T8" fmla="*/ 39 w 154"/>
              <a:gd name="T9" fmla="*/ 143 h 154"/>
              <a:gd name="T10" fmla="*/ 11 w 154"/>
              <a:gd name="T11" fmla="*/ 115 h 154"/>
              <a:gd name="T12" fmla="*/ 0 w 154"/>
              <a:gd name="T13" fmla="*/ 77 h 154"/>
              <a:gd name="T14" fmla="*/ 11 w 154"/>
              <a:gd name="T15" fmla="*/ 39 h 154"/>
              <a:gd name="T16" fmla="*/ 38 w 154"/>
              <a:gd name="T17" fmla="*/ 11 h 154"/>
              <a:gd name="T18" fmla="*/ 76 w 154"/>
              <a:gd name="T19" fmla="*/ 0 h 154"/>
              <a:gd name="T20" fmla="*/ 114 w 154"/>
              <a:gd name="T21" fmla="*/ 10 h 154"/>
              <a:gd name="T22" fmla="*/ 142 w 154"/>
              <a:gd name="T23" fmla="*/ 38 h 154"/>
              <a:gd name="T24" fmla="*/ 153 w 154"/>
              <a:gd name="T25" fmla="*/ 7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54">
                <a:moveTo>
                  <a:pt x="153" y="76"/>
                </a:moveTo>
                <a:cubicBezTo>
                  <a:pt x="153" y="90"/>
                  <a:pt x="150" y="102"/>
                  <a:pt x="143" y="114"/>
                </a:cubicBezTo>
                <a:cubicBezTo>
                  <a:pt x="136" y="126"/>
                  <a:pt x="127" y="135"/>
                  <a:pt x="115" y="142"/>
                </a:cubicBezTo>
                <a:cubicBezTo>
                  <a:pt x="103" y="149"/>
                  <a:pt x="91" y="153"/>
                  <a:pt x="77" y="153"/>
                </a:cubicBezTo>
                <a:cubicBezTo>
                  <a:pt x="63" y="153"/>
                  <a:pt x="51" y="150"/>
                  <a:pt x="39" y="143"/>
                </a:cubicBezTo>
                <a:cubicBezTo>
                  <a:pt x="27" y="136"/>
                  <a:pt x="18" y="127"/>
                  <a:pt x="11" y="115"/>
                </a:cubicBezTo>
                <a:cubicBezTo>
                  <a:pt x="4" y="103"/>
                  <a:pt x="1" y="91"/>
                  <a:pt x="0" y="77"/>
                </a:cubicBezTo>
                <a:cubicBezTo>
                  <a:pt x="0" y="63"/>
                  <a:pt x="5" y="52"/>
                  <a:pt x="11" y="39"/>
                </a:cubicBezTo>
                <a:cubicBezTo>
                  <a:pt x="18" y="27"/>
                  <a:pt x="26" y="18"/>
                  <a:pt x="38" y="11"/>
                </a:cubicBezTo>
                <a:cubicBezTo>
                  <a:pt x="50" y="4"/>
                  <a:pt x="62" y="0"/>
                  <a:pt x="76" y="0"/>
                </a:cubicBezTo>
                <a:cubicBezTo>
                  <a:pt x="90" y="0"/>
                  <a:pt x="102" y="3"/>
                  <a:pt x="114" y="10"/>
                </a:cubicBezTo>
                <a:cubicBezTo>
                  <a:pt x="127" y="17"/>
                  <a:pt x="135" y="26"/>
                  <a:pt x="142" y="38"/>
                </a:cubicBezTo>
                <a:cubicBezTo>
                  <a:pt x="150" y="50"/>
                  <a:pt x="153" y="62"/>
                  <a:pt x="153" y="76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29"/>
          <p:cNvSpPr>
            <a:spLocks noChangeArrowheads="1"/>
          </p:cNvSpPr>
          <p:nvPr/>
        </p:nvSpPr>
        <p:spPr bwMode="auto">
          <a:xfrm>
            <a:off x="4751416" y="2921302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9 h 18"/>
              <a:gd name="T4" fmla="*/ 8 w 18"/>
              <a:gd name="T5" fmla="*/ 17 h 18"/>
              <a:gd name="T6" fmla="*/ 17 w 18"/>
              <a:gd name="T7" fmla="*/ 9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6" y="0"/>
                  <a:pt x="0" y="3"/>
                  <a:pt x="0" y="9"/>
                </a:cubicBezTo>
                <a:cubicBezTo>
                  <a:pt x="0" y="12"/>
                  <a:pt x="3" y="17"/>
                  <a:pt x="8" y="17"/>
                </a:cubicBezTo>
                <a:cubicBezTo>
                  <a:pt x="14" y="17"/>
                  <a:pt x="17" y="15"/>
                  <a:pt x="17" y="9"/>
                </a:cubicBezTo>
                <a:cubicBezTo>
                  <a:pt x="14" y="3"/>
                  <a:pt x="11" y="0"/>
                  <a:pt x="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30"/>
          <p:cNvSpPr>
            <a:spLocks noChangeArrowheads="1"/>
          </p:cNvSpPr>
          <p:nvPr/>
        </p:nvSpPr>
        <p:spPr bwMode="auto">
          <a:xfrm>
            <a:off x="4506340" y="2904205"/>
            <a:ext cx="41796" cy="39895"/>
          </a:xfrm>
          <a:custGeom>
            <a:avLst/>
            <a:gdLst>
              <a:gd name="T0" fmla="*/ 48 w 97"/>
              <a:gd name="T1" fmla="*/ 0 h 94"/>
              <a:gd name="T2" fmla="*/ 3 w 97"/>
              <a:gd name="T3" fmla="*/ 48 h 94"/>
              <a:gd name="T4" fmla="*/ 51 w 97"/>
              <a:gd name="T5" fmla="*/ 93 h 94"/>
              <a:gd name="T6" fmla="*/ 96 w 97"/>
              <a:gd name="T7" fmla="*/ 45 h 94"/>
              <a:gd name="T8" fmla="*/ 48 w 97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4">
                <a:moveTo>
                  <a:pt x="48" y="0"/>
                </a:moveTo>
                <a:cubicBezTo>
                  <a:pt x="23" y="0"/>
                  <a:pt x="0" y="20"/>
                  <a:pt x="3" y="48"/>
                </a:cubicBezTo>
                <a:cubicBezTo>
                  <a:pt x="3" y="73"/>
                  <a:pt x="26" y="93"/>
                  <a:pt x="51" y="93"/>
                </a:cubicBezTo>
                <a:cubicBezTo>
                  <a:pt x="77" y="93"/>
                  <a:pt x="96" y="73"/>
                  <a:pt x="96" y="45"/>
                </a:cubicBezTo>
                <a:cubicBezTo>
                  <a:pt x="96" y="20"/>
                  <a:pt x="77" y="0"/>
                  <a:pt x="4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31"/>
          <p:cNvSpPr>
            <a:spLocks noChangeArrowheads="1"/>
          </p:cNvSpPr>
          <p:nvPr/>
        </p:nvSpPr>
        <p:spPr bwMode="auto">
          <a:xfrm>
            <a:off x="4274563" y="2898505"/>
            <a:ext cx="55095" cy="56994"/>
          </a:xfrm>
          <a:custGeom>
            <a:avLst/>
            <a:gdLst>
              <a:gd name="T0" fmla="*/ 129 w 130"/>
              <a:gd name="T1" fmla="*/ 65 h 131"/>
              <a:gd name="T2" fmla="*/ 121 w 130"/>
              <a:gd name="T3" fmla="*/ 97 h 131"/>
              <a:gd name="T4" fmla="*/ 97 w 130"/>
              <a:gd name="T5" fmla="*/ 121 h 131"/>
              <a:gd name="T6" fmla="*/ 65 w 130"/>
              <a:gd name="T7" fmla="*/ 130 h 131"/>
              <a:gd name="T8" fmla="*/ 32 w 130"/>
              <a:gd name="T9" fmla="*/ 121 h 131"/>
              <a:gd name="T10" fmla="*/ 8 w 130"/>
              <a:gd name="T11" fmla="*/ 98 h 131"/>
              <a:gd name="T12" fmla="*/ 0 w 130"/>
              <a:gd name="T13" fmla="*/ 65 h 131"/>
              <a:gd name="T14" fmla="*/ 8 w 130"/>
              <a:gd name="T15" fmla="*/ 33 h 131"/>
              <a:gd name="T16" fmla="*/ 32 w 130"/>
              <a:gd name="T17" fmla="*/ 9 h 131"/>
              <a:gd name="T18" fmla="*/ 64 w 130"/>
              <a:gd name="T19" fmla="*/ 0 h 131"/>
              <a:gd name="T20" fmla="*/ 97 w 130"/>
              <a:gd name="T21" fmla="*/ 9 h 131"/>
              <a:gd name="T22" fmla="*/ 121 w 130"/>
              <a:gd name="T23" fmla="*/ 32 h 131"/>
              <a:gd name="T24" fmla="*/ 129 w 130"/>
              <a:gd name="T25" fmla="*/ 6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1">
                <a:moveTo>
                  <a:pt x="129" y="65"/>
                </a:moveTo>
                <a:cubicBezTo>
                  <a:pt x="129" y="77"/>
                  <a:pt x="127" y="87"/>
                  <a:pt x="121" y="97"/>
                </a:cubicBezTo>
                <a:cubicBezTo>
                  <a:pt x="115" y="107"/>
                  <a:pt x="108" y="115"/>
                  <a:pt x="97" y="121"/>
                </a:cubicBezTo>
                <a:cubicBezTo>
                  <a:pt x="87" y="127"/>
                  <a:pt x="77" y="130"/>
                  <a:pt x="65" y="130"/>
                </a:cubicBezTo>
                <a:cubicBezTo>
                  <a:pt x="53" y="130"/>
                  <a:pt x="43" y="127"/>
                  <a:pt x="32" y="121"/>
                </a:cubicBezTo>
                <a:cubicBezTo>
                  <a:pt x="22" y="115"/>
                  <a:pt x="14" y="109"/>
                  <a:pt x="8" y="98"/>
                </a:cubicBezTo>
                <a:cubicBezTo>
                  <a:pt x="2" y="88"/>
                  <a:pt x="0" y="77"/>
                  <a:pt x="0" y="65"/>
                </a:cubicBezTo>
                <a:cubicBezTo>
                  <a:pt x="0" y="53"/>
                  <a:pt x="2" y="44"/>
                  <a:pt x="8" y="33"/>
                </a:cubicBezTo>
                <a:cubicBezTo>
                  <a:pt x="14" y="23"/>
                  <a:pt x="22" y="15"/>
                  <a:pt x="32" y="9"/>
                </a:cubicBezTo>
                <a:cubicBezTo>
                  <a:pt x="43" y="3"/>
                  <a:pt x="52" y="0"/>
                  <a:pt x="64" y="0"/>
                </a:cubicBezTo>
                <a:cubicBezTo>
                  <a:pt x="76" y="0"/>
                  <a:pt x="87" y="4"/>
                  <a:pt x="97" y="9"/>
                </a:cubicBezTo>
                <a:cubicBezTo>
                  <a:pt x="108" y="15"/>
                  <a:pt x="115" y="22"/>
                  <a:pt x="121" y="32"/>
                </a:cubicBezTo>
                <a:cubicBezTo>
                  <a:pt x="127" y="42"/>
                  <a:pt x="129" y="53"/>
                  <a:pt x="129" y="65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32"/>
          <p:cNvSpPr>
            <a:spLocks noChangeArrowheads="1"/>
          </p:cNvSpPr>
          <p:nvPr/>
        </p:nvSpPr>
        <p:spPr bwMode="auto">
          <a:xfrm>
            <a:off x="4044686" y="2894705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7 h 154"/>
              <a:gd name="T4" fmla="*/ 76 w 153"/>
              <a:gd name="T5" fmla="*/ 153 h 154"/>
              <a:gd name="T6" fmla="*/ 150 w 153"/>
              <a:gd name="T7" fmla="*/ 77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5"/>
                  <a:pt x="0" y="77"/>
                </a:cubicBezTo>
                <a:cubicBezTo>
                  <a:pt x="0" y="120"/>
                  <a:pt x="34" y="153"/>
                  <a:pt x="76" y="153"/>
                </a:cubicBezTo>
                <a:cubicBezTo>
                  <a:pt x="119" y="153"/>
                  <a:pt x="152" y="119"/>
                  <a:pt x="150" y="77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33"/>
          <p:cNvSpPr>
            <a:spLocks noChangeArrowheads="1"/>
          </p:cNvSpPr>
          <p:nvPr/>
        </p:nvSpPr>
        <p:spPr bwMode="auto">
          <a:xfrm>
            <a:off x="3841405" y="2915604"/>
            <a:ext cx="24698" cy="24697"/>
          </a:xfrm>
          <a:custGeom>
            <a:avLst/>
            <a:gdLst>
              <a:gd name="T0" fmla="*/ 28 w 57"/>
              <a:gd name="T1" fmla="*/ 0 h 58"/>
              <a:gd name="T2" fmla="*/ 0 w 57"/>
              <a:gd name="T3" fmla="*/ 28 h 58"/>
              <a:gd name="T4" fmla="*/ 28 w 57"/>
              <a:gd name="T5" fmla="*/ 57 h 58"/>
              <a:gd name="T6" fmla="*/ 56 w 57"/>
              <a:gd name="T7" fmla="*/ 28 h 58"/>
              <a:gd name="T8" fmla="*/ 28 w 57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8">
                <a:moveTo>
                  <a:pt x="28" y="0"/>
                </a:moveTo>
                <a:cubicBezTo>
                  <a:pt x="14" y="0"/>
                  <a:pt x="0" y="11"/>
                  <a:pt x="0" y="28"/>
                </a:cubicBezTo>
                <a:cubicBezTo>
                  <a:pt x="0" y="43"/>
                  <a:pt x="11" y="57"/>
                  <a:pt x="28" y="57"/>
                </a:cubicBezTo>
                <a:cubicBezTo>
                  <a:pt x="42" y="57"/>
                  <a:pt x="56" y="45"/>
                  <a:pt x="56" y="28"/>
                </a:cubicBezTo>
                <a:cubicBezTo>
                  <a:pt x="56" y="14"/>
                  <a:pt x="42" y="0"/>
                  <a:pt x="2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34"/>
          <p:cNvSpPr>
            <a:spLocks noChangeArrowheads="1"/>
          </p:cNvSpPr>
          <p:nvPr/>
        </p:nvSpPr>
        <p:spPr bwMode="auto">
          <a:xfrm>
            <a:off x="3626727" y="2928902"/>
            <a:ext cx="3800" cy="1900"/>
          </a:xfrm>
          <a:custGeom>
            <a:avLst/>
            <a:gdLst>
              <a:gd name="T0" fmla="*/ 6 w 8"/>
              <a:gd name="T1" fmla="*/ 2 h 6"/>
              <a:gd name="T2" fmla="*/ 6 w 8"/>
              <a:gd name="T3" fmla="*/ 4 h 6"/>
              <a:gd name="T4" fmla="*/ 5 w 8"/>
              <a:gd name="T5" fmla="*/ 5 h 6"/>
              <a:gd name="T6" fmla="*/ 3 w 8"/>
              <a:gd name="T7" fmla="*/ 5 h 6"/>
              <a:gd name="T8" fmla="*/ 2 w 8"/>
              <a:gd name="T9" fmla="*/ 5 h 6"/>
              <a:gd name="T10" fmla="*/ 1 w 8"/>
              <a:gd name="T11" fmla="*/ 4 h 6"/>
              <a:gd name="T12" fmla="*/ 0 w 8"/>
              <a:gd name="T13" fmla="*/ 2 h 6"/>
              <a:gd name="T14" fmla="*/ 1 w 8"/>
              <a:gd name="T15" fmla="*/ 1 h 6"/>
              <a:gd name="T16" fmla="*/ 2 w 8"/>
              <a:gd name="T17" fmla="*/ 0 h 6"/>
              <a:gd name="T18" fmla="*/ 3 w 8"/>
              <a:gd name="T19" fmla="*/ 0 h 6"/>
              <a:gd name="T20" fmla="*/ 5 w 8"/>
              <a:gd name="T21" fmla="*/ 0 h 6"/>
              <a:gd name="T22" fmla="*/ 6 w 8"/>
              <a:gd name="T23" fmla="*/ 1 h 6"/>
              <a:gd name="T24" fmla="*/ 6 w 8"/>
              <a:gd name="T25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" h="6">
                <a:moveTo>
                  <a:pt x="6" y="2"/>
                </a:moveTo>
                <a:cubicBezTo>
                  <a:pt x="6" y="3"/>
                  <a:pt x="7" y="3"/>
                  <a:pt x="6" y="4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4" y="5"/>
                  <a:pt x="3" y="5"/>
                </a:cubicBezTo>
                <a:lnTo>
                  <a:pt x="2" y="5"/>
                </a:lnTo>
                <a:cubicBezTo>
                  <a:pt x="1" y="5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1" y="2"/>
                  <a:pt x="1" y="1"/>
                </a:cubicBezTo>
                <a:cubicBezTo>
                  <a:pt x="2" y="0"/>
                  <a:pt x="1" y="0"/>
                  <a:pt x="2" y="0"/>
                </a:cubicBezTo>
                <a:lnTo>
                  <a:pt x="3" y="0"/>
                </a:lnTo>
                <a:cubicBezTo>
                  <a:pt x="4" y="0"/>
                  <a:pt x="4" y="0"/>
                  <a:pt x="5" y="0"/>
                </a:cubicBezTo>
                <a:cubicBezTo>
                  <a:pt x="5" y="0"/>
                  <a:pt x="5" y="0"/>
                  <a:pt x="6" y="1"/>
                </a:cubicBezTo>
                <a:lnTo>
                  <a:pt x="6" y="2"/>
                </a:ln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35"/>
          <p:cNvSpPr>
            <a:spLocks noChangeArrowheads="1"/>
          </p:cNvSpPr>
          <p:nvPr/>
        </p:nvSpPr>
        <p:spPr bwMode="auto">
          <a:xfrm>
            <a:off x="469237" y="2938401"/>
            <a:ext cx="11399" cy="13298"/>
          </a:xfrm>
          <a:custGeom>
            <a:avLst/>
            <a:gdLst>
              <a:gd name="T0" fmla="*/ 14 w 27"/>
              <a:gd name="T1" fmla="*/ 0 h 29"/>
              <a:gd name="T2" fmla="*/ 0 w 27"/>
              <a:gd name="T3" fmla="*/ 14 h 29"/>
              <a:gd name="T4" fmla="*/ 14 w 27"/>
              <a:gd name="T5" fmla="*/ 28 h 29"/>
              <a:gd name="T6" fmla="*/ 26 w 27"/>
              <a:gd name="T7" fmla="*/ 14 h 29"/>
              <a:gd name="T8" fmla="*/ 14 w 27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cubicBezTo>
                  <a:pt x="20" y="28"/>
                  <a:pt x="26" y="23"/>
                  <a:pt x="26" y="14"/>
                </a:cubicBezTo>
                <a:cubicBezTo>
                  <a:pt x="26" y="6"/>
                  <a:pt x="20" y="0"/>
                  <a:pt x="1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36"/>
          <p:cNvSpPr>
            <a:spLocks noChangeArrowheads="1"/>
          </p:cNvSpPr>
          <p:nvPr/>
        </p:nvSpPr>
        <p:spPr bwMode="auto">
          <a:xfrm>
            <a:off x="246959" y="2940301"/>
            <a:ext cx="9500" cy="9500"/>
          </a:xfrm>
          <a:custGeom>
            <a:avLst/>
            <a:gdLst>
              <a:gd name="T0" fmla="*/ 11 w 24"/>
              <a:gd name="T1" fmla="*/ 0 h 23"/>
              <a:gd name="T2" fmla="*/ 0 w 24"/>
              <a:gd name="T3" fmla="*/ 11 h 23"/>
              <a:gd name="T4" fmla="*/ 11 w 24"/>
              <a:gd name="T5" fmla="*/ 22 h 23"/>
              <a:gd name="T6" fmla="*/ 23 w 24"/>
              <a:gd name="T7" fmla="*/ 11 h 23"/>
              <a:gd name="T8" fmla="*/ 11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6" y="22"/>
                  <a:pt x="11" y="22"/>
                </a:cubicBezTo>
                <a:cubicBezTo>
                  <a:pt x="17" y="22"/>
                  <a:pt x="23" y="17"/>
                  <a:pt x="23" y="11"/>
                </a:cubicBezTo>
                <a:cubicBezTo>
                  <a:pt x="23" y="5"/>
                  <a:pt x="17" y="0"/>
                  <a:pt x="1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37"/>
          <p:cNvSpPr>
            <a:spLocks noChangeArrowheads="1"/>
          </p:cNvSpPr>
          <p:nvPr/>
        </p:nvSpPr>
        <p:spPr bwMode="auto">
          <a:xfrm>
            <a:off x="20882" y="2940301"/>
            <a:ext cx="13298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0" y="0"/>
                  <a:pt x="1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38"/>
          <p:cNvSpPr>
            <a:spLocks noChangeArrowheads="1"/>
          </p:cNvSpPr>
          <p:nvPr/>
        </p:nvSpPr>
        <p:spPr bwMode="auto">
          <a:xfrm>
            <a:off x="7188876" y="2643930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3" y="0"/>
                  <a:pt x="0" y="46"/>
                  <a:pt x="0" y="99"/>
                </a:cubicBezTo>
                <a:cubicBezTo>
                  <a:pt x="0" y="153"/>
                  <a:pt x="45" y="195"/>
                  <a:pt x="99" y="195"/>
                </a:cubicBezTo>
                <a:cubicBezTo>
                  <a:pt x="153" y="195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39"/>
          <p:cNvSpPr>
            <a:spLocks noChangeArrowheads="1"/>
          </p:cNvSpPr>
          <p:nvPr/>
        </p:nvSpPr>
        <p:spPr bwMode="auto">
          <a:xfrm>
            <a:off x="6962799" y="2645830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8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2" y="0"/>
                  <a:pt x="0" y="45"/>
                  <a:pt x="0" y="98"/>
                </a:cubicBezTo>
                <a:cubicBezTo>
                  <a:pt x="0" y="152"/>
                  <a:pt x="45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40"/>
          <p:cNvSpPr>
            <a:spLocks noChangeArrowheads="1"/>
          </p:cNvSpPr>
          <p:nvPr/>
        </p:nvSpPr>
        <p:spPr bwMode="auto">
          <a:xfrm>
            <a:off x="6719623" y="2628731"/>
            <a:ext cx="119688" cy="121588"/>
          </a:xfrm>
          <a:custGeom>
            <a:avLst/>
            <a:gdLst>
              <a:gd name="T0" fmla="*/ 138 w 280"/>
              <a:gd name="T1" fmla="*/ 0 h 281"/>
              <a:gd name="T2" fmla="*/ 0 w 280"/>
              <a:gd name="T3" fmla="*/ 141 h 281"/>
              <a:gd name="T4" fmla="*/ 138 w 280"/>
              <a:gd name="T5" fmla="*/ 280 h 281"/>
              <a:gd name="T6" fmla="*/ 276 w 280"/>
              <a:gd name="T7" fmla="*/ 138 h 281"/>
              <a:gd name="T8" fmla="*/ 138 w 280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1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80"/>
                  <a:pt x="138" y="280"/>
                </a:cubicBezTo>
                <a:cubicBezTo>
                  <a:pt x="214" y="280"/>
                  <a:pt x="276" y="217"/>
                  <a:pt x="276" y="138"/>
                </a:cubicBezTo>
                <a:cubicBezTo>
                  <a:pt x="279" y="62"/>
                  <a:pt x="217" y="0"/>
                  <a:pt x="13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41"/>
          <p:cNvSpPr>
            <a:spLocks noChangeArrowheads="1"/>
          </p:cNvSpPr>
          <p:nvPr/>
        </p:nvSpPr>
        <p:spPr bwMode="auto">
          <a:xfrm>
            <a:off x="6489745" y="2626832"/>
            <a:ext cx="127288" cy="127287"/>
          </a:xfrm>
          <a:custGeom>
            <a:avLst/>
            <a:gdLst>
              <a:gd name="T0" fmla="*/ 147 w 295"/>
              <a:gd name="T1" fmla="*/ 0 h 294"/>
              <a:gd name="T2" fmla="*/ 0 w 295"/>
              <a:gd name="T3" fmla="*/ 146 h 294"/>
              <a:gd name="T4" fmla="*/ 147 w 295"/>
              <a:gd name="T5" fmla="*/ 293 h 294"/>
              <a:gd name="T6" fmla="*/ 294 w 295"/>
              <a:gd name="T7" fmla="*/ 146 h 294"/>
              <a:gd name="T8" fmla="*/ 147 w 295"/>
              <a:gd name="T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94">
                <a:moveTo>
                  <a:pt x="147" y="0"/>
                </a:moveTo>
                <a:cubicBezTo>
                  <a:pt x="65" y="0"/>
                  <a:pt x="0" y="64"/>
                  <a:pt x="0" y="146"/>
                </a:cubicBezTo>
                <a:cubicBezTo>
                  <a:pt x="0" y="228"/>
                  <a:pt x="65" y="293"/>
                  <a:pt x="147" y="293"/>
                </a:cubicBezTo>
                <a:cubicBezTo>
                  <a:pt x="229" y="293"/>
                  <a:pt x="294" y="225"/>
                  <a:pt x="294" y="146"/>
                </a:cubicBezTo>
                <a:cubicBezTo>
                  <a:pt x="294" y="64"/>
                  <a:pt x="229" y="0"/>
                  <a:pt x="14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42"/>
          <p:cNvSpPr>
            <a:spLocks noChangeArrowheads="1"/>
          </p:cNvSpPr>
          <p:nvPr/>
        </p:nvSpPr>
        <p:spPr bwMode="auto">
          <a:xfrm>
            <a:off x="6265567" y="2626832"/>
            <a:ext cx="127288" cy="127287"/>
          </a:xfrm>
          <a:custGeom>
            <a:avLst/>
            <a:gdLst>
              <a:gd name="T0" fmla="*/ 147 w 295"/>
              <a:gd name="T1" fmla="*/ 0 h 295"/>
              <a:gd name="T2" fmla="*/ 0 w 295"/>
              <a:gd name="T3" fmla="*/ 147 h 295"/>
              <a:gd name="T4" fmla="*/ 147 w 295"/>
              <a:gd name="T5" fmla="*/ 294 h 295"/>
              <a:gd name="T6" fmla="*/ 294 w 295"/>
              <a:gd name="T7" fmla="*/ 147 h 295"/>
              <a:gd name="T8" fmla="*/ 147 w 2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95">
                <a:moveTo>
                  <a:pt x="147" y="0"/>
                </a:moveTo>
                <a:cubicBezTo>
                  <a:pt x="65" y="0"/>
                  <a:pt x="0" y="65"/>
                  <a:pt x="0" y="147"/>
                </a:cubicBezTo>
                <a:cubicBezTo>
                  <a:pt x="0" y="229"/>
                  <a:pt x="68" y="294"/>
                  <a:pt x="147" y="294"/>
                </a:cubicBezTo>
                <a:cubicBezTo>
                  <a:pt x="229" y="294"/>
                  <a:pt x="294" y="226"/>
                  <a:pt x="294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43"/>
          <p:cNvSpPr>
            <a:spLocks noChangeArrowheads="1"/>
          </p:cNvSpPr>
          <p:nvPr/>
        </p:nvSpPr>
        <p:spPr bwMode="auto">
          <a:xfrm>
            <a:off x="6045188" y="2630632"/>
            <a:ext cx="119689" cy="119688"/>
          </a:xfrm>
          <a:custGeom>
            <a:avLst/>
            <a:gdLst>
              <a:gd name="T0" fmla="*/ 138 w 280"/>
              <a:gd name="T1" fmla="*/ 0 h 280"/>
              <a:gd name="T2" fmla="*/ 0 w 280"/>
              <a:gd name="T3" fmla="*/ 141 h 280"/>
              <a:gd name="T4" fmla="*/ 141 w 280"/>
              <a:gd name="T5" fmla="*/ 279 h 280"/>
              <a:gd name="T6" fmla="*/ 279 w 280"/>
              <a:gd name="T7" fmla="*/ 138 h 280"/>
              <a:gd name="T8" fmla="*/ 138 w 280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41" y="279"/>
                </a:cubicBezTo>
                <a:cubicBezTo>
                  <a:pt x="217" y="279"/>
                  <a:pt x="279" y="217"/>
                  <a:pt x="279" y="138"/>
                </a:cubicBezTo>
                <a:cubicBezTo>
                  <a:pt x="276" y="62"/>
                  <a:pt x="214" y="0"/>
                  <a:pt x="13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44"/>
          <p:cNvSpPr>
            <a:spLocks noChangeArrowheads="1"/>
          </p:cNvSpPr>
          <p:nvPr/>
        </p:nvSpPr>
        <p:spPr bwMode="auto">
          <a:xfrm>
            <a:off x="5845709" y="2659128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6" y="0"/>
                  <a:pt x="0" y="37"/>
                  <a:pt x="0" y="79"/>
                </a:cubicBezTo>
                <a:cubicBezTo>
                  <a:pt x="0" y="122"/>
                  <a:pt x="37" y="158"/>
                  <a:pt x="79" y="158"/>
                </a:cubicBezTo>
                <a:cubicBezTo>
                  <a:pt x="122" y="158"/>
                  <a:pt x="158" y="124"/>
                  <a:pt x="158" y="79"/>
                </a:cubicBezTo>
                <a:cubicBezTo>
                  <a:pt x="155" y="34"/>
                  <a:pt x="121" y="0"/>
                  <a:pt x="7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45"/>
          <p:cNvSpPr>
            <a:spLocks noChangeArrowheads="1"/>
          </p:cNvSpPr>
          <p:nvPr/>
        </p:nvSpPr>
        <p:spPr bwMode="auto">
          <a:xfrm>
            <a:off x="5627230" y="2666727"/>
            <a:ext cx="53195" cy="55095"/>
          </a:xfrm>
          <a:custGeom>
            <a:avLst/>
            <a:gdLst>
              <a:gd name="T0" fmla="*/ 60 w 123"/>
              <a:gd name="T1" fmla="*/ 0 h 126"/>
              <a:gd name="T2" fmla="*/ 0 w 123"/>
              <a:gd name="T3" fmla="*/ 63 h 126"/>
              <a:gd name="T4" fmla="*/ 63 w 123"/>
              <a:gd name="T5" fmla="*/ 122 h 126"/>
              <a:gd name="T6" fmla="*/ 122 w 123"/>
              <a:gd name="T7" fmla="*/ 60 h 126"/>
              <a:gd name="T8" fmla="*/ 60 w 123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6">
                <a:moveTo>
                  <a:pt x="60" y="0"/>
                </a:moveTo>
                <a:cubicBezTo>
                  <a:pt x="26" y="0"/>
                  <a:pt x="0" y="30"/>
                  <a:pt x="0" y="63"/>
                </a:cubicBezTo>
                <a:cubicBezTo>
                  <a:pt x="0" y="97"/>
                  <a:pt x="29" y="125"/>
                  <a:pt x="63" y="122"/>
                </a:cubicBezTo>
                <a:cubicBezTo>
                  <a:pt x="96" y="122"/>
                  <a:pt x="122" y="94"/>
                  <a:pt x="122" y="60"/>
                </a:cubicBezTo>
                <a:cubicBezTo>
                  <a:pt x="119" y="29"/>
                  <a:pt x="94" y="0"/>
                  <a:pt x="6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58" name="Freeform 46"/>
          <p:cNvSpPr>
            <a:spLocks noChangeArrowheads="1"/>
          </p:cNvSpPr>
          <p:nvPr/>
        </p:nvSpPr>
        <p:spPr bwMode="auto">
          <a:xfrm>
            <a:off x="5395452" y="2662928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4 h 148"/>
              <a:gd name="T4" fmla="*/ 74 w 148"/>
              <a:gd name="T5" fmla="*/ 147 h 148"/>
              <a:gd name="T6" fmla="*/ 147 w 148"/>
              <a:gd name="T7" fmla="*/ 74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4" y="0"/>
                  <a:pt x="0" y="34"/>
                  <a:pt x="0" y="74"/>
                </a:cubicBezTo>
                <a:cubicBezTo>
                  <a:pt x="0" y="113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47" y="34"/>
                  <a:pt x="116" y="0"/>
                  <a:pt x="7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47"/>
          <p:cNvSpPr>
            <a:spLocks noChangeArrowheads="1"/>
          </p:cNvSpPr>
          <p:nvPr/>
        </p:nvSpPr>
        <p:spPr bwMode="auto">
          <a:xfrm>
            <a:off x="5165576" y="2659128"/>
            <a:ext cx="74092" cy="74093"/>
          </a:xfrm>
          <a:custGeom>
            <a:avLst/>
            <a:gdLst>
              <a:gd name="T0" fmla="*/ 85 w 170"/>
              <a:gd name="T1" fmla="*/ 0 h 173"/>
              <a:gd name="T2" fmla="*/ 0 w 170"/>
              <a:gd name="T3" fmla="*/ 87 h 173"/>
              <a:gd name="T4" fmla="*/ 85 w 170"/>
              <a:gd name="T5" fmla="*/ 172 h 173"/>
              <a:gd name="T6" fmla="*/ 169 w 170"/>
              <a:gd name="T7" fmla="*/ 87 h 173"/>
              <a:gd name="T8" fmla="*/ 85 w 170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69" y="132"/>
                  <a:pt x="169" y="87"/>
                </a:cubicBezTo>
                <a:cubicBezTo>
                  <a:pt x="169" y="36"/>
                  <a:pt x="133" y="0"/>
                  <a:pt x="8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48"/>
          <p:cNvSpPr>
            <a:spLocks noChangeArrowheads="1"/>
          </p:cNvSpPr>
          <p:nvPr/>
        </p:nvSpPr>
        <p:spPr bwMode="auto">
          <a:xfrm>
            <a:off x="4939497" y="2657229"/>
            <a:ext cx="77893" cy="77892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3" y="0"/>
                  <a:pt x="0" y="39"/>
                  <a:pt x="0" y="90"/>
                </a:cubicBezTo>
                <a:cubicBezTo>
                  <a:pt x="0" y="141"/>
                  <a:pt x="41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39" y="0"/>
                  <a:pt x="9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49"/>
          <p:cNvSpPr>
            <a:spLocks noChangeArrowheads="1"/>
          </p:cNvSpPr>
          <p:nvPr/>
        </p:nvSpPr>
        <p:spPr bwMode="auto">
          <a:xfrm>
            <a:off x="4717220" y="2662928"/>
            <a:ext cx="70292" cy="70294"/>
          </a:xfrm>
          <a:custGeom>
            <a:avLst/>
            <a:gdLst>
              <a:gd name="T0" fmla="*/ 82 w 164"/>
              <a:gd name="T1" fmla="*/ 0 h 165"/>
              <a:gd name="T2" fmla="*/ 0 w 164"/>
              <a:gd name="T3" fmla="*/ 82 h 165"/>
              <a:gd name="T4" fmla="*/ 82 w 164"/>
              <a:gd name="T5" fmla="*/ 164 h 165"/>
              <a:gd name="T6" fmla="*/ 163 w 164"/>
              <a:gd name="T7" fmla="*/ 82 h 165"/>
              <a:gd name="T8" fmla="*/ 82 w 164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65">
                <a:moveTo>
                  <a:pt x="82" y="0"/>
                </a:moveTo>
                <a:cubicBezTo>
                  <a:pt x="36" y="0"/>
                  <a:pt x="0" y="37"/>
                  <a:pt x="0" y="82"/>
                </a:cubicBezTo>
                <a:cubicBezTo>
                  <a:pt x="0" y="127"/>
                  <a:pt x="36" y="164"/>
                  <a:pt x="82" y="164"/>
                </a:cubicBezTo>
                <a:cubicBezTo>
                  <a:pt x="127" y="164"/>
                  <a:pt x="163" y="127"/>
                  <a:pt x="163" y="82"/>
                </a:cubicBezTo>
                <a:cubicBezTo>
                  <a:pt x="161" y="37"/>
                  <a:pt x="127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0"/>
          <p:cNvSpPr>
            <a:spLocks noChangeArrowheads="1"/>
          </p:cNvSpPr>
          <p:nvPr/>
        </p:nvSpPr>
        <p:spPr bwMode="auto">
          <a:xfrm>
            <a:off x="4506340" y="2678126"/>
            <a:ext cx="43696" cy="43696"/>
          </a:xfrm>
          <a:custGeom>
            <a:avLst/>
            <a:gdLst>
              <a:gd name="T0" fmla="*/ 50 w 102"/>
              <a:gd name="T1" fmla="*/ 0 h 103"/>
              <a:gd name="T2" fmla="*/ 0 w 102"/>
              <a:gd name="T3" fmla="*/ 51 h 103"/>
              <a:gd name="T4" fmla="*/ 50 w 102"/>
              <a:gd name="T5" fmla="*/ 102 h 103"/>
              <a:gd name="T6" fmla="*/ 101 w 102"/>
              <a:gd name="T7" fmla="*/ 51 h 103"/>
              <a:gd name="T8" fmla="*/ 50 w 102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103">
                <a:moveTo>
                  <a:pt x="50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0" y="102"/>
                </a:cubicBezTo>
                <a:cubicBezTo>
                  <a:pt x="79" y="102"/>
                  <a:pt x="101" y="79"/>
                  <a:pt x="101" y="51"/>
                </a:cubicBezTo>
                <a:cubicBezTo>
                  <a:pt x="101" y="23"/>
                  <a:pt x="76" y="0"/>
                  <a:pt x="5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51"/>
          <p:cNvSpPr>
            <a:spLocks noChangeArrowheads="1"/>
          </p:cNvSpPr>
          <p:nvPr/>
        </p:nvSpPr>
        <p:spPr bwMode="auto">
          <a:xfrm>
            <a:off x="4274563" y="2674327"/>
            <a:ext cx="53195" cy="53195"/>
          </a:xfrm>
          <a:custGeom>
            <a:avLst/>
            <a:gdLst>
              <a:gd name="T0" fmla="*/ 124 w 125"/>
              <a:gd name="T1" fmla="*/ 61 h 125"/>
              <a:gd name="T2" fmla="*/ 116 w 125"/>
              <a:gd name="T3" fmla="*/ 93 h 125"/>
              <a:gd name="T4" fmla="*/ 93 w 125"/>
              <a:gd name="T5" fmla="*/ 115 h 125"/>
              <a:gd name="T6" fmla="*/ 62 w 125"/>
              <a:gd name="T7" fmla="*/ 124 h 125"/>
              <a:gd name="T8" fmla="*/ 31 w 125"/>
              <a:gd name="T9" fmla="*/ 116 h 125"/>
              <a:gd name="T10" fmla="*/ 8 w 125"/>
              <a:gd name="T11" fmla="*/ 93 h 125"/>
              <a:gd name="T12" fmla="*/ 0 w 125"/>
              <a:gd name="T13" fmla="*/ 62 h 125"/>
              <a:gd name="T14" fmla="*/ 8 w 125"/>
              <a:gd name="T15" fmla="*/ 31 h 125"/>
              <a:gd name="T16" fmla="*/ 30 w 125"/>
              <a:gd name="T17" fmla="*/ 8 h 125"/>
              <a:gd name="T18" fmla="*/ 61 w 125"/>
              <a:gd name="T19" fmla="*/ 0 h 125"/>
              <a:gd name="T20" fmla="*/ 92 w 125"/>
              <a:gd name="T21" fmla="*/ 8 h 125"/>
              <a:gd name="T22" fmla="*/ 115 w 125"/>
              <a:gd name="T23" fmla="*/ 30 h 125"/>
              <a:gd name="T24" fmla="*/ 124 w 125"/>
              <a:gd name="T25" fmla="*/ 6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5" h="125">
                <a:moveTo>
                  <a:pt x="124" y="61"/>
                </a:moveTo>
                <a:cubicBezTo>
                  <a:pt x="124" y="73"/>
                  <a:pt x="122" y="83"/>
                  <a:pt x="116" y="93"/>
                </a:cubicBezTo>
                <a:cubicBezTo>
                  <a:pt x="111" y="103"/>
                  <a:pt x="103" y="110"/>
                  <a:pt x="93" y="115"/>
                </a:cubicBezTo>
                <a:cubicBezTo>
                  <a:pt x="83" y="121"/>
                  <a:pt x="73" y="124"/>
                  <a:pt x="62" y="124"/>
                </a:cubicBezTo>
                <a:cubicBezTo>
                  <a:pt x="51" y="124"/>
                  <a:pt x="41" y="122"/>
                  <a:pt x="31" y="116"/>
                </a:cubicBezTo>
                <a:cubicBezTo>
                  <a:pt x="21" y="111"/>
                  <a:pt x="14" y="103"/>
                  <a:pt x="8" y="93"/>
                </a:cubicBezTo>
                <a:cubicBezTo>
                  <a:pt x="2" y="83"/>
                  <a:pt x="0" y="74"/>
                  <a:pt x="0" y="62"/>
                </a:cubicBezTo>
                <a:cubicBezTo>
                  <a:pt x="0" y="51"/>
                  <a:pt x="3" y="41"/>
                  <a:pt x="8" y="31"/>
                </a:cubicBezTo>
                <a:cubicBezTo>
                  <a:pt x="14" y="21"/>
                  <a:pt x="20" y="14"/>
                  <a:pt x="30" y="8"/>
                </a:cubicBezTo>
                <a:cubicBezTo>
                  <a:pt x="40" y="2"/>
                  <a:pt x="50" y="0"/>
                  <a:pt x="61" y="0"/>
                </a:cubicBezTo>
                <a:cubicBezTo>
                  <a:pt x="73" y="0"/>
                  <a:pt x="83" y="2"/>
                  <a:pt x="92" y="8"/>
                </a:cubicBezTo>
                <a:cubicBezTo>
                  <a:pt x="102" y="14"/>
                  <a:pt x="110" y="21"/>
                  <a:pt x="115" y="30"/>
                </a:cubicBezTo>
                <a:cubicBezTo>
                  <a:pt x="121" y="40"/>
                  <a:pt x="124" y="50"/>
                  <a:pt x="124" y="61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52"/>
          <p:cNvSpPr>
            <a:spLocks noChangeArrowheads="1"/>
          </p:cNvSpPr>
          <p:nvPr/>
        </p:nvSpPr>
        <p:spPr bwMode="auto">
          <a:xfrm>
            <a:off x="4042785" y="2666727"/>
            <a:ext cx="68393" cy="68393"/>
          </a:xfrm>
          <a:custGeom>
            <a:avLst/>
            <a:gdLst>
              <a:gd name="T0" fmla="*/ 79 w 159"/>
              <a:gd name="T1" fmla="*/ 0 h 160"/>
              <a:gd name="T2" fmla="*/ 0 w 159"/>
              <a:gd name="T3" fmla="*/ 80 h 160"/>
              <a:gd name="T4" fmla="*/ 79 w 159"/>
              <a:gd name="T5" fmla="*/ 159 h 160"/>
              <a:gd name="T6" fmla="*/ 158 w 159"/>
              <a:gd name="T7" fmla="*/ 80 h 160"/>
              <a:gd name="T8" fmla="*/ 79 w 159"/>
              <a:gd name="T9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60">
                <a:moveTo>
                  <a:pt x="79" y="0"/>
                </a:moveTo>
                <a:cubicBezTo>
                  <a:pt x="37" y="0"/>
                  <a:pt x="0" y="38"/>
                  <a:pt x="0" y="80"/>
                </a:cubicBezTo>
                <a:cubicBezTo>
                  <a:pt x="0" y="123"/>
                  <a:pt x="37" y="159"/>
                  <a:pt x="79" y="159"/>
                </a:cubicBezTo>
                <a:cubicBezTo>
                  <a:pt x="122" y="159"/>
                  <a:pt x="158" y="126"/>
                  <a:pt x="158" y="80"/>
                </a:cubicBezTo>
                <a:cubicBezTo>
                  <a:pt x="158" y="35"/>
                  <a:pt x="122" y="0"/>
                  <a:pt x="7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53"/>
          <p:cNvSpPr>
            <a:spLocks noChangeArrowheads="1"/>
          </p:cNvSpPr>
          <p:nvPr/>
        </p:nvSpPr>
        <p:spPr bwMode="auto">
          <a:xfrm>
            <a:off x="3811008" y="2661029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8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3" y="0"/>
                  <a:pt x="0" y="45"/>
                  <a:pt x="0" y="98"/>
                </a:cubicBezTo>
                <a:cubicBezTo>
                  <a:pt x="0" y="152"/>
                  <a:pt x="43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2" y="45"/>
                  <a:pt x="150" y="0"/>
                  <a:pt x="9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54"/>
          <p:cNvSpPr>
            <a:spLocks noChangeArrowheads="1"/>
          </p:cNvSpPr>
          <p:nvPr/>
        </p:nvSpPr>
        <p:spPr bwMode="auto">
          <a:xfrm>
            <a:off x="3586830" y="2664828"/>
            <a:ext cx="79792" cy="79792"/>
          </a:xfrm>
          <a:custGeom>
            <a:avLst/>
            <a:gdLst>
              <a:gd name="T0" fmla="*/ 92 w 186"/>
              <a:gd name="T1" fmla="*/ 0 h 187"/>
              <a:gd name="T2" fmla="*/ 0 w 186"/>
              <a:gd name="T3" fmla="*/ 93 h 187"/>
              <a:gd name="T4" fmla="*/ 92 w 186"/>
              <a:gd name="T5" fmla="*/ 186 h 187"/>
              <a:gd name="T6" fmla="*/ 185 w 186"/>
              <a:gd name="T7" fmla="*/ 93 h 187"/>
              <a:gd name="T8" fmla="*/ 92 w 186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87">
                <a:moveTo>
                  <a:pt x="92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2" y="186"/>
                </a:cubicBezTo>
                <a:cubicBezTo>
                  <a:pt x="143" y="186"/>
                  <a:pt x="185" y="144"/>
                  <a:pt x="185" y="93"/>
                </a:cubicBezTo>
                <a:cubicBezTo>
                  <a:pt x="185" y="40"/>
                  <a:pt x="143" y="0"/>
                  <a:pt x="9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55"/>
          <p:cNvSpPr>
            <a:spLocks noChangeArrowheads="1"/>
          </p:cNvSpPr>
          <p:nvPr/>
        </p:nvSpPr>
        <p:spPr bwMode="auto">
          <a:xfrm>
            <a:off x="3396849" y="2700924"/>
            <a:ext cx="9500" cy="9500"/>
          </a:xfrm>
          <a:custGeom>
            <a:avLst/>
            <a:gdLst>
              <a:gd name="T0" fmla="*/ 11 w 23"/>
              <a:gd name="T1" fmla="*/ 0 h 23"/>
              <a:gd name="T2" fmla="*/ 0 w 23"/>
              <a:gd name="T3" fmla="*/ 11 h 23"/>
              <a:gd name="T4" fmla="*/ 11 w 23"/>
              <a:gd name="T5" fmla="*/ 22 h 23"/>
              <a:gd name="T6" fmla="*/ 22 w 23"/>
              <a:gd name="T7" fmla="*/ 11 h 23"/>
              <a:gd name="T8" fmla="*/ 11 w 23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6" y="22"/>
                  <a:pt x="22" y="17"/>
                  <a:pt x="22" y="11"/>
                </a:cubicBezTo>
                <a:cubicBezTo>
                  <a:pt x="20" y="5"/>
                  <a:pt x="17" y="0"/>
                  <a:pt x="1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56"/>
          <p:cNvSpPr>
            <a:spLocks noChangeArrowheads="1"/>
          </p:cNvSpPr>
          <p:nvPr/>
        </p:nvSpPr>
        <p:spPr bwMode="auto">
          <a:xfrm>
            <a:off x="1599626" y="2712323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0" y="6"/>
                  <a:pt x="3" y="6"/>
                </a:cubicBezTo>
                <a:cubicBezTo>
                  <a:pt x="6" y="6"/>
                  <a:pt x="6" y="6"/>
                  <a:pt x="6" y="3"/>
                </a:cubicBezTo>
                <a:cubicBezTo>
                  <a:pt x="6" y="0"/>
                  <a:pt x="6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57"/>
          <p:cNvSpPr>
            <a:spLocks noChangeArrowheads="1"/>
          </p:cNvSpPr>
          <p:nvPr/>
        </p:nvSpPr>
        <p:spPr bwMode="auto">
          <a:xfrm>
            <a:off x="1375448" y="2714223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3"/>
                </a:ln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6"/>
                  <a:pt x="6" y="3"/>
                </a:cubicBezTo>
                <a:cubicBezTo>
                  <a:pt x="6" y="1"/>
                  <a:pt x="3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58"/>
          <p:cNvSpPr>
            <a:spLocks noChangeArrowheads="1"/>
          </p:cNvSpPr>
          <p:nvPr/>
        </p:nvSpPr>
        <p:spPr bwMode="auto">
          <a:xfrm>
            <a:off x="1137972" y="2702824"/>
            <a:ext cx="26597" cy="28497"/>
          </a:xfrm>
          <a:custGeom>
            <a:avLst/>
            <a:gdLst>
              <a:gd name="T0" fmla="*/ 62 w 63"/>
              <a:gd name="T1" fmla="*/ 31 h 65"/>
              <a:gd name="T2" fmla="*/ 58 w 63"/>
              <a:gd name="T3" fmla="*/ 47 h 65"/>
              <a:gd name="T4" fmla="*/ 46 w 63"/>
              <a:gd name="T5" fmla="*/ 58 h 65"/>
              <a:gd name="T6" fmla="*/ 31 w 63"/>
              <a:gd name="T7" fmla="*/ 63 h 65"/>
              <a:gd name="T8" fmla="*/ 15 w 63"/>
              <a:gd name="T9" fmla="*/ 58 h 65"/>
              <a:gd name="T10" fmla="*/ 4 w 63"/>
              <a:gd name="T11" fmla="*/ 47 h 65"/>
              <a:gd name="T12" fmla="*/ 0 w 63"/>
              <a:gd name="T13" fmla="*/ 32 h 65"/>
              <a:gd name="T14" fmla="*/ 4 w 63"/>
              <a:gd name="T15" fmla="*/ 16 h 65"/>
              <a:gd name="T16" fmla="*/ 15 w 63"/>
              <a:gd name="T17" fmla="*/ 5 h 65"/>
              <a:gd name="T18" fmla="*/ 31 w 63"/>
              <a:gd name="T19" fmla="*/ 0 h 65"/>
              <a:gd name="T20" fmla="*/ 46 w 63"/>
              <a:gd name="T21" fmla="*/ 5 h 65"/>
              <a:gd name="T22" fmla="*/ 57 w 63"/>
              <a:gd name="T23" fmla="*/ 16 h 65"/>
              <a:gd name="T24" fmla="*/ 62 w 63"/>
              <a:gd name="T25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5">
                <a:moveTo>
                  <a:pt x="62" y="31"/>
                </a:moveTo>
                <a:cubicBezTo>
                  <a:pt x="62" y="37"/>
                  <a:pt x="60" y="42"/>
                  <a:pt x="58" y="47"/>
                </a:cubicBezTo>
                <a:cubicBezTo>
                  <a:pt x="55" y="52"/>
                  <a:pt x="51" y="55"/>
                  <a:pt x="46" y="58"/>
                </a:cubicBezTo>
                <a:cubicBezTo>
                  <a:pt x="41" y="61"/>
                  <a:pt x="37" y="63"/>
                  <a:pt x="31" y="63"/>
                </a:cubicBezTo>
                <a:cubicBezTo>
                  <a:pt x="25" y="64"/>
                  <a:pt x="20" y="61"/>
                  <a:pt x="15" y="58"/>
                </a:cubicBezTo>
                <a:cubicBezTo>
                  <a:pt x="10" y="56"/>
                  <a:pt x="7" y="52"/>
                  <a:pt x="4" y="47"/>
                </a:cubicBezTo>
                <a:cubicBezTo>
                  <a:pt x="1" y="42"/>
                  <a:pt x="0" y="38"/>
                  <a:pt x="0" y="32"/>
                </a:cubicBezTo>
                <a:cubicBezTo>
                  <a:pt x="0" y="27"/>
                  <a:pt x="1" y="21"/>
                  <a:pt x="4" y="16"/>
                </a:cubicBezTo>
                <a:cubicBezTo>
                  <a:pt x="7" y="11"/>
                  <a:pt x="10" y="8"/>
                  <a:pt x="15" y="5"/>
                </a:cubicBezTo>
                <a:cubicBezTo>
                  <a:pt x="20" y="2"/>
                  <a:pt x="25" y="0"/>
                  <a:pt x="31" y="0"/>
                </a:cubicBezTo>
                <a:cubicBezTo>
                  <a:pt x="36" y="0"/>
                  <a:pt x="41" y="3"/>
                  <a:pt x="46" y="5"/>
                </a:cubicBezTo>
                <a:cubicBezTo>
                  <a:pt x="51" y="8"/>
                  <a:pt x="54" y="11"/>
                  <a:pt x="57" y="16"/>
                </a:cubicBezTo>
                <a:cubicBezTo>
                  <a:pt x="59" y="21"/>
                  <a:pt x="62" y="26"/>
                  <a:pt x="62" y="31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59"/>
          <p:cNvSpPr>
            <a:spLocks noChangeArrowheads="1"/>
          </p:cNvSpPr>
          <p:nvPr/>
        </p:nvSpPr>
        <p:spPr bwMode="auto">
          <a:xfrm>
            <a:off x="911893" y="2704724"/>
            <a:ext cx="24698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6" y="0"/>
                  <a:pt x="2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60"/>
          <p:cNvSpPr>
            <a:spLocks noChangeArrowheads="1"/>
          </p:cNvSpPr>
          <p:nvPr/>
        </p:nvSpPr>
        <p:spPr bwMode="auto">
          <a:xfrm>
            <a:off x="689616" y="2708523"/>
            <a:ext cx="18998" cy="18998"/>
          </a:xfrm>
          <a:custGeom>
            <a:avLst/>
            <a:gdLst>
              <a:gd name="T0" fmla="*/ 45 w 46"/>
              <a:gd name="T1" fmla="*/ 22 h 46"/>
              <a:gd name="T2" fmla="*/ 42 w 46"/>
              <a:gd name="T3" fmla="*/ 33 h 46"/>
              <a:gd name="T4" fmla="*/ 34 w 46"/>
              <a:gd name="T5" fmla="*/ 42 h 46"/>
              <a:gd name="T6" fmla="*/ 23 w 46"/>
              <a:gd name="T7" fmla="*/ 45 h 46"/>
              <a:gd name="T8" fmla="*/ 11 w 46"/>
              <a:gd name="T9" fmla="*/ 42 h 46"/>
              <a:gd name="T10" fmla="*/ 3 w 46"/>
              <a:gd name="T11" fmla="*/ 34 h 46"/>
              <a:gd name="T12" fmla="*/ 0 w 46"/>
              <a:gd name="T13" fmla="*/ 22 h 46"/>
              <a:gd name="T14" fmla="*/ 3 w 46"/>
              <a:gd name="T15" fmla="*/ 11 h 46"/>
              <a:gd name="T16" fmla="*/ 11 w 46"/>
              <a:gd name="T17" fmla="*/ 3 h 46"/>
              <a:gd name="T18" fmla="*/ 23 w 46"/>
              <a:gd name="T19" fmla="*/ 0 h 46"/>
              <a:gd name="T20" fmla="*/ 34 w 46"/>
              <a:gd name="T21" fmla="*/ 3 h 46"/>
              <a:gd name="T22" fmla="*/ 42 w 46"/>
              <a:gd name="T23" fmla="*/ 11 h 46"/>
              <a:gd name="T24" fmla="*/ 45 w 46"/>
              <a:gd name="T25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6">
                <a:moveTo>
                  <a:pt x="45" y="22"/>
                </a:moveTo>
                <a:cubicBezTo>
                  <a:pt x="45" y="26"/>
                  <a:pt x="44" y="30"/>
                  <a:pt x="42" y="33"/>
                </a:cubicBezTo>
                <a:cubicBezTo>
                  <a:pt x="40" y="37"/>
                  <a:pt x="38" y="40"/>
                  <a:pt x="34" y="42"/>
                </a:cubicBezTo>
                <a:cubicBezTo>
                  <a:pt x="30" y="44"/>
                  <a:pt x="27" y="45"/>
                  <a:pt x="23" y="45"/>
                </a:cubicBezTo>
                <a:cubicBezTo>
                  <a:pt x="19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2"/>
                </a:cubicBezTo>
                <a:cubicBezTo>
                  <a:pt x="0" y="18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3" y="0"/>
                </a:cubicBezTo>
                <a:cubicBezTo>
                  <a:pt x="27" y="0"/>
                  <a:pt x="30" y="1"/>
                  <a:pt x="34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4" y="15"/>
                  <a:pt x="45" y="18"/>
                  <a:pt x="45" y="2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61"/>
          <p:cNvSpPr>
            <a:spLocks noChangeArrowheads="1"/>
          </p:cNvSpPr>
          <p:nvPr/>
        </p:nvSpPr>
        <p:spPr bwMode="auto">
          <a:xfrm>
            <a:off x="469237" y="2712323"/>
            <a:ext cx="13298" cy="13299"/>
          </a:xfrm>
          <a:custGeom>
            <a:avLst/>
            <a:gdLst>
              <a:gd name="T0" fmla="*/ 15 w 30"/>
              <a:gd name="T1" fmla="*/ 0 h 29"/>
              <a:gd name="T2" fmla="*/ 0 w 30"/>
              <a:gd name="T3" fmla="*/ 14 h 29"/>
              <a:gd name="T4" fmla="*/ 15 w 30"/>
              <a:gd name="T5" fmla="*/ 28 h 29"/>
              <a:gd name="T6" fmla="*/ 29 w 30"/>
              <a:gd name="T7" fmla="*/ 14 h 29"/>
              <a:gd name="T8" fmla="*/ 15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5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62"/>
          <p:cNvSpPr>
            <a:spLocks noChangeArrowheads="1"/>
          </p:cNvSpPr>
          <p:nvPr/>
        </p:nvSpPr>
        <p:spPr bwMode="auto">
          <a:xfrm>
            <a:off x="245059" y="2716123"/>
            <a:ext cx="9498" cy="11399"/>
          </a:xfrm>
          <a:custGeom>
            <a:avLst/>
            <a:gdLst>
              <a:gd name="T0" fmla="*/ 11 w 21"/>
              <a:gd name="T1" fmla="*/ 2 h 26"/>
              <a:gd name="T2" fmla="*/ 0 w 21"/>
              <a:gd name="T3" fmla="*/ 14 h 26"/>
              <a:gd name="T4" fmla="*/ 11 w 21"/>
              <a:gd name="T5" fmla="*/ 25 h 26"/>
              <a:gd name="T6" fmla="*/ 20 w 21"/>
              <a:gd name="T7" fmla="*/ 14 h 26"/>
              <a:gd name="T8" fmla="*/ 11 w 21"/>
              <a:gd name="T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6">
                <a:moveTo>
                  <a:pt x="11" y="2"/>
                </a:moveTo>
                <a:cubicBezTo>
                  <a:pt x="6" y="2"/>
                  <a:pt x="0" y="9"/>
                  <a:pt x="0" y="14"/>
                </a:cubicBezTo>
                <a:cubicBezTo>
                  <a:pt x="0" y="20"/>
                  <a:pt x="6" y="25"/>
                  <a:pt x="11" y="25"/>
                </a:cubicBezTo>
                <a:cubicBezTo>
                  <a:pt x="17" y="25"/>
                  <a:pt x="20" y="19"/>
                  <a:pt x="20" y="14"/>
                </a:cubicBezTo>
                <a:cubicBezTo>
                  <a:pt x="20" y="5"/>
                  <a:pt x="17" y="0"/>
                  <a:pt x="11" y="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63"/>
          <p:cNvSpPr>
            <a:spLocks noChangeArrowheads="1"/>
          </p:cNvSpPr>
          <p:nvPr/>
        </p:nvSpPr>
        <p:spPr bwMode="auto">
          <a:xfrm>
            <a:off x="20882" y="2716123"/>
            <a:ext cx="9498" cy="9500"/>
          </a:xfrm>
          <a:custGeom>
            <a:avLst/>
            <a:gdLst>
              <a:gd name="T0" fmla="*/ 11 w 24"/>
              <a:gd name="T1" fmla="*/ 0 h 24"/>
              <a:gd name="T2" fmla="*/ 0 w 24"/>
              <a:gd name="T3" fmla="*/ 12 h 24"/>
              <a:gd name="T4" fmla="*/ 11 w 24"/>
              <a:gd name="T5" fmla="*/ 23 h 24"/>
              <a:gd name="T6" fmla="*/ 23 w 24"/>
              <a:gd name="T7" fmla="*/ 12 h 24"/>
              <a:gd name="T8" fmla="*/ 11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1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1" y="23"/>
                </a:cubicBezTo>
                <a:cubicBezTo>
                  <a:pt x="17" y="23"/>
                  <a:pt x="23" y="18"/>
                  <a:pt x="23" y="12"/>
                </a:cubicBezTo>
                <a:cubicBezTo>
                  <a:pt x="23" y="7"/>
                  <a:pt x="17" y="0"/>
                  <a:pt x="1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64"/>
          <p:cNvSpPr>
            <a:spLocks noChangeArrowheads="1"/>
          </p:cNvSpPr>
          <p:nvPr/>
        </p:nvSpPr>
        <p:spPr bwMode="auto">
          <a:xfrm>
            <a:off x="7177477" y="2410253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4"/>
                  <a:pt x="0" y="119"/>
                </a:cubicBezTo>
                <a:cubicBezTo>
                  <a:pt x="0" y="184"/>
                  <a:pt x="53" y="237"/>
                  <a:pt x="118" y="237"/>
                </a:cubicBezTo>
                <a:cubicBezTo>
                  <a:pt x="183" y="237"/>
                  <a:pt x="237" y="184"/>
                  <a:pt x="237" y="119"/>
                </a:cubicBezTo>
                <a:cubicBezTo>
                  <a:pt x="237" y="51"/>
                  <a:pt x="183" y="0"/>
                  <a:pt x="11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65"/>
          <p:cNvSpPr>
            <a:spLocks noChangeArrowheads="1"/>
          </p:cNvSpPr>
          <p:nvPr/>
        </p:nvSpPr>
        <p:spPr bwMode="auto">
          <a:xfrm>
            <a:off x="6953299" y="2412152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5"/>
                  <a:pt x="0" y="119"/>
                </a:cubicBezTo>
                <a:cubicBezTo>
                  <a:pt x="0" y="184"/>
                  <a:pt x="53" y="237"/>
                  <a:pt x="118" y="237"/>
                </a:cubicBezTo>
                <a:cubicBezTo>
                  <a:pt x="183" y="237"/>
                  <a:pt x="237" y="183"/>
                  <a:pt x="237" y="119"/>
                </a:cubicBezTo>
                <a:cubicBezTo>
                  <a:pt x="237" y="51"/>
                  <a:pt x="183" y="0"/>
                  <a:pt x="11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66"/>
          <p:cNvSpPr>
            <a:spLocks noChangeArrowheads="1"/>
          </p:cNvSpPr>
          <p:nvPr/>
        </p:nvSpPr>
        <p:spPr bwMode="auto">
          <a:xfrm>
            <a:off x="6712023" y="2398854"/>
            <a:ext cx="131087" cy="131087"/>
          </a:xfrm>
          <a:custGeom>
            <a:avLst/>
            <a:gdLst>
              <a:gd name="T0" fmla="*/ 149 w 303"/>
              <a:gd name="T1" fmla="*/ 0 h 303"/>
              <a:gd name="T2" fmla="*/ 0 w 303"/>
              <a:gd name="T3" fmla="*/ 152 h 303"/>
              <a:gd name="T4" fmla="*/ 152 w 303"/>
              <a:gd name="T5" fmla="*/ 302 h 303"/>
              <a:gd name="T6" fmla="*/ 302 w 303"/>
              <a:gd name="T7" fmla="*/ 150 h 303"/>
              <a:gd name="T8" fmla="*/ 149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49" y="0"/>
                </a:moveTo>
                <a:cubicBezTo>
                  <a:pt x="67" y="0"/>
                  <a:pt x="0" y="68"/>
                  <a:pt x="0" y="152"/>
                </a:cubicBezTo>
                <a:cubicBezTo>
                  <a:pt x="0" y="234"/>
                  <a:pt x="67" y="302"/>
                  <a:pt x="152" y="302"/>
                </a:cubicBezTo>
                <a:cubicBezTo>
                  <a:pt x="237" y="302"/>
                  <a:pt x="302" y="234"/>
                  <a:pt x="302" y="150"/>
                </a:cubicBezTo>
                <a:cubicBezTo>
                  <a:pt x="302" y="68"/>
                  <a:pt x="234" y="0"/>
                  <a:pt x="14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67"/>
          <p:cNvSpPr>
            <a:spLocks noChangeArrowheads="1"/>
          </p:cNvSpPr>
          <p:nvPr/>
        </p:nvSpPr>
        <p:spPr bwMode="auto">
          <a:xfrm>
            <a:off x="6493544" y="2404553"/>
            <a:ext cx="119689" cy="119689"/>
          </a:xfrm>
          <a:custGeom>
            <a:avLst/>
            <a:gdLst>
              <a:gd name="T0" fmla="*/ 138 w 280"/>
              <a:gd name="T1" fmla="*/ 0 h 280"/>
              <a:gd name="T2" fmla="*/ 0 w 280"/>
              <a:gd name="T3" fmla="*/ 141 h 280"/>
              <a:gd name="T4" fmla="*/ 141 w 280"/>
              <a:gd name="T5" fmla="*/ 279 h 280"/>
              <a:gd name="T6" fmla="*/ 279 w 280"/>
              <a:gd name="T7" fmla="*/ 138 h 280"/>
              <a:gd name="T8" fmla="*/ 138 w 280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41" y="279"/>
                </a:cubicBezTo>
                <a:cubicBezTo>
                  <a:pt x="217" y="279"/>
                  <a:pt x="279" y="217"/>
                  <a:pt x="279" y="138"/>
                </a:cubicBezTo>
                <a:cubicBezTo>
                  <a:pt x="279" y="62"/>
                  <a:pt x="217" y="0"/>
                  <a:pt x="13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68"/>
          <p:cNvSpPr>
            <a:spLocks noChangeArrowheads="1"/>
          </p:cNvSpPr>
          <p:nvPr/>
        </p:nvSpPr>
        <p:spPr bwMode="auto">
          <a:xfrm>
            <a:off x="6254168" y="2393154"/>
            <a:ext cx="146286" cy="146286"/>
          </a:xfrm>
          <a:custGeom>
            <a:avLst/>
            <a:gdLst>
              <a:gd name="T0" fmla="*/ 339 w 340"/>
              <a:gd name="T1" fmla="*/ 168 h 340"/>
              <a:gd name="T2" fmla="*/ 316 w 340"/>
              <a:gd name="T3" fmla="*/ 253 h 340"/>
              <a:gd name="T4" fmla="*/ 255 w 340"/>
              <a:gd name="T5" fmla="*/ 315 h 340"/>
              <a:gd name="T6" fmla="*/ 170 w 340"/>
              <a:gd name="T7" fmla="*/ 338 h 340"/>
              <a:gd name="T8" fmla="*/ 85 w 340"/>
              <a:gd name="T9" fmla="*/ 316 h 340"/>
              <a:gd name="T10" fmla="*/ 23 w 340"/>
              <a:gd name="T11" fmla="*/ 255 h 340"/>
              <a:gd name="T12" fmla="*/ 0 w 340"/>
              <a:gd name="T13" fmla="*/ 170 h 340"/>
              <a:gd name="T14" fmla="*/ 22 w 340"/>
              <a:gd name="T15" fmla="*/ 85 h 340"/>
              <a:gd name="T16" fmla="*/ 84 w 340"/>
              <a:gd name="T17" fmla="*/ 23 h 340"/>
              <a:gd name="T18" fmla="*/ 169 w 340"/>
              <a:gd name="T19" fmla="*/ 0 h 340"/>
              <a:gd name="T20" fmla="*/ 253 w 340"/>
              <a:gd name="T21" fmla="*/ 22 h 340"/>
              <a:gd name="T22" fmla="*/ 316 w 340"/>
              <a:gd name="T23" fmla="*/ 84 h 340"/>
              <a:gd name="T24" fmla="*/ 339 w 340"/>
              <a:gd name="T25" fmla="*/ 16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0" h="340">
                <a:moveTo>
                  <a:pt x="339" y="168"/>
                </a:moveTo>
                <a:cubicBezTo>
                  <a:pt x="339" y="199"/>
                  <a:pt x="332" y="226"/>
                  <a:pt x="316" y="253"/>
                </a:cubicBezTo>
                <a:cubicBezTo>
                  <a:pt x="301" y="280"/>
                  <a:pt x="282" y="300"/>
                  <a:pt x="255" y="315"/>
                </a:cubicBezTo>
                <a:cubicBezTo>
                  <a:pt x="228" y="331"/>
                  <a:pt x="201" y="338"/>
                  <a:pt x="170" y="338"/>
                </a:cubicBezTo>
                <a:cubicBezTo>
                  <a:pt x="139" y="339"/>
                  <a:pt x="112" y="332"/>
                  <a:pt x="85" y="316"/>
                </a:cubicBezTo>
                <a:cubicBezTo>
                  <a:pt x="58" y="301"/>
                  <a:pt x="39" y="282"/>
                  <a:pt x="23" y="255"/>
                </a:cubicBezTo>
                <a:cubicBezTo>
                  <a:pt x="7" y="229"/>
                  <a:pt x="0" y="201"/>
                  <a:pt x="0" y="170"/>
                </a:cubicBezTo>
                <a:cubicBezTo>
                  <a:pt x="0" y="139"/>
                  <a:pt x="7" y="112"/>
                  <a:pt x="22" y="85"/>
                </a:cubicBezTo>
                <a:cubicBezTo>
                  <a:pt x="38" y="58"/>
                  <a:pt x="57" y="39"/>
                  <a:pt x="84" y="23"/>
                </a:cubicBezTo>
                <a:cubicBezTo>
                  <a:pt x="111" y="7"/>
                  <a:pt x="137" y="0"/>
                  <a:pt x="169" y="0"/>
                </a:cubicBezTo>
                <a:cubicBezTo>
                  <a:pt x="200" y="0"/>
                  <a:pt x="226" y="7"/>
                  <a:pt x="253" y="22"/>
                </a:cubicBezTo>
                <a:cubicBezTo>
                  <a:pt x="280" y="38"/>
                  <a:pt x="301" y="57"/>
                  <a:pt x="316" y="84"/>
                </a:cubicBezTo>
                <a:cubicBezTo>
                  <a:pt x="332" y="111"/>
                  <a:pt x="339" y="137"/>
                  <a:pt x="339" y="168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69"/>
          <p:cNvSpPr>
            <a:spLocks noChangeArrowheads="1"/>
          </p:cNvSpPr>
          <p:nvPr/>
        </p:nvSpPr>
        <p:spPr bwMode="auto">
          <a:xfrm>
            <a:off x="6033790" y="2398854"/>
            <a:ext cx="138687" cy="138686"/>
          </a:xfrm>
          <a:custGeom>
            <a:avLst/>
            <a:gdLst>
              <a:gd name="T0" fmla="*/ 158 w 320"/>
              <a:gd name="T1" fmla="*/ 0 h 320"/>
              <a:gd name="T2" fmla="*/ 0 w 320"/>
              <a:gd name="T3" fmla="*/ 161 h 320"/>
              <a:gd name="T4" fmla="*/ 161 w 320"/>
              <a:gd name="T5" fmla="*/ 319 h 320"/>
              <a:gd name="T6" fmla="*/ 319 w 320"/>
              <a:gd name="T7" fmla="*/ 158 h 320"/>
              <a:gd name="T8" fmla="*/ 158 w 320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320">
                <a:moveTo>
                  <a:pt x="158" y="0"/>
                </a:moveTo>
                <a:cubicBezTo>
                  <a:pt x="71" y="0"/>
                  <a:pt x="0" y="73"/>
                  <a:pt x="0" y="161"/>
                </a:cubicBezTo>
                <a:cubicBezTo>
                  <a:pt x="0" y="248"/>
                  <a:pt x="71" y="319"/>
                  <a:pt x="161" y="319"/>
                </a:cubicBezTo>
                <a:cubicBezTo>
                  <a:pt x="248" y="319"/>
                  <a:pt x="319" y="246"/>
                  <a:pt x="319" y="158"/>
                </a:cubicBezTo>
                <a:cubicBezTo>
                  <a:pt x="316" y="71"/>
                  <a:pt x="246" y="0"/>
                  <a:pt x="15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70"/>
          <p:cNvSpPr>
            <a:spLocks noChangeArrowheads="1"/>
          </p:cNvSpPr>
          <p:nvPr/>
        </p:nvSpPr>
        <p:spPr bwMode="auto">
          <a:xfrm>
            <a:off x="5821010" y="2410253"/>
            <a:ext cx="115889" cy="113989"/>
          </a:xfrm>
          <a:custGeom>
            <a:avLst/>
            <a:gdLst>
              <a:gd name="T0" fmla="*/ 133 w 267"/>
              <a:gd name="T1" fmla="*/ 0 h 266"/>
              <a:gd name="T2" fmla="*/ 0 w 267"/>
              <a:gd name="T3" fmla="*/ 133 h 266"/>
              <a:gd name="T4" fmla="*/ 133 w 267"/>
              <a:gd name="T5" fmla="*/ 265 h 266"/>
              <a:gd name="T6" fmla="*/ 266 w 267"/>
              <a:gd name="T7" fmla="*/ 133 h 266"/>
              <a:gd name="T8" fmla="*/ 133 w 267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7" h="266">
                <a:moveTo>
                  <a:pt x="133" y="0"/>
                </a:move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5"/>
                  <a:pt x="133" y="265"/>
                </a:cubicBezTo>
                <a:cubicBezTo>
                  <a:pt x="206" y="265"/>
                  <a:pt x="266" y="206"/>
                  <a:pt x="266" y="133"/>
                </a:cubicBezTo>
                <a:cubicBezTo>
                  <a:pt x="266" y="59"/>
                  <a:pt x="206" y="0"/>
                  <a:pt x="13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71"/>
          <p:cNvSpPr>
            <a:spLocks noChangeArrowheads="1"/>
          </p:cNvSpPr>
          <p:nvPr/>
        </p:nvSpPr>
        <p:spPr bwMode="auto">
          <a:xfrm>
            <a:off x="5593033" y="2408353"/>
            <a:ext cx="119689" cy="121588"/>
          </a:xfrm>
          <a:custGeom>
            <a:avLst/>
            <a:gdLst>
              <a:gd name="T0" fmla="*/ 138 w 277"/>
              <a:gd name="T1" fmla="*/ 0 h 281"/>
              <a:gd name="T2" fmla="*/ 0 w 277"/>
              <a:gd name="T3" fmla="*/ 142 h 281"/>
              <a:gd name="T4" fmla="*/ 138 w 277"/>
              <a:gd name="T5" fmla="*/ 280 h 281"/>
              <a:gd name="T6" fmla="*/ 276 w 277"/>
              <a:gd name="T7" fmla="*/ 139 h 281"/>
              <a:gd name="T8" fmla="*/ 138 w 277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81">
                <a:moveTo>
                  <a:pt x="138" y="0"/>
                </a:moveTo>
                <a:cubicBezTo>
                  <a:pt x="62" y="0"/>
                  <a:pt x="0" y="63"/>
                  <a:pt x="0" y="142"/>
                </a:cubicBezTo>
                <a:cubicBezTo>
                  <a:pt x="0" y="222"/>
                  <a:pt x="62" y="280"/>
                  <a:pt x="138" y="280"/>
                </a:cubicBezTo>
                <a:cubicBezTo>
                  <a:pt x="214" y="280"/>
                  <a:pt x="276" y="218"/>
                  <a:pt x="276" y="139"/>
                </a:cubicBezTo>
                <a:cubicBezTo>
                  <a:pt x="276" y="60"/>
                  <a:pt x="214" y="0"/>
                  <a:pt x="13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72"/>
          <p:cNvSpPr>
            <a:spLocks noChangeArrowheads="1"/>
          </p:cNvSpPr>
          <p:nvPr/>
        </p:nvSpPr>
        <p:spPr bwMode="auto">
          <a:xfrm>
            <a:off x="5391653" y="2434950"/>
            <a:ext cx="72193" cy="70294"/>
          </a:xfrm>
          <a:custGeom>
            <a:avLst/>
            <a:gdLst>
              <a:gd name="T0" fmla="*/ 82 w 168"/>
              <a:gd name="T1" fmla="*/ 0 h 164"/>
              <a:gd name="T2" fmla="*/ 0 w 168"/>
              <a:gd name="T3" fmla="*/ 82 h 164"/>
              <a:gd name="T4" fmla="*/ 82 w 168"/>
              <a:gd name="T5" fmla="*/ 163 h 164"/>
              <a:gd name="T6" fmla="*/ 164 w 168"/>
              <a:gd name="T7" fmla="*/ 82 h 164"/>
              <a:gd name="T8" fmla="*/ 82 w 168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64">
                <a:moveTo>
                  <a:pt x="82" y="0"/>
                </a:moveTo>
                <a:cubicBezTo>
                  <a:pt x="37" y="0"/>
                  <a:pt x="0" y="36"/>
                  <a:pt x="0" y="82"/>
                </a:cubicBezTo>
                <a:cubicBezTo>
                  <a:pt x="0" y="127"/>
                  <a:pt x="37" y="163"/>
                  <a:pt x="82" y="163"/>
                </a:cubicBezTo>
                <a:cubicBezTo>
                  <a:pt x="127" y="163"/>
                  <a:pt x="164" y="127"/>
                  <a:pt x="164" y="82"/>
                </a:cubicBezTo>
                <a:cubicBezTo>
                  <a:pt x="167" y="36"/>
                  <a:pt x="130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73"/>
          <p:cNvSpPr>
            <a:spLocks noChangeArrowheads="1"/>
          </p:cNvSpPr>
          <p:nvPr/>
        </p:nvSpPr>
        <p:spPr bwMode="auto">
          <a:xfrm>
            <a:off x="5161776" y="2431151"/>
            <a:ext cx="79792" cy="81693"/>
          </a:xfrm>
          <a:custGeom>
            <a:avLst/>
            <a:gdLst>
              <a:gd name="T0" fmla="*/ 186 w 187"/>
              <a:gd name="T1" fmla="*/ 93 h 189"/>
              <a:gd name="T2" fmla="*/ 174 w 187"/>
              <a:gd name="T3" fmla="*/ 140 h 189"/>
              <a:gd name="T4" fmla="*/ 140 w 187"/>
              <a:gd name="T5" fmla="*/ 174 h 189"/>
              <a:gd name="T6" fmla="*/ 93 w 187"/>
              <a:gd name="T7" fmla="*/ 187 h 189"/>
              <a:gd name="T8" fmla="*/ 47 w 187"/>
              <a:gd name="T9" fmla="*/ 174 h 189"/>
              <a:gd name="T10" fmla="*/ 13 w 187"/>
              <a:gd name="T11" fmla="*/ 140 h 189"/>
              <a:gd name="T12" fmla="*/ 0 w 187"/>
              <a:gd name="T13" fmla="*/ 94 h 189"/>
              <a:gd name="T14" fmla="*/ 12 w 187"/>
              <a:gd name="T15" fmla="*/ 47 h 189"/>
              <a:gd name="T16" fmla="*/ 46 w 187"/>
              <a:gd name="T17" fmla="*/ 13 h 189"/>
              <a:gd name="T18" fmla="*/ 93 w 187"/>
              <a:gd name="T19" fmla="*/ 0 h 189"/>
              <a:gd name="T20" fmla="*/ 139 w 187"/>
              <a:gd name="T21" fmla="*/ 13 h 189"/>
              <a:gd name="T22" fmla="*/ 173 w 187"/>
              <a:gd name="T23" fmla="*/ 46 h 189"/>
              <a:gd name="T24" fmla="*/ 186 w 187"/>
              <a:gd name="T25" fmla="*/ 9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7" h="189">
                <a:moveTo>
                  <a:pt x="186" y="93"/>
                </a:moveTo>
                <a:cubicBezTo>
                  <a:pt x="186" y="110"/>
                  <a:pt x="183" y="126"/>
                  <a:pt x="174" y="140"/>
                </a:cubicBezTo>
                <a:cubicBezTo>
                  <a:pt x="166" y="155"/>
                  <a:pt x="155" y="166"/>
                  <a:pt x="140" y="174"/>
                </a:cubicBezTo>
                <a:cubicBezTo>
                  <a:pt x="125" y="183"/>
                  <a:pt x="111" y="187"/>
                  <a:pt x="93" y="187"/>
                </a:cubicBezTo>
                <a:cubicBezTo>
                  <a:pt x="76" y="188"/>
                  <a:pt x="62" y="183"/>
                  <a:pt x="47" y="174"/>
                </a:cubicBezTo>
                <a:cubicBezTo>
                  <a:pt x="32" y="166"/>
                  <a:pt x="22" y="155"/>
                  <a:pt x="13" y="140"/>
                </a:cubicBezTo>
                <a:cubicBezTo>
                  <a:pt x="5" y="126"/>
                  <a:pt x="0" y="111"/>
                  <a:pt x="0" y="94"/>
                </a:cubicBezTo>
                <a:cubicBezTo>
                  <a:pt x="0" y="77"/>
                  <a:pt x="4" y="62"/>
                  <a:pt x="12" y="47"/>
                </a:cubicBezTo>
                <a:cubicBezTo>
                  <a:pt x="21" y="32"/>
                  <a:pt x="31" y="22"/>
                  <a:pt x="46" y="13"/>
                </a:cubicBezTo>
                <a:cubicBezTo>
                  <a:pt x="61" y="4"/>
                  <a:pt x="75" y="0"/>
                  <a:pt x="93" y="0"/>
                </a:cubicBezTo>
                <a:cubicBezTo>
                  <a:pt x="110" y="0"/>
                  <a:pt x="124" y="5"/>
                  <a:pt x="139" y="13"/>
                </a:cubicBezTo>
                <a:cubicBezTo>
                  <a:pt x="154" y="22"/>
                  <a:pt x="165" y="32"/>
                  <a:pt x="173" y="46"/>
                </a:cubicBezTo>
                <a:cubicBezTo>
                  <a:pt x="182" y="61"/>
                  <a:pt x="186" y="76"/>
                  <a:pt x="186" y="9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74"/>
          <p:cNvSpPr>
            <a:spLocks noChangeArrowheads="1"/>
          </p:cNvSpPr>
          <p:nvPr/>
        </p:nvSpPr>
        <p:spPr bwMode="auto">
          <a:xfrm>
            <a:off x="4931898" y="2429251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8"/>
                  <a:pt x="46" y="203"/>
                  <a:pt x="102" y="203"/>
                </a:cubicBezTo>
                <a:cubicBezTo>
                  <a:pt x="159" y="203"/>
                  <a:pt x="203" y="158"/>
                  <a:pt x="203" y="101"/>
                </a:cubicBezTo>
                <a:cubicBezTo>
                  <a:pt x="203" y="45"/>
                  <a:pt x="158" y="0"/>
                  <a:pt x="10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75"/>
          <p:cNvSpPr>
            <a:spLocks noChangeArrowheads="1"/>
          </p:cNvSpPr>
          <p:nvPr/>
        </p:nvSpPr>
        <p:spPr bwMode="auto">
          <a:xfrm>
            <a:off x="4713420" y="2433051"/>
            <a:ext cx="77892" cy="79792"/>
          </a:xfrm>
          <a:custGeom>
            <a:avLst/>
            <a:gdLst>
              <a:gd name="T0" fmla="*/ 91 w 182"/>
              <a:gd name="T1" fmla="*/ 0 h 184"/>
              <a:gd name="T2" fmla="*/ 0 w 182"/>
              <a:gd name="T3" fmla="*/ 93 h 184"/>
              <a:gd name="T4" fmla="*/ 91 w 182"/>
              <a:gd name="T5" fmla="*/ 183 h 184"/>
              <a:gd name="T6" fmla="*/ 181 w 182"/>
              <a:gd name="T7" fmla="*/ 90 h 184"/>
              <a:gd name="T8" fmla="*/ 91 w 182"/>
              <a:gd name="T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4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3" y="183"/>
                  <a:pt x="91" y="183"/>
                </a:cubicBezTo>
                <a:cubicBezTo>
                  <a:pt x="142" y="183"/>
                  <a:pt x="181" y="141"/>
                  <a:pt x="181" y="90"/>
                </a:cubicBezTo>
                <a:cubicBezTo>
                  <a:pt x="181" y="39"/>
                  <a:pt x="142" y="0"/>
                  <a:pt x="9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76"/>
          <p:cNvSpPr>
            <a:spLocks noChangeArrowheads="1"/>
          </p:cNvSpPr>
          <p:nvPr/>
        </p:nvSpPr>
        <p:spPr bwMode="auto">
          <a:xfrm>
            <a:off x="4477843" y="2425452"/>
            <a:ext cx="96890" cy="96890"/>
          </a:xfrm>
          <a:custGeom>
            <a:avLst/>
            <a:gdLst>
              <a:gd name="T0" fmla="*/ 113 w 226"/>
              <a:gd name="T1" fmla="*/ 0 h 224"/>
              <a:gd name="T2" fmla="*/ 3 w 226"/>
              <a:gd name="T3" fmla="*/ 113 h 224"/>
              <a:gd name="T4" fmla="*/ 115 w 226"/>
              <a:gd name="T5" fmla="*/ 223 h 224"/>
              <a:gd name="T6" fmla="*/ 225 w 226"/>
              <a:gd name="T7" fmla="*/ 110 h 224"/>
              <a:gd name="T8" fmla="*/ 113 w 226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" h="224">
                <a:moveTo>
                  <a:pt x="113" y="0"/>
                </a:moveTo>
                <a:cubicBezTo>
                  <a:pt x="51" y="0"/>
                  <a:pt x="0" y="51"/>
                  <a:pt x="3" y="113"/>
                </a:cubicBezTo>
                <a:cubicBezTo>
                  <a:pt x="3" y="175"/>
                  <a:pt x="53" y="223"/>
                  <a:pt x="115" y="223"/>
                </a:cubicBezTo>
                <a:cubicBezTo>
                  <a:pt x="178" y="223"/>
                  <a:pt x="225" y="172"/>
                  <a:pt x="225" y="110"/>
                </a:cubicBezTo>
                <a:cubicBezTo>
                  <a:pt x="223" y="51"/>
                  <a:pt x="172" y="0"/>
                  <a:pt x="11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Freeform 77"/>
          <p:cNvSpPr>
            <a:spLocks noChangeArrowheads="1"/>
          </p:cNvSpPr>
          <p:nvPr/>
        </p:nvSpPr>
        <p:spPr bwMode="auto">
          <a:xfrm>
            <a:off x="4251765" y="2425452"/>
            <a:ext cx="100691" cy="100690"/>
          </a:xfrm>
          <a:custGeom>
            <a:avLst/>
            <a:gdLst>
              <a:gd name="T0" fmla="*/ 231 w 232"/>
              <a:gd name="T1" fmla="*/ 115 h 233"/>
              <a:gd name="T2" fmla="*/ 216 w 232"/>
              <a:gd name="T3" fmla="*/ 173 h 233"/>
              <a:gd name="T4" fmla="*/ 174 w 232"/>
              <a:gd name="T5" fmla="*/ 216 h 233"/>
              <a:gd name="T6" fmla="*/ 116 w 232"/>
              <a:gd name="T7" fmla="*/ 231 h 233"/>
              <a:gd name="T8" fmla="*/ 58 w 232"/>
              <a:gd name="T9" fmla="*/ 216 h 233"/>
              <a:gd name="T10" fmla="*/ 16 w 232"/>
              <a:gd name="T11" fmla="*/ 174 h 233"/>
              <a:gd name="T12" fmla="*/ 0 w 232"/>
              <a:gd name="T13" fmla="*/ 116 h 233"/>
              <a:gd name="T14" fmla="*/ 15 w 232"/>
              <a:gd name="T15" fmla="*/ 58 h 233"/>
              <a:gd name="T16" fmla="*/ 57 w 232"/>
              <a:gd name="T17" fmla="*/ 16 h 233"/>
              <a:gd name="T18" fmla="*/ 115 w 232"/>
              <a:gd name="T19" fmla="*/ 0 h 233"/>
              <a:gd name="T20" fmla="*/ 173 w 232"/>
              <a:gd name="T21" fmla="*/ 15 h 233"/>
              <a:gd name="T22" fmla="*/ 216 w 232"/>
              <a:gd name="T23" fmla="*/ 57 h 233"/>
              <a:gd name="T24" fmla="*/ 231 w 232"/>
              <a:gd name="T25" fmla="*/ 115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233">
                <a:moveTo>
                  <a:pt x="231" y="115"/>
                </a:moveTo>
                <a:cubicBezTo>
                  <a:pt x="231" y="136"/>
                  <a:pt x="227" y="155"/>
                  <a:pt x="216" y="173"/>
                </a:cubicBezTo>
                <a:cubicBezTo>
                  <a:pt x="206" y="192"/>
                  <a:pt x="192" y="206"/>
                  <a:pt x="174" y="216"/>
                </a:cubicBezTo>
                <a:cubicBezTo>
                  <a:pt x="156" y="227"/>
                  <a:pt x="138" y="231"/>
                  <a:pt x="116" y="231"/>
                </a:cubicBezTo>
                <a:cubicBezTo>
                  <a:pt x="95" y="232"/>
                  <a:pt x="77" y="227"/>
                  <a:pt x="58" y="216"/>
                </a:cubicBezTo>
                <a:cubicBezTo>
                  <a:pt x="40" y="206"/>
                  <a:pt x="27" y="192"/>
                  <a:pt x="16" y="174"/>
                </a:cubicBezTo>
                <a:cubicBezTo>
                  <a:pt x="6" y="156"/>
                  <a:pt x="0" y="138"/>
                  <a:pt x="0" y="116"/>
                </a:cubicBezTo>
                <a:cubicBezTo>
                  <a:pt x="0" y="95"/>
                  <a:pt x="5" y="77"/>
                  <a:pt x="15" y="58"/>
                </a:cubicBezTo>
                <a:cubicBezTo>
                  <a:pt x="26" y="40"/>
                  <a:pt x="39" y="27"/>
                  <a:pt x="57" y="16"/>
                </a:cubicBezTo>
                <a:cubicBezTo>
                  <a:pt x="76" y="5"/>
                  <a:pt x="94" y="0"/>
                  <a:pt x="115" y="0"/>
                </a:cubicBezTo>
                <a:cubicBezTo>
                  <a:pt x="136" y="0"/>
                  <a:pt x="155" y="5"/>
                  <a:pt x="173" y="15"/>
                </a:cubicBezTo>
                <a:cubicBezTo>
                  <a:pt x="192" y="26"/>
                  <a:pt x="206" y="39"/>
                  <a:pt x="216" y="57"/>
                </a:cubicBezTo>
                <a:cubicBezTo>
                  <a:pt x="227" y="76"/>
                  <a:pt x="231" y="94"/>
                  <a:pt x="231" y="115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Freeform 78"/>
          <p:cNvSpPr>
            <a:spLocks noChangeArrowheads="1"/>
          </p:cNvSpPr>
          <p:nvPr/>
        </p:nvSpPr>
        <p:spPr bwMode="auto">
          <a:xfrm>
            <a:off x="4038986" y="2438750"/>
            <a:ext cx="74093" cy="74093"/>
          </a:xfrm>
          <a:custGeom>
            <a:avLst/>
            <a:gdLst>
              <a:gd name="T0" fmla="*/ 85 w 173"/>
              <a:gd name="T1" fmla="*/ 0 h 170"/>
              <a:gd name="T2" fmla="*/ 0 w 173"/>
              <a:gd name="T3" fmla="*/ 85 h 170"/>
              <a:gd name="T4" fmla="*/ 87 w 173"/>
              <a:gd name="T5" fmla="*/ 169 h 170"/>
              <a:gd name="T6" fmla="*/ 172 w 173"/>
              <a:gd name="T7" fmla="*/ 85 h 170"/>
              <a:gd name="T8" fmla="*/ 85 w 173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0">
                <a:moveTo>
                  <a:pt x="85" y="0"/>
                </a:moveTo>
                <a:cubicBezTo>
                  <a:pt x="37" y="0"/>
                  <a:pt x="0" y="39"/>
                  <a:pt x="0" y="85"/>
                </a:cubicBezTo>
                <a:cubicBezTo>
                  <a:pt x="0" y="133"/>
                  <a:pt x="39" y="169"/>
                  <a:pt x="87" y="169"/>
                </a:cubicBezTo>
                <a:cubicBezTo>
                  <a:pt x="135" y="169"/>
                  <a:pt x="172" y="130"/>
                  <a:pt x="172" y="85"/>
                </a:cubicBezTo>
                <a:cubicBezTo>
                  <a:pt x="172" y="39"/>
                  <a:pt x="133" y="0"/>
                  <a:pt x="8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Freeform 79"/>
          <p:cNvSpPr>
            <a:spLocks noChangeArrowheads="1"/>
          </p:cNvSpPr>
          <p:nvPr/>
        </p:nvSpPr>
        <p:spPr bwMode="auto">
          <a:xfrm>
            <a:off x="3809109" y="2434950"/>
            <a:ext cx="85491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8 h 198"/>
              <a:gd name="T4" fmla="*/ 99 w 198"/>
              <a:gd name="T5" fmla="*/ 197 h 198"/>
              <a:gd name="T6" fmla="*/ 197 w 198"/>
              <a:gd name="T7" fmla="*/ 98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5" y="0"/>
                  <a:pt x="0" y="45"/>
                  <a:pt x="0" y="98"/>
                </a:cubicBezTo>
                <a:cubicBezTo>
                  <a:pt x="0" y="152"/>
                  <a:pt x="46" y="197"/>
                  <a:pt x="99" y="197"/>
                </a:cubicBezTo>
                <a:cubicBezTo>
                  <a:pt x="153" y="197"/>
                  <a:pt x="197" y="152"/>
                  <a:pt x="197" y="98"/>
                </a:cubicBezTo>
                <a:cubicBezTo>
                  <a:pt x="197" y="45"/>
                  <a:pt x="152" y="0"/>
                  <a:pt x="9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Freeform 80"/>
          <p:cNvSpPr>
            <a:spLocks noChangeArrowheads="1"/>
          </p:cNvSpPr>
          <p:nvPr/>
        </p:nvSpPr>
        <p:spPr bwMode="auto">
          <a:xfrm>
            <a:off x="3583031" y="2434950"/>
            <a:ext cx="87391" cy="87391"/>
          </a:xfrm>
          <a:custGeom>
            <a:avLst/>
            <a:gdLst>
              <a:gd name="T0" fmla="*/ 97 w 203"/>
              <a:gd name="T1" fmla="*/ 0 h 202"/>
              <a:gd name="T2" fmla="*/ 0 w 203"/>
              <a:gd name="T3" fmla="*/ 102 h 202"/>
              <a:gd name="T4" fmla="*/ 100 w 203"/>
              <a:gd name="T5" fmla="*/ 201 h 202"/>
              <a:gd name="T6" fmla="*/ 199 w 203"/>
              <a:gd name="T7" fmla="*/ 99 h 202"/>
              <a:gd name="T8" fmla="*/ 97 w 203"/>
              <a:gd name="T9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2">
                <a:moveTo>
                  <a:pt x="97" y="0"/>
                </a:moveTo>
                <a:cubicBezTo>
                  <a:pt x="45" y="0"/>
                  <a:pt x="0" y="46"/>
                  <a:pt x="0" y="102"/>
                </a:cubicBezTo>
                <a:cubicBezTo>
                  <a:pt x="0" y="159"/>
                  <a:pt x="44" y="201"/>
                  <a:pt x="100" y="201"/>
                </a:cubicBezTo>
                <a:cubicBezTo>
                  <a:pt x="157" y="201"/>
                  <a:pt x="202" y="156"/>
                  <a:pt x="199" y="99"/>
                </a:cubicBezTo>
                <a:cubicBezTo>
                  <a:pt x="196" y="46"/>
                  <a:pt x="151" y="0"/>
                  <a:pt x="9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Freeform 81"/>
          <p:cNvSpPr>
            <a:spLocks noChangeArrowheads="1"/>
          </p:cNvSpPr>
          <p:nvPr/>
        </p:nvSpPr>
        <p:spPr bwMode="auto">
          <a:xfrm>
            <a:off x="3364553" y="2442549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7 h 176"/>
              <a:gd name="T4" fmla="*/ 87 w 176"/>
              <a:gd name="T5" fmla="*/ 175 h 176"/>
              <a:gd name="T6" fmla="*/ 175 w 176"/>
              <a:gd name="T7" fmla="*/ 87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5"/>
                  <a:pt x="87" y="175"/>
                </a:cubicBezTo>
                <a:cubicBezTo>
                  <a:pt x="135" y="175"/>
                  <a:pt x="175" y="135"/>
                  <a:pt x="175" y="87"/>
                </a:cubicBezTo>
                <a:cubicBezTo>
                  <a:pt x="175" y="39"/>
                  <a:pt x="135" y="0"/>
                  <a:pt x="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Freeform 82"/>
          <p:cNvSpPr>
            <a:spLocks noChangeArrowheads="1"/>
          </p:cNvSpPr>
          <p:nvPr/>
        </p:nvSpPr>
        <p:spPr bwMode="auto">
          <a:xfrm>
            <a:off x="3146074" y="2450149"/>
            <a:ext cx="62694" cy="60794"/>
          </a:xfrm>
          <a:custGeom>
            <a:avLst/>
            <a:gdLst>
              <a:gd name="T0" fmla="*/ 70 w 145"/>
              <a:gd name="T1" fmla="*/ 0 h 142"/>
              <a:gd name="T2" fmla="*/ 0 w 145"/>
              <a:gd name="T3" fmla="*/ 71 h 142"/>
              <a:gd name="T4" fmla="*/ 73 w 145"/>
              <a:gd name="T5" fmla="*/ 141 h 142"/>
              <a:gd name="T6" fmla="*/ 144 w 145"/>
              <a:gd name="T7" fmla="*/ 71 h 142"/>
              <a:gd name="T8" fmla="*/ 70 w 145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4" y="141"/>
                  <a:pt x="73" y="141"/>
                </a:cubicBezTo>
                <a:cubicBezTo>
                  <a:pt x="113" y="141"/>
                  <a:pt x="144" y="110"/>
                  <a:pt x="144" y="71"/>
                </a:cubicBezTo>
                <a:cubicBezTo>
                  <a:pt x="141" y="31"/>
                  <a:pt x="107" y="0"/>
                  <a:pt x="7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Freeform 83"/>
          <p:cNvSpPr>
            <a:spLocks noChangeArrowheads="1"/>
          </p:cNvSpPr>
          <p:nvPr/>
        </p:nvSpPr>
        <p:spPr bwMode="auto">
          <a:xfrm>
            <a:off x="2950393" y="2480546"/>
            <a:ext cx="1899" cy="3800"/>
          </a:xfrm>
          <a:custGeom>
            <a:avLst/>
            <a:gdLst>
              <a:gd name="T0" fmla="*/ 0 w 4"/>
              <a:gd name="T1" fmla="*/ 0 h 7"/>
              <a:gd name="T2" fmla="*/ 0 w 4"/>
              <a:gd name="T3" fmla="*/ 0 h 7"/>
              <a:gd name="T4" fmla="*/ 0 w 4"/>
              <a:gd name="T5" fmla="*/ 3 h 7"/>
              <a:gd name="T6" fmla="*/ 0 w 4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0" y="0"/>
                </a:moveTo>
                <a:cubicBezTo>
                  <a:pt x="0" y="0"/>
                  <a:pt x="0" y="3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3" y="6"/>
                  <a:pt x="3" y="3"/>
                  <a:pt x="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Freeform 84"/>
          <p:cNvSpPr>
            <a:spLocks noChangeArrowheads="1"/>
          </p:cNvSpPr>
          <p:nvPr/>
        </p:nvSpPr>
        <p:spPr bwMode="auto">
          <a:xfrm>
            <a:off x="2274060" y="2484345"/>
            <a:ext cx="1899" cy="1900"/>
          </a:xfrm>
          <a:custGeom>
            <a:avLst/>
            <a:gdLst>
              <a:gd name="T0" fmla="*/ 3 w 4"/>
              <a:gd name="T1" fmla="*/ 0 h 4"/>
              <a:gd name="T2" fmla="*/ 3 w 4"/>
              <a:gd name="T3" fmla="*/ 0 h 4"/>
              <a:gd name="T4" fmla="*/ 3 w 4"/>
              <a:gd name="T5" fmla="*/ 3 h 4"/>
              <a:gd name="T6" fmla="*/ 3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  <a:cubicBezTo>
                  <a:pt x="0" y="3"/>
                  <a:pt x="3" y="3"/>
                  <a:pt x="3" y="3"/>
                </a:cubicBezTo>
                <a:cubicBezTo>
                  <a:pt x="3" y="3"/>
                  <a:pt x="3" y="3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85"/>
          <p:cNvSpPr>
            <a:spLocks noChangeArrowheads="1"/>
          </p:cNvSpPr>
          <p:nvPr/>
        </p:nvSpPr>
        <p:spPr bwMode="auto">
          <a:xfrm>
            <a:off x="2049882" y="2486246"/>
            <a:ext cx="1899" cy="1899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3 h 4"/>
              <a:gd name="T6" fmla="*/ 0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cubicBezTo>
                  <a:pt x="0" y="3"/>
                  <a:pt x="0" y="3"/>
                  <a:pt x="0" y="3"/>
                </a:cubicBezTo>
                <a:cubicBezTo>
                  <a:pt x="3" y="3"/>
                  <a:pt x="3" y="3"/>
                  <a:pt x="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86"/>
          <p:cNvSpPr>
            <a:spLocks noChangeArrowheads="1"/>
          </p:cNvSpPr>
          <p:nvPr/>
        </p:nvSpPr>
        <p:spPr bwMode="auto">
          <a:xfrm>
            <a:off x="1823804" y="2486246"/>
            <a:ext cx="1900" cy="1899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3 h 4"/>
              <a:gd name="T6" fmla="*/ 0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cubicBezTo>
                  <a:pt x="0" y="3"/>
                  <a:pt x="0" y="3"/>
                  <a:pt x="0" y="3"/>
                </a:cubicBezTo>
                <a:cubicBezTo>
                  <a:pt x="3" y="3"/>
                  <a:pt x="3" y="3"/>
                  <a:pt x="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Freeform 87"/>
          <p:cNvSpPr>
            <a:spLocks noChangeArrowheads="1"/>
          </p:cNvSpPr>
          <p:nvPr/>
        </p:nvSpPr>
        <p:spPr bwMode="auto">
          <a:xfrm>
            <a:off x="1584427" y="2472946"/>
            <a:ext cx="32297" cy="32297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Freeform 88"/>
          <p:cNvSpPr>
            <a:spLocks noChangeArrowheads="1"/>
          </p:cNvSpPr>
          <p:nvPr/>
        </p:nvSpPr>
        <p:spPr bwMode="auto">
          <a:xfrm>
            <a:off x="1356450" y="2472946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40 h 80"/>
              <a:gd name="T4" fmla="*/ 40 w 80"/>
              <a:gd name="T5" fmla="*/ 79 h 80"/>
              <a:gd name="T6" fmla="*/ 79 w 80"/>
              <a:gd name="T7" fmla="*/ 37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20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Freeform 89"/>
          <p:cNvSpPr>
            <a:spLocks noChangeArrowheads="1"/>
          </p:cNvSpPr>
          <p:nvPr/>
        </p:nvSpPr>
        <p:spPr bwMode="auto">
          <a:xfrm>
            <a:off x="1134172" y="2474847"/>
            <a:ext cx="32296" cy="32296"/>
          </a:xfrm>
          <a:custGeom>
            <a:avLst/>
            <a:gdLst>
              <a:gd name="T0" fmla="*/ 37 w 77"/>
              <a:gd name="T1" fmla="*/ 0 h 74"/>
              <a:gd name="T2" fmla="*/ 0 w 77"/>
              <a:gd name="T3" fmla="*/ 36 h 74"/>
              <a:gd name="T4" fmla="*/ 40 w 77"/>
              <a:gd name="T5" fmla="*/ 73 h 74"/>
              <a:gd name="T6" fmla="*/ 76 w 77"/>
              <a:gd name="T7" fmla="*/ 36 h 74"/>
              <a:gd name="T8" fmla="*/ 37 w 77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7" y="73"/>
                  <a:pt x="40" y="73"/>
                </a:cubicBezTo>
                <a:cubicBezTo>
                  <a:pt x="59" y="73"/>
                  <a:pt x="76" y="56"/>
                  <a:pt x="76" y="36"/>
                </a:cubicBezTo>
                <a:cubicBezTo>
                  <a:pt x="73" y="17"/>
                  <a:pt x="57" y="0"/>
                  <a:pt x="3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Freeform 90"/>
          <p:cNvSpPr>
            <a:spLocks noChangeArrowheads="1"/>
          </p:cNvSpPr>
          <p:nvPr/>
        </p:nvSpPr>
        <p:spPr bwMode="auto">
          <a:xfrm>
            <a:off x="908094" y="2476746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7" y="0"/>
                  <a:pt x="0" y="15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1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Freeform 91"/>
          <p:cNvSpPr>
            <a:spLocks noChangeArrowheads="1"/>
          </p:cNvSpPr>
          <p:nvPr/>
        </p:nvSpPr>
        <p:spPr bwMode="auto">
          <a:xfrm>
            <a:off x="685816" y="2480546"/>
            <a:ext cx="26597" cy="24698"/>
          </a:xfrm>
          <a:custGeom>
            <a:avLst/>
            <a:gdLst>
              <a:gd name="T0" fmla="*/ 28 w 60"/>
              <a:gd name="T1" fmla="*/ 0 h 57"/>
              <a:gd name="T2" fmla="*/ 0 w 60"/>
              <a:gd name="T3" fmla="*/ 28 h 57"/>
              <a:gd name="T4" fmla="*/ 31 w 60"/>
              <a:gd name="T5" fmla="*/ 56 h 57"/>
              <a:gd name="T6" fmla="*/ 59 w 60"/>
              <a:gd name="T7" fmla="*/ 28 h 57"/>
              <a:gd name="T8" fmla="*/ 28 w 6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31" y="56"/>
                </a:cubicBezTo>
                <a:cubicBezTo>
                  <a:pt x="48" y="56"/>
                  <a:pt x="59" y="42"/>
                  <a:pt x="59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Freeform 92"/>
          <p:cNvSpPr>
            <a:spLocks noChangeArrowheads="1"/>
          </p:cNvSpPr>
          <p:nvPr/>
        </p:nvSpPr>
        <p:spPr bwMode="auto">
          <a:xfrm>
            <a:off x="467337" y="2486246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1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8" y="0"/>
                  <a:pt x="0" y="6"/>
                  <a:pt x="0" y="17"/>
                </a:cubicBezTo>
                <a:cubicBezTo>
                  <a:pt x="0" y="25"/>
                  <a:pt x="5" y="34"/>
                  <a:pt x="17" y="34"/>
                </a:cubicBezTo>
                <a:cubicBezTo>
                  <a:pt x="25" y="34"/>
                  <a:pt x="31" y="25"/>
                  <a:pt x="31" y="17"/>
                </a:cubicBezTo>
                <a:cubicBezTo>
                  <a:pt x="34" y="8"/>
                  <a:pt x="25" y="0"/>
                  <a:pt x="1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Freeform 93"/>
          <p:cNvSpPr>
            <a:spLocks noChangeArrowheads="1"/>
          </p:cNvSpPr>
          <p:nvPr/>
        </p:nvSpPr>
        <p:spPr bwMode="auto">
          <a:xfrm>
            <a:off x="243159" y="2490045"/>
            <a:ext cx="9500" cy="9498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Freeform 94"/>
          <p:cNvSpPr>
            <a:spLocks noChangeArrowheads="1"/>
          </p:cNvSpPr>
          <p:nvPr/>
        </p:nvSpPr>
        <p:spPr bwMode="auto">
          <a:xfrm>
            <a:off x="18981" y="2491945"/>
            <a:ext cx="9500" cy="9500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Freeform 95"/>
          <p:cNvSpPr>
            <a:spLocks noChangeArrowheads="1"/>
          </p:cNvSpPr>
          <p:nvPr/>
        </p:nvSpPr>
        <p:spPr bwMode="auto">
          <a:xfrm>
            <a:off x="7175578" y="2184175"/>
            <a:ext cx="104489" cy="104490"/>
          </a:xfrm>
          <a:custGeom>
            <a:avLst/>
            <a:gdLst>
              <a:gd name="T0" fmla="*/ 122 w 244"/>
              <a:gd name="T1" fmla="*/ 0 h 241"/>
              <a:gd name="T2" fmla="*/ 3 w 244"/>
              <a:gd name="T3" fmla="*/ 122 h 241"/>
              <a:gd name="T4" fmla="*/ 124 w 244"/>
              <a:gd name="T5" fmla="*/ 240 h 241"/>
              <a:gd name="T6" fmla="*/ 243 w 244"/>
              <a:gd name="T7" fmla="*/ 119 h 241"/>
              <a:gd name="T8" fmla="*/ 122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22" y="0"/>
                </a:moveTo>
                <a:cubicBezTo>
                  <a:pt x="54" y="0"/>
                  <a:pt x="0" y="54"/>
                  <a:pt x="3" y="122"/>
                </a:cubicBezTo>
                <a:cubicBezTo>
                  <a:pt x="3" y="189"/>
                  <a:pt x="57" y="240"/>
                  <a:pt x="124" y="240"/>
                </a:cubicBezTo>
                <a:cubicBezTo>
                  <a:pt x="189" y="240"/>
                  <a:pt x="243" y="187"/>
                  <a:pt x="243" y="119"/>
                </a:cubicBezTo>
                <a:cubicBezTo>
                  <a:pt x="243" y="54"/>
                  <a:pt x="189" y="0"/>
                  <a:pt x="12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Freeform 96"/>
          <p:cNvSpPr>
            <a:spLocks noChangeArrowheads="1"/>
          </p:cNvSpPr>
          <p:nvPr/>
        </p:nvSpPr>
        <p:spPr bwMode="auto">
          <a:xfrm>
            <a:off x="6951400" y="2186075"/>
            <a:ext cx="104489" cy="104489"/>
          </a:xfrm>
          <a:custGeom>
            <a:avLst/>
            <a:gdLst>
              <a:gd name="T0" fmla="*/ 118 w 244"/>
              <a:gd name="T1" fmla="*/ 0 h 241"/>
              <a:gd name="T2" fmla="*/ 0 w 244"/>
              <a:gd name="T3" fmla="*/ 121 h 241"/>
              <a:gd name="T4" fmla="*/ 121 w 244"/>
              <a:gd name="T5" fmla="*/ 240 h 241"/>
              <a:gd name="T6" fmla="*/ 243 w 244"/>
              <a:gd name="T7" fmla="*/ 119 h 241"/>
              <a:gd name="T8" fmla="*/ 118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18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4" y="240"/>
                  <a:pt x="121" y="240"/>
                </a:cubicBezTo>
                <a:cubicBezTo>
                  <a:pt x="189" y="240"/>
                  <a:pt x="243" y="186"/>
                  <a:pt x="243" y="119"/>
                </a:cubicBezTo>
                <a:cubicBezTo>
                  <a:pt x="240" y="54"/>
                  <a:pt x="183" y="0"/>
                  <a:pt x="11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Freeform 97"/>
          <p:cNvSpPr>
            <a:spLocks noChangeArrowheads="1"/>
          </p:cNvSpPr>
          <p:nvPr/>
        </p:nvSpPr>
        <p:spPr bwMode="auto">
          <a:xfrm>
            <a:off x="6710123" y="2170877"/>
            <a:ext cx="134887" cy="134886"/>
          </a:xfrm>
          <a:custGeom>
            <a:avLst/>
            <a:gdLst>
              <a:gd name="T0" fmla="*/ 155 w 312"/>
              <a:gd name="T1" fmla="*/ 3 h 315"/>
              <a:gd name="T2" fmla="*/ 0 w 312"/>
              <a:gd name="T3" fmla="*/ 158 h 315"/>
              <a:gd name="T4" fmla="*/ 155 w 312"/>
              <a:gd name="T5" fmla="*/ 314 h 315"/>
              <a:gd name="T6" fmla="*/ 311 w 312"/>
              <a:gd name="T7" fmla="*/ 158 h 315"/>
              <a:gd name="T8" fmla="*/ 155 w 312"/>
              <a:gd name="T9" fmla="*/ 3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2" h="315">
                <a:moveTo>
                  <a:pt x="155" y="3"/>
                </a:moveTo>
                <a:cubicBezTo>
                  <a:pt x="71" y="3"/>
                  <a:pt x="0" y="74"/>
                  <a:pt x="0" y="158"/>
                </a:cubicBezTo>
                <a:cubicBezTo>
                  <a:pt x="0" y="243"/>
                  <a:pt x="71" y="314"/>
                  <a:pt x="155" y="314"/>
                </a:cubicBezTo>
                <a:cubicBezTo>
                  <a:pt x="240" y="314"/>
                  <a:pt x="311" y="243"/>
                  <a:pt x="311" y="158"/>
                </a:cubicBezTo>
                <a:cubicBezTo>
                  <a:pt x="311" y="71"/>
                  <a:pt x="240" y="0"/>
                  <a:pt x="155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Freeform 98"/>
          <p:cNvSpPr>
            <a:spLocks noChangeArrowheads="1"/>
          </p:cNvSpPr>
          <p:nvPr/>
        </p:nvSpPr>
        <p:spPr bwMode="auto">
          <a:xfrm>
            <a:off x="6480246" y="2167077"/>
            <a:ext cx="144386" cy="144386"/>
          </a:xfrm>
          <a:custGeom>
            <a:avLst/>
            <a:gdLst>
              <a:gd name="T0" fmla="*/ 166 w 334"/>
              <a:gd name="T1" fmla="*/ 0 h 334"/>
              <a:gd name="T2" fmla="*/ 0 w 334"/>
              <a:gd name="T3" fmla="*/ 166 h 334"/>
              <a:gd name="T4" fmla="*/ 166 w 334"/>
              <a:gd name="T5" fmla="*/ 333 h 334"/>
              <a:gd name="T6" fmla="*/ 333 w 334"/>
              <a:gd name="T7" fmla="*/ 166 h 334"/>
              <a:gd name="T8" fmla="*/ 166 w 334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4">
                <a:moveTo>
                  <a:pt x="166" y="0"/>
                </a:moveTo>
                <a:cubicBezTo>
                  <a:pt x="76" y="0"/>
                  <a:pt x="0" y="76"/>
                  <a:pt x="0" y="166"/>
                </a:cubicBezTo>
                <a:cubicBezTo>
                  <a:pt x="0" y="259"/>
                  <a:pt x="76" y="333"/>
                  <a:pt x="166" y="333"/>
                </a:cubicBezTo>
                <a:cubicBezTo>
                  <a:pt x="260" y="333"/>
                  <a:pt x="333" y="257"/>
                  <a:pt x="333" y="166"/>
                </a:cubicBezTo>
                <a:cubicBezTo>
                  <a:pt x="333" y="73"/>
                  <a:pt x="260" y="0"/>
                  <a:pt x="16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Freeform 99"/>
          <p:cNvSpPr>
            <a:spLocks noChangeArrowheads="1"/>
          </p:cNvSpPr>
          <p:nvPr/>
        </p:nvSpPr>
        <p:spPr bwMode="auto">
          <a:xfrm>
            <a:off x="6248469" y="2161377"/>
            <a:ext cx="155785" cy="155785"/>
          </a:xfrm>
          <a:custGeom>
            <a:avLst/>
            <a:gdLst>
              <a:gd name="T0" fmla="*/ 361 w 362"/>
              <a:gd name="T1" fmla="*/ 180 h 363"/>
              <a:gd name="T2" fmla="*/ 337 w 362"/>
              <a:gd name="T3" fmla="*/ 271 h 363"/>
              <a:gd name="T4" fmla="*/ 272 w 362"/>
              <a:gd name="T5" fmla="*/ 337 h 363"/>
              <a:gd name="T6" fmla="*/ 181 w 362"/>
              <a:gd name="T7" fmla="*/ 362 h 363"/>
              <a:gd name="T8" fmla="*/ 91 w 362"/>
              <a:gd name="T9" fmla="*/ 338 h 363"/>
              <a:gd name="T10" fmla="*/ 25 w 362"/>
              <a:gd name="T11" fmla="*/ 272 h 363"/>
              <a:gd name="T12" fmla="*/ 0 w 362"/>
              <a:gd name="T13" fmla="*/ 182 h 363"/>
              <a:gd name="T14" fmla="*/ 24 w 362"/>
              <a:gd name="T15" fmla="*/ 92 h 363"/>
              <a:gd name="T16" fmla="*/ 89 w 362"/>
              <a:gd name="T17" fmla="*/ 25 h 363"/>
              <a:gd name="T18" fmla="*/ 180 w 362"/>
              <a:gd name="T19" fmla="*/ 1 h 363"/>
              <a:gd name="T20" fmla="*/ 270 w 362"/>
              <a:gd name="T21" fmla="*/ 24 h 363"/>
              <a:gd name="T22" fmla="*/ 336 w 362"/>
              <a:gd name="T23" fmla="*/ 90 h 363"/>
              <a:gd name="T24" fmla="*/ 361 w 362"/>
              <a:gd name="T25" fmla="*/ 18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2" h="363">
                <a:moveTo>
                  <a:pt x="361" y="180"/>
                </a:moveTo>
                <a:cubicBezTo>
                  <a:pt x="361" y="214"/>
                  <a:pt x="354" y="242"/>
                  <a:pt x="337" y="271"/>
                </a:cubicBezTo>
                <a:cubicBezTo>
                  <a:pt x="321" y="300"/>
                  <a:pt x="301" y="320"/>
                  <a:pt x="272" y="337"/>
                </a:cubicBezTo>
                <a:cubicBezTo>
                  <a:pt x="244" y="354"/>
                  <a:pt x="215" y="362"/>
                  <a:pt x="181" y="362"/>
                </a:cubicBezTo>
                <a:cubicBezTo>
                  <a:pt x="148" y="362"/>
                  <a:pt x="120" y="355"/>
                  <a:pt x="91" y="338"/>
                </a:cubicBezTo>
                <a:cubicBezTo>
                  <a:pt x="62" y="322"/>
                  <a:pt x="42" y="301"/>
                  <a:pt x="25" y="272"/>
                </a:cubicBezTo>
                <a:cubicBezTo>
                  <a:pt x="9" y="244"/>
                  <a:pt x="0" y="215"/>
                  <a:pt x="0" y="182"/>
                </a:cubicBezTo>
                <a:cubicBezTo>
                  <a:pt x="0" y="149"/>
                  <a:pt x="8" y="121"/>
                  <a:pt x="24" y="92"/>
                </a:cubicBezTo>
                <a:cubicBezTo>
                  <a:pt x="41" y="63"/>
                  <a:pt x="61" y="42"/>
                  <a:pt x="89" y="25"/>
                </a:cubicBezTo>
                <a:cubicBezTo>
                  <a:pt x="118" y="8"/>
                  <a:pt x="146" y="1"/>
                  <a:pt x="180" y="1"/>
                </a:cubicBezTo>
                <a:cubicBezTo>
                  <a:pt x="213" y="0"/>
                  <a:pt x="241" y="8"/>
                  <a:pt x="270" y="24"/>
                </a:cubicBezTo>
                <a:cubicBezTo>
                  <a:pt x="299" y="41"/>
                  <a:pt x="320" y="61"/>
                  <a:pt x="336" y="90"/>
                </a:cubicBezTo>
                <a:cubicBezTo>
                  <a:pt x="353" y="119"/>
                  <a:pt x="361" y="147"/>
                  <a:pt x="361" y="18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Freeform 100"/>
          <p:cNvSpPr>
            <a:spLocks noChangeArrowheads="1"/>
          </p:cNvSpPr>
          <p:nvPr/>
        </p:nvSpPr>
        <p:spPr bwMode="auto">
          <a:xfrm>
            <a:off x="6045188" y="2184175"/>
            <a:ext cx="113989" cy="115889"/>
          </a:xfrm>
          <a:custGeom>
            <a:avLst/>
            <a:gdLst>
              <a:gd name="T0" fmla="*/ 132 w 266"/>
              <a:gd name="T1" fmla="*/ 3 h 269"/>
              <a:gd name="T2" fmla="*/ 0 w 266"/>
              <a:gd name="T3" fmla="*/ 136 h 269"/>
              <a:gd name="T4" fmla="*/ 132 w 266"/>
              <a:gd name="T5" fmla="*/ 268 h 269"/>
              <a:gd name="T6" fmla="*/ 262 w 266"/>
              <a:gd name="T7" fmla="*/ 136 h 269"/>
              <a:gd name="T8" fmla="*/ 132 w 266"/>
              <a:gd name="T9" fmla="*/ 3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9">
                <a:moveTo>
                  <a:pt x="132" y="3"/>
                </a:moveTo>
                <a:cubicBezTo>
                  <a:pt x="59" y="3"/>
                  <a:pt x="0" y="62"/>
                  <a:pt x="0" y="136"/>
                </a:cubicBezTo>
                <a:cubicBezTo>
                  <a:pt x="0" y="209"/>
                  <a:pt x="59" y="268"/>
                  <a:pt x="132" y="268"/>
                </a:cubicBezTo>
                <a:cubicBezTo>
                  <a:pt x="206" y="268"/>
                  <a:pt x="265" y="209"/>
                  <a:pt x="262" y="136"/>
                </a:cubicBezTo>
                <a:cubicBezTo>
                  <a:pt x="265" y="60"/>
                  <a:pt x="206" y="0"/>
                  <a:pt x="132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Freeform 101"/>
          <p:cNvSpPr>
            <a:spLocks noChangeArrowheads="1"/>
          </p:cNvSpPr>
          <p:nvPr/>
        </p:nvSpPr>
        <p:spPr bwMode="auto">
          <a:xfrm>
            <a:off x="5817211" y="2182276"/>
            <a:ext cx="119689" cy="119688"/>
          </a:xfrm>
          <a:custGeom>
            <a:avLst/>
            <a:gdLst>
              <a:gd name="T0" fmla="*/ 138 w 277"/>
              <a:gd name="T1" fmla="*/ 0 h 280"/>
              <a:gd name="T2" fmla="*/ 0 w 277"/>
              <a:gd name="T3" fmla="*/ 141 h 280"/>
              <a:gd name="T4" fmla="*/ 138 w 277"/>
              <a:gd name="T5" fmla="*/ 279 h 280"/>
              <a:gd name="T6" fmla="*/ 276 w 277"/>
              <a:gd name="T7" fmla="*/ 138 h 280"/>
              <a:gd name="T8" fmla="*/ 138 w 277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38" y="279"/>
                </a:cubicBezTo>
                <a:cubicBezTo>
                  <a:pt x="214" y="279"/>
                  <a:pt x="276" y="217"/>
                  <a:pt x="276" y="138"/>
                </a:cubicBezTo>
                <a:cubicBezTo>
                  <a:pt x="276" y="62"/>
                  <a:pt x="214" y="0"/>
                  <a:pt x="13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Freeform 102"/>
          <p:cNvSpPr>
            <a:spLocks noChangeArrowheads="1"/>
          </p:cNvSpPr>
          <p:nvPr/>
        </p:nvSpPr>
        <p:spPr bwMode="auto">
          <a:xfrm>
            <a:off x="5591134" y="2182276"/>
            <a:ext cx="121588" cy="123487"/>
          </a:xfrm>
          <a:custGeom>
            <a:avLst/>
            <a:gdLst>
              <a:gd name="T0" fmla="*/ 141 w 283"/>
              <a:gd name="T1" fmla="*/ 0 h 286"/>
              <a:gd name="T2" fmla="*/ 0 w 283"/>
              <a:gd name="T3" fmla="*/ 143 h 286"/>
              <a:gd name="T4" fmla="*/ 141 w 283"/>
              <a:gd name="T5" fmla="*/ 285 h 286"/>
              <a:gd name="T6" fmla="*/ 282 w 283"/>
              <a:gd name="T7" fmla="*/ 143 h 286"/>
              <a:gd name="T8" fmla="*/ 141 w 283"/>
              <a:gd name="T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0"/>
                </a:moveTo>
                <a:cubicBezTo>
                  <a:pt x="62" y="0"/>
                  <a:pt x="0" y="64"/>
                  <a:pt x="0" y="143"/>
                </a:cubicBezTo>
                <a:cubicBezTo>
                  <a:pt x="0" y="222"/>
                  <a:pt x="65" y="285"/>
                  <a:pt x="141" y="285"/>
                </a:cubicBezTo>
                <a:cubicBezTo>
                  <a:pt x="220" y="285"/>
                  <a:pt x="282" y="220"/>
                  <a:pt x="282" y="143"/>
                </a:cubicBezTo>
                <a:cubicBezTo>
                  <a:pt x="282" y="62"/>
                  <a:pt x="217" y="0"/>
                  <a:pt x="14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Freeform 103"/>
          <p:cNvSpPr>
            <a:spLocks noChangeArrowheads="1"/>
          </p:cNvSpPr>
          <p:nvPr/>
        </p:nvSpPr>
        <p:spPr bwMode="auto">
          <a:xfrm>
            <a:off x="5368855" y="2189875"/>
            <a:ext cx="112090" cy="112088"/>
          </a:xfrm>
          <a:custGeom>
            <a:avLst/>
            <a:gdLst>
              <a:gd name="T0" fmla="*/ 130 w 261"/>
              <a:gd name="T1" fmla="*/ 0 h 260"/>
              <a:gd name="T2" fmla="*/ 0 w 261"/>
              <a:gd name="T3" fmla="*/ 129 h 260"/>
              <a:gd name="T4" fmla="*/ 130 w 261"/>
              <a:gd name="T5" fmla="*/ 259 h 260"/>
              <a:gd name="T6" fmla="*/ 260 w 261"/>
              <a:gd name="T7" fmla="*/ 129 h 260"/>
              <a:gd name="T8" fmla="*/ 130 w 261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0">
                <a:moveTo>
                  <a:pt x="130" y="0"/>
                </a:moveTo>
                <a:cubicBezTo>
                  <a:pt x="60" y="0"/>
                  <a:pt x="0" y="59"/>
                  <a:pt x="0" y="129"/>
                </a:cubicBezTo>
                <a:cubicBezTo>
                  <a:pt x="0" y="203"/>
                  <a:pt x="60" y="259"/>
                  <a:pt x="130" y="259"/>
                </a:cubicBezTo>
                <a:cubicBezTo>
                  <a:pt x="204" y="259"/>
                  <a:pt x="260" y="200"/>
                  <a:pt x="260" y="129"/>
                </a:cubicBezTo>
                <a:cubicBezTo>
                  <a:pt x="260" y="59"/>
                  <a:pt x="204" y="0"/>
                  <a:pt x="13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" name="Freeform 104"/>
          <p:cNvSpPr>
            <a:spLocks noChangeArrowheads="1"/>
          </p:cNvSpPr>
          <p:nvPr/>
        </p:nvSpPr>
        <p:spPr bwMode="auto">
          <a:xfrm>
            <a:off x="5146577" y="2191774"/>
            <a:ext cx="106390" cy="106390"/>
          </a:xfrm>
          <a:custGeom>
            <a:avLst/>
            <a:gdLst>
              <a:gd name="T0" fmla="*/ 124 w 249"/>
              <a:gd name="T1" fmla="*/ 0 h 249"/>
              <a:gd name="T2" fmla="*/ 0 w 249"/>
              <a:gd name="T3" fmla="*/ 124 h 249"/>
              <a:gd name="T4" fmla="*/ 124 w 249"/>
              <a:gd name="T5" fmla="*/ 248 h 249"/>
              <a:gd name="T6" fmla="*/ 248 w 249"/>
              <a:gd name="T7" fmla="*/ 124 h 249"/>
              <a:gd name="T8" fmla="*/ 124 w 249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49">
                <a:moveTo>
                  <a:pt x="124" y="0"/>
                </a:moveTo>
                <a:cubicBezTo>
                  <a:pt x="56" y="0"/>
                  <a:pt x="0" y="57"/>
                  <a:pt x="0" y="124"/>
                </a:cubicBezTo>
                <a:cubicBezTo>
                  <a:pt x="0" y="192"/>
                  <a:pt x="56" y="248"/>
                  <a:pt x="124" y="248"/>
                </a:cubicBezTo>
                <a:cubicBezTo>
                  <a:pt x="192" y="248"/>
                  <a:pt x="248" y="192"/>
                  <a:pt x="248" y="124"/>
                </a:cubicBezTo>
                <a:cubicBezTo>
                  <a:pt x="248" y="54"/>
                  <a:pt x="195" y="0"/>
                  <a:pt x="12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Freeform 105"/>
          <p:cNvSpPr>
            <a:spLocks noChangeArrowheads="1"/>
          </p:cNvSpPr>
          <p:nvPr/>
        </p:nvSpPr>
        <p:spPr bwMode="auto">
          <a:xfrm>
            <a:off x="4928098" y="2199373"/>
            <a:ext cx="96891" cy="96891"/>
          </a:xfrm>
          <a:custGeom>
            <a:avLst/>
            <a:gdLst>
              <a:gd name="T0" fmla="*/ 110 w 224"/>
              <a:gd name="T1" fmla="*/ 0 h 224"/>
              <a:gd name="T2" fmla="*/ 0 w 224"/>
              <a:gd name="T3" fmla="*/ 113 h 224"/>
              <a:gd name="T4" fmla="*/ 113 w 224"/>
              <a:gd name="T5" fmla="*/ 223 h 224"/>
              <a:gd name="T6" fmla="*/ 223 w 224"/>
              <a:gd name="T7" fmla="*/ 110 h 224"/>
              <a:gd name="T8" fmla="*/ 110 w 22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" h="224">
                <a:moveTo>
                  <a:pt x="110" y="0"/>
                </a:moveTo>
                <a:cubicBezTo>
                  <a:pt x="48" y="0"/>
                  <a:pt x="0" y="51"/>
                  <a:pt x="0" y="113"/>
                </a:cubicBezTo>
                <a:cubicBezTo>
                  <a:pt x="0" y="175"/>
                  <a:pt x="51" y="223"/>
                  <a:pt x="113" y="223"/>
                </a:cubicBezTo>
                <a:cubicBezTo>
                  <a:pt x="175" y="223"/>
                  <a:pt x="223" y="172"/>
                  <a:pt x="223" y="110"/>
                </a:cubicBezTo>
                <a:cubicBezTo>
                  <a:pt x="223" y="51"/>
                  <a:pt x="172" y="0"/>
                  <a:pt x="11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Freeform 106"/>
          <p:cNvSpPr>
            <a:spLocks noChangeArrowheads="1"/>
          </p:cNvSpPr>
          <p:nvPr/>
        </p:nvSpPr>
        <p:spPr bwMode="auto">
          <a:xfrm>
            <a:off x="4709620" y="2208873"/>
            <a:ext cx="79792" cy="79792"/>
          </a:xfrm>
          <a:custGeom>
            <a:avLst/>
            <a:gdLst>
              <a:gd name="T0" fmla="*/ 93 w 187"/>
              <a:gd name="T1" fmla="*/ 0 h 187"/>
              <a:gd name="T2" fmla="*/ 0 w 187"/>
              <a:gd name="T3" fmla="*/ 93 h 187"/>
              <a:gd name="T4" fmla="*/ 93 w 187"/>
              <a:gd name="T5" fmla="*/ 186 h 187"/>
              <a:gd name="T6" fmla="*/ 186 w 187"/>
              <a:gd name="T7" fmla="*/ 93 h 187"/>
              <a:gd name="T8" fmla="*/ 93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93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3" y="186"/>
                </a:cubicBezTo>
                <a:cubicBezTo>
                  <a:pt x="144" y="186"/>
                  <a:pt x="186" y="144"/>
                  <a:pt x="186" y="93"/>
                </a:cubicBezTo>
                <a:cubicBezTo>
                  <a:pt x="186" y="39"/>
                  <a:pt x="144" y="0"/>
                  <a:pt x="9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" name="Freeform 107"/>
          <p:cNvSpPr>
            <a:spLocks noChangeArrowheads="1"/>
          </p:cNvSpPr>
          <p:nvPr/>
        </p:nvSpPr>
        <p:spPr bwMode="auto">
          <a:xfrm>
            <a:off x="4475943" y="2199373"/>
            <a:ext cx="100691" cy="98790"/>
          </a:xfrm>
          <a:custGeom>
            <a:avLst/>
            <a:gdLst>
              <a:gd name="T0" fmla="*/ 116 w 232"/>
              <a:gd name="T1" fmla="*/ 0 h 230"/>
              <a:gd name="T2" fmla="*/ 3 w 232"/>
              <a:gd name="T3" fmla="*/ 116 h 230"/>
              <a:gd name="T4" fmla="*/ 119 w 232"/>
              <a:gd name="T5" fmla="*/ 229 h 230"/>
              <a:gd name="T6" fmla="*/ 231 w 232"/>
              <a:gd name="T7" fmla="*/ 113 h 230"/>
              <a:gd name="T8" fmla="*/ 116 w 232"/>
              <a:gd name="T9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0">
                <a:moveTo>
                  <a:pt x="116" y="0"/>
                </a:moveTo>
                <a:cubicBezTo>
                  <a:pt x="51" y="0"/>
                  <a:pt x="0" y="51"/>
                  <a:pt x="3" y="116"/>
                </a:cubicBezTo>
                <a:cubicBezTo>
                  <a:pt x="3" y="178"/>
                  <a:pt x="54" y="229"/>
                  <a:pt x="119" y="229"/>
                </a:cubicBezTo>
                <a:cubicBezTo>
                  <a:pt x="181" y="229"/>
                  <a:pt x="231" y="178"/>
                  <a:pt x="231" y="113"/>
                </a:cubicBezTo>
                <a:cubicBezTo>
                  <a:pt x="229" y="51"/>
                  <a:pt x="178" y="0"/>
                  <a:pt x="11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Freeform 108"/>
          <p:cNvSpPr>
            <a:spLocks noChangeArrowheads="1"/>
          </p:cNvSpPr>
          <p:nvPr/>
        </p:nvSpPr>
        <p:spPr bwMode="auto">
          <a:xfrm>
            <a:off x="4249866" y="2201274"/>
            <a:ext cx="98790" cy="98790"/>
          </a:xfrm>
          <a:custGeom>
            <a:avLst/>
            <a:gdLst>
              <a:gd name="T0" fmla="*/ 113 w 230"/>
              <a:gd name="T1" fmla="*/ 0 h 229"/>
              <a:gd name="T2" fmla="*/ 0 w 230"/>
              <a:gd name="T3" fmla="*/ 116 h 229"/>
              <a:gd name="T4" fmla="*/ 116 w 230"/>
              <a:gd name="T5" fmla="*/ 228 h 229"/>
              <a:gd name="T6" fmla="*/ 229 w 230"/>
              <a:gd name="T7" fmla="*/ 113 h 229"/>
              <a:gd name="T8" fmla="*/ 113 w 230"/>
              <a:gd name="T9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229">
                <a:moveTo>
                  <a:pt x="113" y="0"/>
                </a:moveTo>
                <a:cubicBezTo>
                  <a:pt x="51" y="0"/>
                  <a:pt x="0" y="51"/>
                  <a:pt x="0" y="116"/>
                </a:cubicBezTo>
                <a:cubicBezTo>
                  <a:pt x="0" y="178"/>
                  <a:pt x="51" y="228"/>
                  <a:pt x="116" y="228"/>
                </a:cubicBezTo>
                <a:cubicBezTo>
                  <a:pt x="178" y="228"/>
                  <a:pt x="229" y="178"/>
                  <a:pt x="229" y="113"/>
                </a:cubicBezTo>
                <a:cubicBezTo>
                  <a:pt x="229" y="51"/>
                  <a:pt x="178" y="0"/>
                  <a:pt x="11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Freeform 109"/>
          <p:cNvSpPr>
            <a:spLocks noChangeArrowheads="1"/>
          </p:cNvSpPr>
          <p:nvPr/>
        </p:nvSpPr>
        <p:spPr bwMode="auto">
          <a:xfrm>
            <a:off x="4023787" y="2199373"/>
            <a:ext cx="102590" cy="102590"/>
          </a:xfrm>
          <a:custGeom>
            <a:avLst/>
            <a:gdLst>
              <a:gd name="T0" fmla="*/ 119 w 238"/>
              <a:gd name="T1" fmla="*/ 0 h 238"/>
              <a:gd name="T2" fmla="*/ 0 w 238"/>
              <a:gd name="T3" fmla="*/ 119 h 238"/>
              <a:gd name="T4" fmla="*/ 119 w 238"/>
              <a:gd name="T5" fmla="*/ 237 h 238"/>
              <a:gd name="T6" fmla="*/ 237 w 238"/>
              <a:gd name="T7" fmla="*/ 119 h 238"/>
              <a:gd name="T8" fmla="*/ 119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9" y="0"/>
                </a:moveTo>
                <a:cubicBezTo>
                  <a:pt x="54" y="0"/>
                  <a:pt x="0" y="55"/>
                  <a:pt x="0" y="119"/>
                </a:cubicBezTo>
                <a:cubicBezTo>
                  <a:pt x="0" y="184"/>
                  <a:pt x="54" y="237"/>
                  <a:pt x="119" y="237"/>
                </a:cubicBezTo>
                <a:cubicBezTo>
                  <a:pt x="184" y="237"/>
                  <a:pt x="237" y="184"/>
                  <a:pt x="237" y="119"/>
                </a:cubicBezTo>
                <a:cubicBezTo>
                  <a:pt x="237" y="55"/>
                  <a:pt x="187" y="0"/>
                  <a:pt x="11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122" name="Freeform 110"/>
          <p:cNvSpPr>
            <a:spLocks noChangeArrowheads="1"/>
          </p:cNvSpPr>
          <p:nvPr/>
        </p:nvSpPr>
        <p:spPr bwMode="auto">
          <a:xfrm>
            <a:off x="3795810" y="2199373"/>
            <a:ext cx="108290" cy="108290"/>
          </a:xfrm>
          <a:custGeom>
            <a:avLst/>
            <a:gdLst>
              <a:gd name="T0" fmla="*/ 124 w 252"/>
              <a:gd name="T1" fmla="*/ 0 h 250"/>
              <a:gd name="T2" fmla="*/ 0 w 252"/>
              <a:gd name="T3" fmla="*/ 124 h 250"/>
              <a:gd name="T4" fmla="*/ 127 w 252"/>
              <a:gd name="T5" fmla="*/ 249 h 250"/>
              <a:gd name="T6" fmla="*/ 251 w 252"/>
              <a:gd name="T7" fmla="*/ 124 h 250"/>
              <a:gd name="T8" fmla="*/ 124 w 252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0">
                <a:moveTo>
                  <a:pt x="124" y="0"/>
                </a:moveTo>
                <a:cubicBezTo>
                  <a:pt x="53" y="0"/>
                  <a:pt x="0" y="57"/>
                  <a:pt x="0" y="124"/>
                </a:cubicBezTo>
                <a:cubicBezTo>
                  <a:pt x="0" y="192"/>
                  <a:pt x="56" y="249"/>
                  <a:pt x="127" y="249"/>
                </a:cubicBezTo>
                <a:cubicBezTo>
                  <a:pt x="194" y="249"/>
                  <a:pt x="251" y="192"/>
                  <a:pt x="251" y="124"/>
                </a:cubicBezTo>
                <a:cubicBezTo>
                  <a:pt x="248" y="57"/>
                  <a:pt x="191" y="0"/>
                  <a:pt x="12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Freeform 111"/>
          <p:cNvSpPr>
            <a:spLocks noChangeArrowheads="1"/>
          </p:cNvSpPr>
          <p:nvPr/>
        </p:nvSpPr>
        <p:spPr bwMode="auto">
          <a:xfrm>
            <a:off x="3581131" y="2208873"/>
            <a:ext cx="87391" cy="87391"/>
          </a:xfrm>
          <a:custGeom>
            <a:avLst/>
            <a:gdLst>
              <a:gd name="T0" fmla="*/ 101 w 203"/>
              <a:gd name="T1" fmla="*/ 0 h 204"/>
              <a:gd name="T2" fmla="*/ 0 w 203"/>
              <a:gd name="T3" fmla="*/ 101 h 204"/>
              <a:gd name="T4" fmla="*/ 101 w 203"/>
              <a:gd name="T5" fmla="*/ 203 h 204"/>
              <a:gd name="T6" fmla="*/ 202 w 203"/>
              <a:gd name="T7" fmla="*/ 101 h 204"/>
              <a:gd name="T8" fmla="*/ 101 w 203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4">
                <a:moveTo>
                  <a:pt x="101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8"/>
                  <a:pt x="45" y="203"/>
                  <a:pt x="101" y="203"/>
                </a:cubicBezTo>
                <a:cubicBezTo>
                  <a:pt x="158" y="203"/>
                  <a:pt x="202" y="158"/>
                  <a:pt x="202" y="101"/>
                </a:cubicBezTo>
                <a:cubicBezTo>
                  <a:pt x="202" y="45"/>
                  <a:pt x="157" y="0"/>
                  <a:pt x="10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Freeform 112"/>
          <p:cNvSpPr>
            <a:spLocks noChangeArrowheads="1"/>
          </p:cNvSpPr>
          <p:nvPr/>
        </p:nvSpPr>
        <p:spPr bwMode="auto">
          <a:xfrm>
            <a:off x="3362652" y="2216472"/>
            <a:ext cx="75993" cy="75993"/>
          </a:xfrm>
          <a:custGeom>
            <a:avLst/>
            <a:gdLst>
              <a:gd name="T0" fmla="*/ 88 w 176"/>
              <a:gd name="T1" fmla="*/ 0 h 175"/>
              <a:gd name="T2" fmla="*/ 0 w 176"/>
              <a:gd name="T3" fmla="*/ 87 h 175"/>
              <a:gd name="T4" fmla="*/ 88 w 176"/>
              <a:gd name="T5" fmla="*/ 174 h 175"/>
              <a:gd name="T6" fmla="*/ 172 w 176"/>
              <a:gd name="T7" fmla="*/ 87 h 175"/>
              <a:gd name="T8" fmla="*/ 88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8" y="0"/>
                </a:moveTo>
                <a:cubicBezTo>
                  <a:pt x="40" y="0"/>
                  <a:pt x="0" y="39"/>
                  <a:pt x="0" y="87"/>
                </a:cubicBezTo>
                <a:cubicBezTo>
                  <a:pt x="0" y="135"/>
                  <a:pt x="40" y="174"/>
                  <a:pt x="88" y="174"/>
                </a:cubicBezTo>
                <a:cubicBezTo>
                  <a:pt x="135" y="174"/>
                  <a:pt x="175" y="135"/>
                  <a:pt x="172" y="87"/>
                </a:cubicBezTo>
                <a:cubicBezTo>
                  <a:pt x="172" y="39"/>
                  <a:pt x="135" y="0"/>
                  <a:pt x="8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Freeform 113"/>
          <p:cNvSpPr>
            <a:spLocks noChangeArrowheads="1"/>
          </p:cNvSpPr>
          <p:nvPr/>
        </p:nvSpPr>
        <p:spPr bwMode="auto">
          <a:xfrm>
            <a:off x="3144174" y="2225971"/>
            <a:ext cx="62693" cy="60794"/>
          </a:xfrm>
          <a:custGeom>
            <a:avLst/>
            <a:gdLst>
              <a:gd name="T0" fmla="*/ 70 w 145"/>
              <a:gd name="T1" fmla="*/ 0 h 142"/>
              <a:gd name="T2" fmla="*/ 0 w 145"/>
              <a:gd name="T3" fmla="*/ 71 h 142"/>
              <a:gd name="T4" fmla="*/ 73 w 145"/>
              <a:gd name="T5" fmla="*/ 141 h 142"/>
              <a:gd name="T6" fmla="*/ 144 w 145"/>
              <a:gd name="T7" fmla="*/ 71 h 142"/>
              <a:gd name="T8" fmla="*/ 70 w 145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4" y="141"/>
                  <a:pt x="73" y="141"/>
                </a:cubicBezTo>
                <a:cubicBezTo>
                  <a:pt x="113" y="141"/>
                  <a:pt x="144" y="110"/>
                  <a:pt x="144" y="71"/>
                </a:cubicBezTo>
                <a:cubicBezTo>
                  <a:pt x="141" y="31"/>
                  <a:pt x="107" y="0"/>
                  <a:pt x="7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Freeform 114"/>
          <p:cNvSpPr>
            <a:spLocks noChangeArrowheads="1"/>
          </p:cNvSpPr>
          <p:nvPr/>
        </p:nvSpPr>
        <p:spPr bwMode="auto">
          <a:xfrm>
            <a:off x="2927596" y="2233570"/>
            <a:ext cx="45596" cy="45596"/>
          </a:xfrm>
          <a:custGeom>
            <a:avLst/>
            <a:gdLst>
              <a:gd name="T0" fmla="*/ 51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1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1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5"/>
                  <a:pt x="79" y="0"/>
                  <a:pt x="5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Freeform 115"/>
          <p:cNvSpPr>
            <a:spLocks noChangeArrowheads="1"/>
          </p:cNvSpPr>
          <p:nvPr/>
        </p:nvSpPr>
        <p:spPr bwMode="auto">
          <a:xfrm>
            <a:off x="2709117" y="2243070"/>
            <a:ext cx="32297" cy="32296"/>
          </a:xfrm>
          <a:custGeom>
            <a:avLst/>
            <a:gdLst>
              <a:gd name="T0" fmla="*/ 36 w 74"/>
              <a:gd name="T1" fmla="*/ 0 h 74"/>
              <a:gd name="T2" fmla="*/ 0 w 74"/>
              <a:gd name="T3" fmla="*/ 36 h 74"/>
              <a:gd name="T4" fmla="*/ 36 w 74"/>
              <a:gd name="T5" fmla="*/ 73 h 74"/>
              <a:gd name="T6" fmla="*/ 73 w 74"/>
              <a:gd name="T7" fmla="*/ 36 h 74"/>
              <a:gd name="T8" fmla="*/ 36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6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6" y="73"/>
                  <a:pt x="36" y="73"/>
                </a:cubicBezTo>
                <a:cubicBezTo>
                  <a:pt x="55" y="73"/>
                  <a:pt x="73" y="56"/>
                  <a:pt x="73" y="36"/>
                </a:cubicBezTo>
                <a:cubicBezTo>
                  <a:pt x="73" y="17"/>
                  <a:pt x="56" y="0"/>
                  <a:pt x="3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Freeform 116"/>
          <p:cNvSpPr>
            <a:spLocks noChangeArrowheads="1"/>
          </p:cNvSpPr>
          <p:nvPr/>
        </p:nvSpPr>
        <p:spPr bwMode="auto">
          <a:xfrm>
            <a:off x="2492538" y="2252568"/>
            <a:ext cx="13299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3" y="0"/>
                  <a:pt x="1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Freeform 117"/>
          <p:cNvSpPr>
            <a:spLocks noChangeArrowheads="1"/>
          </p:cNvSpPr>
          <p:nvPr/>
        </p:nvSpPr>
        <p:spPr bwMode="auto">
          <a:xfrm>
            <a:off x="2036583" y="2248768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59" y="11"/>
                  <a:pt x="45" y="0"/>
                  <a:pt x="3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Freeform 118"/>
          <p:cNvSpPr>
            <a:spLocks noChangeArrowheads="1"/>
          </p:cNvSpPr>
          <p:nvPr/>
        </p:nvSpPr>
        <p:spPr bwMode="auto">
          <a:xfrm>
            <a:off x="1801006" y="2239270"/>
            <a:ext cx="43696" cy="43695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" name="Freeform 119"/>
          <p:cNvSpPr>
            <a:spLocks noChangeArrowheads="1"/>
          </p:cNvSpPr>
          <p:nvPr/>
        </p:nvSpPr>
        <p:spPr bwMode="auto">
          <a:xfrm>
            <a:off x="1576828" y="2241169"/>
            <a:ext cx="43696" cy="43696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Freeform 120"/>
          <p:cNvSpPr>
            <a:spLocks noChangeArrowheads="1"/>
          </p:cNvSpPr>
          <p:nvPr/>
        </p:nvSpPr>
        <p:spPr bwMode="auto">
          <a:xfrm>
            <a:off x="1346951" y="2237370"/>
            <a:ext cx="53195" cy="55095"/>
          </a:xfrm>
          <a:custGeom>
            <a:avLst/>
            <a:gdLst>
              <a:gd name="T0" fmla="*/ 62 w 125"/>
              <a:gd name="T1" fmla="*/ 0 h 126"/>
              <a:gd name="T2" fmla="*/ 0 w 125"/>
              <a:gd name="T3" fmla="*/ 63 h 126"/>
              <a:gd name="T4" fmla="*/ 62 w 125"/>
              <a:gd name="T5" fmla="*/ 125 h 126"/>
              <a:gd name="T6" fmla="*/ 124 w 125"/>
              <a:gd name="T7" fmla="*/ 63 h 126"/>
              <a:gd name="T8" fmla="*/ 62 w 125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62" y="0"/>
                </a:moveTo>
                <a:cubicBezTo>
                  <a:pt x="28" y="0"/>
                  <a:pt x="0" y="30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6" y="125"/>
                  <a:pt x="124" y="97"/>
                  <a:pt x="124" y="63"/>
                </a:cubicBezTo>
                <a:cubicBezTo>
                  <a:pt x="124" y="30"/>
                  <a:pt x="96" y="0"/>
                  <a:pt x="6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" name="Freeform 121"/>
          <p:cNvSpPr>
            <a:spLocks noChangeArrowheads="1"/>
          </p:cNvSpPr>
          <p:nvPr/>
        </p:nvSpPr>
        <p:spPr bwMode="auto">
          <a:xfrm>
            <a:off x="1128472" y="2244969"/>
            <a:ext cx="39897" cy="39897"/>
          </a:xfrm>
          <a:custGeom>
            <a:avLst/>
            <a:gdLst>
              <a:gd name="T0" fmla="*/ 45 w 91"/>
              <a:gd name="T1" fmla="*/ 0 h 92"/>
              <a:gd name="T2" fmla="*/ 0 w 91"/>
              <a:gd name="T3" fmla="*/ 45 h 92"/>
              <a:gd name="T4" fmla="*/ 45 w 91"/>
              <a:gd name="T5" fmla="*/ 91 h 92"/>
              <a:gd name="T6" fmla="*/ 90 w 91"/>
              <a:gd name="T7" fmla="*/ 45 h 92"/>
              <a:gd name="T8" fmla="*/ 45 w 9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1"/>
                  <a:pt x="45" y="91"/>
                </a:cubicBezTo>
                <a:cubicBezTo>
                  <a:pt x="70" y="91"/>
                  <a:pt x="90" y="71"/>
                  <a:pt x="90" y="45"/>
                </a:cubicBezTo>
                <a:cubicBezTo>
                  <a:pt x="90" y="20"/>
                  <a:pt x="70" y="0"/>
                  <a:pt x="4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" name="Freeform 122"/>
          <p:cNvSpPr>
            <a:spLocks noChangeArrowheads="1"/>
          </p:cNvSpPr>
          <p:nvPr/>
        </p:nvSpPr>
        <p:spPr bwMode="auto">
          <a:xfrm>
            <a:off x="906194" y="2250669"/>
            <a:ext cx="34197" cy="34197"/>
          </a:xfrm>
          <a:custGeom>
            <a:avLst/>
            <a:gdLst>
              <a:gd name="T0" fmla="*/ 39 w 80"/>
              <a:gd name="T1" fmla="*/ 0 h 80"/>
              <a:gd name="T2" fmla="*/ 0 w 80"/>
              <a:gd name="T3" fmla="*/ 39 h 80"/>
              <a:gd name="T4" fmla="*/ 39 w 80"/>
              <a:gd name="T5" fmla="*/ 79 h 80"/>
              <a:gd name="T6" fmla="*/ 79 w 80"/>
              <a:gd name="T7" fmla="*/ 39 h 80"/>
              <a:gd name="T8" fmla="*/ 39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39" y="0"/>
                </a:moveTo>
                <a:cubicBezTo>
                  <a:pt x="16" y="0"/>
                  <a:pt x="0" y="17"/>
                  <a:pt x="0" y="39"/>
                </a:cubicBezTo>
                <a:cubicBezTo>
                  <a:pt x="0" y="62"/>
                  <a:pt x="16" y="79"/>
                  <a:pt x="39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3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" name="Freeform 123"/>
          <p:cNvSpPr>
            <a:spLocks noChangeArrowheads="1"/>
          </p:cNvSpPr>
          <p:nvPr/>
        </p:nvSpPr>
        <p:spPr bwMode="auto">
          <a:xfrm>
            <a:off x="682016" y="2252568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4" y="0"/>
                  <a:pt x="0" y="14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4"/>
                  <a:pt x="68" y="34"/>
                </a:cubicBezTo>
                <a:cubicBezTo>
                  <a:pt x="68" y="14"/>
                  <a:pt x="54" y="0"/>
                  <a:pt x="3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" name="Freeform 124"/>
          <p:cNvSpPr>
            <a:spLocks noChangeArrowheads="1"/>
          </p:cNvSpPr>
          <p:nvPr/>
        </p:nvSpPr>
        <p:spPr bwMode="auto">
          <a:xfrm>
            <a:off x="465438" y="226206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6" y="0"/>
                  <a:pt x="0" y="9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5" y="34"/>
                  <a:pt x="34" y="25"/>
                  <a:pt x="34" y="17"/>
                </a:cubicBezTo>
                <a:cubicBezTo>
                  <a:pt x="34" y="6"/>
                  <a:pt x="28" y="0"/>
                  <a:pt x="1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" name="Freeform 125"/>
          <p:cNvSpPr>
            <a:spLocks noChangeArrowheads="1"/>
          </p:cNvSpPr>
          <p:nvPr/>
        </p:nvSpPr>
        <p:spPr bwMode="auto">
          <a:xfrm>
            <a:off x="229861" y="2252568"/>
            <a:ext cx="34197" cy="36097"/>
          </a:xfrm>
          <a:custGeom>
            <a:avLst/>
            <a:gdLst>
              <a:gd name="T0" fmla="*/ 40 w 80"/>
              <a:gd name="T1" fmla="*/ 0 h 83"/>
              <a:gd name="T2" fmla="*/ 0 w 80"/>
              <a:gd name="T3" fmla="*/ 43 h 83"/>
              <a:gd name="T4" fmla="*/ 40 w 80"/>
              <a:gd name="T5" fmla="*/ 82 h 83"/>
              <a:gd name="T6" fmla="*/ 79 w 80"/>
              <a:gd name="T7" fmla="*/ 43 h 83"/>
              <a:gd name="T8" fmla="*/ 40 w 80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3">
                <a:moveTo>
                  <a:pt x="40" y="0"/>
                </a:moveTo>
                <a:cubicBezTo>
                  <a:pt x="17" y="0"/>
                  <a:pt x="0" y="21"/>
                  <a:pt x="0" y="43"/>
                </a:cubicBezTo>
                <a:cubicBezTo>
                  <a:pt x="0" y="66"/>
                  <a:pt x="17" y="82"/>
                  <a:pt x="40" y="82"/>
                </a:cubicBezTo>
                <a:cubicBezTo>
                  <a:pt x="62" y="82"/>
                  <a:pt x="79" y="62"/>
                  <a:pt x="79" y="43"/>
                </a:cubicBezTo>
                <a:cubicBezTo>
                  <a:pt x="79" y="20"/>
                  <a:pt x="62" y="0"/>
                  <a:pt x="4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" name="Freeform 126"/>
          <p:cNvSpPr>
            <a:spLocks noChangeArrowheads="1"/>
          </p:cNvSpPr>
          <p:nvPr/>
        </p:nvSpPr>
        <p:spPr bwMode="auto">
          <a:xfrm>
            <a:off x="7582" y="2256368"/>
            <a:ext cx="32297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7 h 74"/>
              <a:gd name="T4" fmla="*/ 37 w 74"/>
              <a:gd name="T5" fmla="*/ 73 h 74"/>
              <a:gd name="T6" fmla="*/ 73 w 74"/>
              <a:gd name="T7" fmla="*/ 37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6" y="73"/>
                  <a:pt x="73" y="56"/>
                  <a:pt x="73" y="37"/>
                </a:cubicBezTo>
                <a:cubicBezTo>
                  <a:pt x="71" y="14"/>
                  <a:pt x="56" y="0"/>
                  <a:pt x="3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Freeform 127"/>
          <p:cNvSpPr>
            <a:spLocks noChangeArrowheads="1"/>
          </p:cNvSpPr>
          <p:nvPr/>
        </p:nvSpPr>
        <p:spPr bwMode="auto">
          <a:xfrm>
            <a:off x="7175578" y="1959997"/>
            <a:ext cx="100689" cy="100691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1 h 232"/>
              <a:gd name="T6" fmla="*/ 231 w 232"/>
              <a:gd name="T7" fmla="*/ 116 h 232"/>
              <a:gd name="T8" fmla="*/ 116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1" y="0"/>
                  <a:pt x="0" y="54"/>
                  <a:pt x="0" y="116"/>
                </a:cubicBezTo>
                <a:cubicBezTo>
                  <a:pt x="0" y="181"/>
                  <a:pt x="54" y="231"/>
                  <a:pt x="116" y="231"/>
                </a:cubicBezTo>
                <a:cubicBezTo>
                  <a:pt x="181" y="231"/>
                  <a:pt x="231" y="178"/>
                  <a:pt x="231" y="116"/>
                </a:cubicBezTo>
                <a:cubicBezTo>
                  <a:pt x="231" y="54"/>
                  <a:pt x="181" y="0"/>
                  <a:pt x="11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0" name="Freeform 128"/>
          <p:cNvSpPr>
            <a:spLocks noChangeArrowheads="1"/>
          </p:cNvSpPr>
          <p:nvPr/>
        </p:nvSpPr>
        <p:spPr bwMode="auto">
          <a:xfrm>
            <a:off x="6951400" y="1961897"/>
            <a:ext cx="100689" cy="100690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1 h 232"/>
              <a:gd name="T6" fmla="*/ 231 w 232"/>
              <a:gd name="T7" fmla="*/ 116 h 232"/>
              <a:gd name="T8" fmla="*/ 116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1" y="0"/>
                  <a:pt x="0" y="54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1" y="178"/>
                  <a:pt x="231" y="116"/>
                </a:cubicBezTo>
                <a:cubicBezTo>
                  <a:pt x="231" y="54"/>
                  <a:pt x="181" y="0"/>
                  <a:pt x="11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Freeform 129"/>
          <p:cNvSpPr>
            <a:spLocks noChangeArrowheads="1"/>
          </p:cNvSpPr>
          <p:nvPr/>
        </p:nvSpPr>
        <p:spPr bwMode="auto">
          <a:xfrm>
            <a:off x="6712023" y="1948598"/>
            <a:ext cx="129187" cy="129187"/>
          </a:xfrm>
          <a:custGeom>
            <a:avLst/>
            <a:gdLst>
              <a:gd name="T0" fmla="*/ 150 w 300"/>
              <a:gd name="T1" fmla="*/ 0 h 300"/>
              <a:gd name="T2" fmla="*/ 0 w 300"/>
              <a:gd name="T3" fmla="*/ 149 h 300"/>
              <a:gd name="T4" fmla="*/ 150 w 300"/>
              <a:gd name="T5" fmla="*/ 299 h 300"/>
              <a:gd name="T6" fmla="*/ 299 w 300"/>
              <a:gd name="T7" fmla="*/ 149 h 300"/>
              <a:gd name="T8" fmla="*/ 150 w 3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" h="300">
                <a:moveTo>
                  <a:pt x="150" y="0"/>
                </a:moveTo>
                <a:cubicBezTo>
                  <a:pt x="68" y="0"/>
                  <a:pt x="0" y="68"/>
                  <a:pt x="0" y="149"/>
                </a:cubicBezTo>
                <a:cubicBezTo>
                  <a:pt x="0" y="231"/>
                  <a:pt x="69" y="299"/>
                  <a:pt x="150" y="299"/>
                </a:cubicBezTo>
                <a:cubicBezTo>
                  <a:pt x="232" y="299"/>
                  <a:pt x="299" y="231"/>
                  <a:pt x="299" y="149"/>
                </a:cubicBezTo>
                <a:cubicBezTo>
                  <a:pt x="299" y="68"/>
                  <a:pt x="231" y="0"/>
                  <a:pt x="15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Freeform 130"/>
          <p:cNvSpPr>
            <a:spLocks noChangeArrowheads="1"/>
          </p:cNvSpPr>
          <p:nvPr/>
        </p:nvSpPr>
        <p:spPr bwMode="auto">
          <a:xfrm>
            <a:off x="6482145" y="1944798"/>
            <a:ext cx="136787" cy="138687"/>
          </a:xfrm>
          <a:custGeom>
            <a:avLst/>
            <a:gdLst>
              <a:gd name="T0" fmla="*/ 158 w 319"/>
              <a:gd name="T1" fmla="*/ 0 h 320"/>
              <a:gd name="T2" fmla="*/ 0 w 319"/>
              <a:gd name="T3" fmla="*/ 161 h 320"/>
              <a:gd name="T4" fmla="*/ 160 w 319"/>
              <a:gd name="T5" fmla="*/ 319 h 320"/>
              <a:gd name="T6" fmla="*/ 318 w 319"/>
              <a:gd name="T7" fmla="*/ 158 h 320"/>
              <a:gd name="T8" fmla="*/ 158 w 319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320">
                <a:moveTo>
                  <a:pt x="158" y="0"/>
                </a:moveTo>
                <a:cubicBezTo>
                  <a:pt x="70" y="0"/>
                  <a:pt x="0" y="71"/>
                  <a:pt x="0" y="161"/>
                </a:cubicBezTo>
                <a:cubicBezTo>
                  <a:pt x="0" y="249"/>
                  <a:pt x="70" y="319"/>
                  <a:pt x="160" y="319"/>
                </a:cubicBezTo>
                <a:cubicBezTo>
                  <a:pt x="248" y="319"/>
                  <a:pt x="318" y="246"/>
                  <a:pt x="318" y="158"/>
                </a:cubicBezTo>
                <a:cubicBezTo>
                  <a:pt x="318" y="71"/>
                  <a:pt x="248" y="0"/>
                  <a:pt x="15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" name="Freeform 131"/>
          <p:cNvSpPr>
            <a:spLocks noChangeArrowheads="1"/>
          </p:cNvSpPr>
          <p:nvPr/>
        </p:nvSpPr>
        <p:spPr bwMode="auto">
          <a:xfrm>
            <a:off x="6254168" y="1942899"/>
            <a:ext cx="142487" cy="144386"/>
          </a:xfrm>
          <a:custGeom>
            <a:avLst/>
            <a:gdLst>
              <a:gd name="T0" fmla="*/ 164 w 331"/>
              <a:gd name="T1" fmla="*/ 2 h 334"/>
              <a:gd name="T2" fmla="*/ 0 w 331"/>
              <a:gd name="T3" fmla="*/ 169 h 334"/>
              <a:gd name="T4" fmla="*/ 166 w 331"/>
              <a:gd name="T5" fmla="*/ 333 h 334"/>
              <a:gd name="T6" fmla="*/ 330 w 331"/>
              <a:gd name="T7" fmla="*/ 166 h 334"/>
              <a:gd name="T8" fmla="*/ 164 w 331"/>
              <a:gd name="T9" fmla="*/ 2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334">
                <a:moveTo>
                  <a:pt x="164" y="2"/>
                </a:moveTo>
                <a:cubicBezTo>
                  <a:pt x="73" y="2"/>
                  <a:pt x="0" y="79"/>
                  <a:pt x="0" y="169"/>
                </a:cubicBezTo>
                <a:cubicBezTo>
                  <a:pt x="0" y="259"/>
                  <a:pt x="76" y="333"/>
                  <a:pt x="166" y="333"/>
                </a:cubicBezTo>
                <a:cubicBezTo>
                  <a:pt x="257" y="333"/>
                  <a:pt x="330" y="259"/>
                  <a:pt x="330" y="166"/>
                </a:cubicBezTo>
                <a:cubicBezTo>
                  <a:pt x="330" y="73"/>
                  <a:pt x="257" y="0"/>
                  <a:pt x="164" y="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" name="Freeform 132"/>
          <p:cNvSpPr>
            <a:spLocks noChangeArrowheads="1"/>
          </p:cNvSpPr>
          <p:nvPr/>
        </p:nvSpPr>
        <p:spPr bwMode="auto">
          <a:xfrm>
            <a:off x="6033790" y="1948598"/>
            <a:ext cx="134887" cy="136787"/>
          </a:xfrm>
          <a:custGeom>
            <a:avLst/>
            <a:gdLst>
              <a:gd name="T0" fmla="*/ 155 w 314"/>
              <a:gd name="T1" fmla="*/ 3 h 317"/>
              <a:gd name="T2" fmla="*/ 0 w 314"/>
              <a:gd name="T3" fmla="*/ 161 h 317"/>
              <a:gd name="T4" fmla="*/ 158 w 314"/>
              <a:gd name="T5" fmla="*/ 316 h 317"/>
              <a:gd name="T6" fmla="*/ 313 w 314"/>
              <a:gd name="T7" fmla="*/ 158 h 317"/>
              <a:gd name="T8" fmla="*/ 155 w 314"/>
              <a:gd name="T9" fmla="*/ 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317">
                <a:moveTo>
                  <a:pt x="155" y="3"/>
                </a:moveTo>
                <a:cubicBezTo>
                  <a:pt x="68" y="3"/>
                  <a:pt x="0" y="74"/>
                  <a:pt x="0" y="161"/>
                </a:cubicBezTo>
                <a:cubicBezTo>
                  <a:pt x="0" y="249"/>
                  <a:pt x="71" y="316"/>
                  <a:pt x="158" y="316"/>
                </a:cubicBezTo>
                <a:cubicBezTo>
                  <a:pt x="246" y="316"/>
                  <a:pt x="313" y="246"/>
                  <a:pt x="313" y="158"/>
                </a:cubicBezTo>
                <a:cubicBezTo>
                  <a:pt x="313" y="71"/>
                  <a:pt x="243" y="0"/>
                  <a:pt x="155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Freeform 133"/>
          <p:cNvSpPr>
            <a:spLocks noChangeArrowheads="1"/>
          </p:cNvSpPr>
          <p:nvPr/>
        </p:nvSpPr>
        <p:spPr bwMode="auto">
          <a:xfrm>
            <a:off x="5817211" y="1958098"/>
            <a:ext cx="117788" cy="117788"/>
          </a:xfrm>
          <a:custGeom>
            <a:avLst/>
            <a:gdLst>
              <a:gd name="T0" fmla="*/ 135 w 275"/>
              <a:gd name="T1" fmla="*/ 0 h 272"/>
              <a:gd name="T2" fmla="*/ 3 w 275"/>
              <a:gd name="T3" fmla="*/ 136 h 272"/>
              <a:gd name="T4" fmla="*/ 138 w 275"/>
              <a:gd name="T5" fmla="*/ 271 h 272"/>
              <a:gd name="T6" fmla="*/ 274 w 275"/>
              <a:gd name="T7" fmla="*/ 136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62" y="0"/>
                  <a:pt x="0" y="62"/>
                  <a:pt x="3" y="136"/>
                </a:cubicBezTo>
                <a:cubicBezTo>
                  <a:pt x="3" y="209"/>
                  <a:pt x="65" y="271"/>
                  <a:pt x="138" y="271"/>
                </a:cubicBezTo>
                <a:cubicBezTo>
                  <a:pt x="214" y="271"/>
                  <a:pt x="274" y="209"/>
                  <a:pt x="274" y="136"/>
                </a:cubicBezTo>
                <a:cubicBezTo>
                  <a:pt x="271" y="60"/>
                  <a:pt x="209" y="0"/>
                  <a:pt x="13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Freeform 134"/>
          <p:cNvSpPr>
            <a:spLocks noChangeArrowheads="1"/>
          </p:cNvSpPr>
          <p:nvPr/>
        </p:nvSpPr>
        <p:spPr bwMode="auto">
          <a:xfrm>
            <a:off x="5598733" y="1965697"/>
            <a:ext cx="104489" cy="104489"/>
          </a:xfrm>
          <a:custGeom>
            <a:avLst/>
            <a:gdLst>
              <a:gd name="T0" fmla="*/ 121 w 244"/>
              <a:gd name="T1" fmla="*/ 0 h 241"/>
              <a:gd name="T2" fmla="*/ 3 w 244"/>
              <a:gd name="T3" fmla="*/ 122 h 241"/>
              <a:gd name="T4" fmla="*/ 124 w 244"/>
              <a:gd name="T5" fmla="*/ 240 h 241"/>
              <a:gd name="T6" fmla="*/ 243 w 244"/>
              <a:gd name="T7" fmla="*/ 119 h 241"/>
              <a:gd name="T8" fmla="*/ 121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21" y="0"/>
                </a:moveTo>
                <a:cubicBezTo>
                  <a:pt x="54" y="0"/>
                  <a:pt x="0" y="54"/>
                  <a:pt x="3" y="122"/>
                </a:cubicBezTo>
                <a:cubicBezTo>
                  <a:pt x="3" y="189"/>
                  <a:pt x="56" y="240"/>
                  <a:pt x="124" y="240"/>
                </a:cubicBezTo>
                <a:cubicBezTo>
                  <a:pt x="192" y="240"/>
                  <a:pt x="243" y="186"/>
                  <a:pt x="243" y="119"/>
                </a:cubicBezTo>
                <a:cubicBezTo>
                  <a:pt x="240" y="54"/>
                  <a:pt x="186" y="0"/>
                  <a:pt x="12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Freeform 135"/>
          <p:cNvSpPr>
            <a:spLocks noChangeArrowheads="1"/>
          </p:cNvSpPr>
          <p:nvPr/>
        </p:nvSpPr>
        <p:spPr bwMode="auto">
          <a:xfrm>
            <a:off x="5368855" y="1963796"/>
            <a:ext cx="113989" cy="112090"/>
          </a:xfrm>
          <a:custGeom>
            <a:avLst/>
            <a:gdLst>
              <a:gd name="T0" fmla="*/ 129 w 263"/>
              <a:gd name="T1" fmla="*/ 0 h 260"/>
              <a:gd name="T2" fmla="*/ 2 w 263"/>
              <a:gd name="T3" fmla="*/ 129 h 260"/>
              <a:gd name="T4" fmla="*/ 132 w 263"/>
              <a:gd name="T5" fmla="*/ 256 h 260"/>
              <a:gd name="T6" fmla="*/ 262 w 263"/>
              <a:gd name="T7" fmla="*/ 127 h 260"/>
              <a:gd name="T8" fmla="*/ 129 w 263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260">
                <a:moveTo>
                  <a:pt x="129" y="0"/>
                </a:moveTo>
                <a:cubicBezTo>
                  <a:pt x="59" y="0"/>
                  <a:pt x="0" y="59"/>
                  <a:pt x="2" y="129"/>
                </a:cubicBezTo>
                <a:cubicBezTo>
                  <a:pt x="2" y="200"/>
                  <a:pt x="62" y="259"/>
                  <a:pt x="132" y="256"/>
                </a:cubicBezTo>
                <a:cubicBezTo>
                  <a:pt x="203" y="256"/>
                  <a:pt x="262" y="197"/>
                  <a:pt x="262" y="127"/>
                </a:cubicBezTo>
                <a:cubicBezTo>
                  <a:pt x="259" y="56"/>
                  <a:pt x="203" y="0"/>
                  <a:pt x="12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Freeform 136"/>
          <p:cNvSpPr>
            <a:spLocks noChangeArrowheads="1"/>
          </p:cNvSpPr>
          <p:nvPr/>
        </p:nvSpPr>
        <p:spPr bwMode="auto">
          <a:xfrm>
            <a:off x="5146577" y="1967596"/>
            <a:ext cx="106390" cy="106390"/>
          </a:xfrm>
          <a:custGeom>
            <a:avLst/>
            <a:gdLst>
              <a:gd name="T0" fmla="*/ 121 w 246"/>
              <a:gd name="T1" fmla="*/ 3 h 247"/>
              <a:gd name="T2" fmla="*/ 0 w 246"/>
              <a:gd name="T3" fmla="*/ 124 h 247"/>
              <a:gd name="T4" fmla="*/ 121 w 246"/>
              <a:gd name="T5" fmla="*/ 246 h 247"/>
              <a:gd name="T6" fmla="*/ 243 w 246"/>
              <a:gd name="T7" fmla="*/ 124 h 247"/>
              <a:gd name="T8" fmla="*/ 121 w 246"/>
              <a:gd name="T9" fmla="*/ 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7">
                <a:moveTo>
                  <a:pt x="121" y="3"/>
                </a:moveTo>
                <a:cubicBezTo>
                  <a:pt x="54" y="3"/>
                  <a:pt x="0" y="59"/>
                  <a:pt x="0" y="124"/>
                </a:cubicBezTo>
                <a:cubicBezTo>
                  <a:pt x="0" y="192"/>
                  <a:pt x="54" y="246"/>
                  <a:pt x="121" y="246"/>
                </a:cubicBezTo>
                <a:cubicBezTo>
                  <a:pt x="189" y="246"/>
                  <a:pt x="243" y="189"/>
                  <a:pt x="243" y="124"/>
                </a:cubicBezTo>
                <a:cubicBezTo>
                  <a:pt x="245" y="56"/>
                  <a:pt x="189" y="0"/>
                  <a:pt x="121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Freeform 137"/>
          <p:cNvSpPr>
            <a:spLocks noChangeArrowheads="1"/>
          </p:cNvSpPr>
          <p:nvPr/>
        </p:nvSpPr>
        <p:spPr bwMode="auto">
          <a:xfrm>
            <a:off x="4926199" y="1973296"/>
            <a:ext cx="94991" cy="94991"/>
          </a:xfrm>
          <a:custGeom>
            <a:avLst/>
            <a:gdLst>
              <a:gd name="T0" fmla="*/ 110 w 221"/>
              <a:gd name="T1" fmla="*/ 0 h 221"/>
              <a:gd name="T2" fmla="*/ 0 w 221"/>
              <a:gd name="T3" fmla="*/ 110 h 221"/>
              <a:gd name="T4" fmla="*/ 110 w 221"/>
              <a:gd name="T5" fmla="*/ 220 h 221"/>
              <a:gd name="T6" fmla="*/ 220 w 221"/>
              <a:gd name="T7" fmla="*/ 110 h 221"/>
              <a:gd name="T8" fmla="*/ 110 w 221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21">
                <a:moveTo>
                  <a:pt x="110" y="0"/>
                </a:moveTo>
                <a:cubicBezTo>
                  <a:pt x="51" y="0"/>
                  <a:pt x="0" y="51"/>
                  <a:pt x="0" y="110"/>
                </a:cubicBezTo>
                <a:cubicBezTo>
                  <a:pt x="0" y="172"/>
                  <a:pt x="51" y="220"/>
                  <a:pt x="110" y="220"/>
                </a:cubicBezTo>
                <a:cubicBezTo>
                  <a:pt x="172" y="220"/>
                  <a:pt x="220" y="169"/>
                  <a:pt x="220" y="110"/>
                </a:cubicBezTo>
                <a:cubicBezTo>
                  <a:pt x="220" y="51"/>
                  <a:pt x="172" y="0"/>
                  <a:pt x="11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" name="Freeform 138"/>
          <p:cNvSpPr>
            <a:spLocks noChangeArrowheads="1"/>
          </p:cNvSpPr>
          <p:nvPr/>
        </p:nvSpPr>
        <p:spPr bwMode="auto">
          <a:xfrm>
            <a:off x="4711520" y="1984695"/>
            <a:ext cx="75993" cy="75993"/>
          </a:xfrm>
          <a:custGeom>
            <a:avLst/>
            <a:gdLst>
              <a:gd name="T0" fmla="*/ 87 w 178"/>
              <a:gd name="T1" fmla="*/ 0 h 178"/>
              <a:gd name="T2" fmla="*/ 0 w 178"/>
              <a:gd name="T3" fmla="*/ 90 h 178"/>
              <a:gd name="T4" fmla="*/ 90 w 178"/>
              <a:gd name="T5" fmla="*/ 177 h 178"/>
              <a:gd name="T6" fmla="*/ 177 w 178"/>
              <a:gd name="T7" fmla="*/ 90 h 178"/>
              <a:gd name="T8" fmla="*/ 87 w 178"/>
              <a:gd name="T9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78">
                <a:moveTo>
                  <a:pt x="87" y="0"/>
                </a:moveTo>
                <a:cubicBezTo>
                  <a:pt x="39" y="0"/>
                  <a:pt x="0" y="39"/>
                  <a:pt x="0" y="90"/>
                </a:cubicBezTo>
                <a:cubicBezTo>
                  <a:pt x="0" y="138"/>
                  <a:pt x="39" y="177"/>
                  <a:pt x="90" y="177"/>
                </a:cubicBezTo>
                <a:cubicBezTo>
                  <a:pt x="138" y="177"/>
                  <a:pt x="177" y="138"/>
                  <a:pt x="177" y="90"/>
                </a:cubicBezTo>
                <a:cubicBezTo>
                  <a:pt x="175" y="39"/>
                  <a:pt x="135" y="0"/>
                  <a:pt x="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" name="Freeform 139"/>
          <p:cNvSpPr>
            <a:spLocks noChangeArrowheads="1"/>
          </p:cNvSpPr>
          <p:nvPr/>
        </p:nvSpPr>
        <p:spPr bwMode="auto">
          <a:xfrm>
            <a:off x="4475943" y="1977096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1"/>
                  <a:pt x="3" y="113"/>
                </a:cubicBezTo>
                <a:cubicBezTo>
                  <a:pt x="3" y="175"/>
                  <a:pt x="54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3" y="48"/>
                  <a:pt x="175" y="0"/>
                  <a:pt x="11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" name="Freeform 140"/>
          <p:cNvSpPr>
            <a:spLocks noChangeArrowheads="1"/>
          </p:cNvSpPr>
          <p:nvPr/>
        </p:nvSpPr>
        <p:spPr bwMode="auto">
          <a:xfrm>
            <a:off x="4249866" y="1977096"/>
            <a:ext cx="96890" cy="96890"/>
          </a:xfrm>
          <a:custGeom>
            <a:avLst/>
            <a:gdLst>
              <a:gd name="T0" fmla="*/ 113 w 227"/>
              <a:gd name="T1" fmla="*/ 0 h 227"/>
              <a:gd name="T2" fmla="*/ 0 w 227"/>
              <a:gd name="T3" fmla="*/ 113 h 227"/>
              <a:gd name="T4" fmla="*/ 113 w 227"/>
              <a:gd name="T5" fmla="*/ 226 h 227"/>
              <a:gd name="T6" fmla="*/ 226 w 227"/>
              <a:gd name="T7" fmla="*/ 113 h 227"/>
              <a:gd name="T8" fmla="*/ 113 w 227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7">
                <a:moveTo>
                  <a:pt x="113" y="0"/>
                </a:moveTo>
                <a:cubicBezTo>
                  <a:pt x="51" y="0"/>
                  <a:pt x="0" y="51"/>
                  <a:pt x="0" y="113"/>
                </a:cubicBezTo>
                <a:cubicBezTo>
                  <a:pt x="0" y="175"/>
                  <a:pt x="51" y="226"/>
                  <a:pt x="113" y="226"/>
                </a:cubicBezTo>
                <a:cubicBezTo>
                  <a:pt x="175" y="226"/>
                  <a:pt x="226" y="175"/>
                  <a:pt x="226" y="113"/>
                </a:cubicBezTo>
                <a:cubicBezTo>
                  <a:pt x="226" y="51"/>
                  <a:pt x="175" y="0"/>
                  <a:pt x="11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" name="Freeform 141"/>
          <p:cNvSpPr>
            <a:spLocks noChangeArrowheads="1"/>
          </p:cNvSpPr>
          <p:nvPr/>
        </p:nvSpPr>
        <p:spPr bwMode="auto">
          <a:xfrm>
            <a:off x="4023787" y="1977096"/>
            <a:ext cx="100691" cy="100690"/>
          </a:xfrm>
          <a:custGeom>
            <a:avLst/>
            <a:gdLst>
              <a:gd name="T0" fmla="*/ 232 w 233"/>
              <a:gd name="T1" fmla="*/ 115 h 232"/>
              <a:gd name="T2" fmla="*/ 216 w 233"/>
              <a:gd name="T3" fmla="*/ 173 h 232"/>
              <a:gd name="T4" fmla="*/ 174 w 233"/>
              <a:gd name="T5" fmla="*/ 215 h 232"/>
              <a:gd name="T6" fmla="*/ 116 w 233"/>
              <a:gd name="T7" fmla="*/ 231 h 232"/>
              <a:gd name="T8" fmla="*/ 59 w 233"/>
              <a:gd name="T9" fmla="*/ 216 h 232"/>
              <a:gd name="T10" fmla="*/ 16 w 233"/>
              <a:gd name="T11" fmla="*/ 174 h 232"/>
              <a:gd name="T12" fmla="*/ 0 w 233"/>
              <a:gd name="T13" fmla="*/ 116 h 232"/>
              <a:gd name="T14" fmla="*/ 15 w 233"/>
              <a:gd name="T15" fmla="*/ 58 h 232"/>
              <a:gd name="T16" fmla="*/ 58 w 233"/>
              <a:gd name="T17" fmla="*/ 16 h 232"/>
              <a:gd name="T18" fmla="*/ 115 w 233"/>
              <a:gd name="T19" fmla="*/ 0 h 232"/>
              <a:gd name="T20" fmla="*/ 173 w 233"/>
              <a:gd name="T21" fmla="*/ 15 h 232"/>
              <a:gd name="T22" fmla="*/ 216 w 233"/>
              <a:gd name="T23" fmla="*/ 57 h 232"/>
              <a:gd name="T24" fmla="*/ 232 w 233"/>
              <a:gd name="T25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3" h="232">
                <a:moveTo>
                  <a:pt x="232" y="115"/>
                </a:moveTo>
                <a:cubicBezTo>
                  <a:pt x="232" y="136"/>
                  <a:pt x="227" y="155"/>
                  <a:pt x="216" y="173"/>
                </a:cubicBezTo>
                <a:cubicBezTo>
                  <a:pt x="206" y="192"/>
                  <a:pt x="193" y="205"/>
                  <a:pt x="174" y="215"/>
                </a:cubicBezTo>
                <a:cubicBezTo>
                  <a:pt x="156" y="226"/>
                  <a:pt x="138" y="231"/>
                  <a:pt x="116" y="231"/>
                </a:cubicBezTo>
                <a:cubicBezTo>
                  <a:pt x="95" y="231"/>
                  <a:pt x="78" y="227"/>
                  <a:pt x="59" y="216"/>
                </a:cubicBezTo>
                <a:cubicBezTo>
                  <a:pt x="41" y="205"/>
                  <a:pt x="27" y="193"/>
                  <a:pt x="16" y="174"/>
                </a:cubicBezTo>
                <a:cubicBezTo>
                  <a:pt x="5" y="156"/>
                  <a:pt x="0" y="137"/>
                  <a:pt x="0" y="116"/>
                </a:cubicBezTo>
                <a:cubicBezTo>
                  <a:pt x="0" y="95"/>
                  <a:pt x="5" y="77"/>
                  <a:pt x="15" y="58"/>
                </a:cubicBezTo>
                <a:cubicBezTo>
                  <a:pt x="26" y="40"/>
                  <a:pt x="40" y="27"/>
                  <a:pt x="58" y="16"/>
                </a:cubicBezTo>
                <a:cubicBezTo>
                  <a:pt x="77" y="6"/>
                  <a:pt x="94" y="0"/>
                  <a:pt x="115" y="0"/>
                </a:cubicBezTo>
                <a:cubicBezTo>
                  <a:pt x="137" y="0"/>
                  <a:pt x="155" y="4"/>
                  <a:pt x="173" y="15"/>
                </a:cubicBezTo>
                <a:cubicBezTo>
                  <a:pt x="192" y="26"/>
                  <a:pt x="205" y="39"/>
                  <a:pt x="216" y="57"/>
                </a:cubicBezTo>
                <a:cubicBezTo>
                  <a:pt x="227" y="76"/>
                  <a:pt x="232" y="94"/>
                  <a:pt x="232" y="115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Freeform 142"/>
          <p:cNvSpPr>
            <a:spLocks noChangeArrowheads="1"/>
          </p:cNvSpPr>
          <p:nvPr/>
        </p:nvSpPr>
        <p:spPr bwMode="auto">
          <a:xfrm>
            <a:off x="3797710" y="1977096"/>
            <a:ext cx="100689" cy="98790"/>
          </a:xfrm>
          <a:custGeom>
            <a:avLst/>
            <a:gdLst>
              <a:gd name="T0" fmla="*/ 116 w 233"/>
              <a:gd name="T1" fmla="*/ 0 h 229"/>
              <a:gd name="T2" fmla="*/ 0 w 233"/>
              <a:gd name="T3" fmla="*/ 115 h 229"/>
              <a:gd name="T4" fmla="*/ 116 w 233"/>
              <a:gd name="T5" fmla="*/ 228 h 229"/>
              <a:gd name="T6" fmla="*/ 229 w 233"/>
              <a:gd name="T7" fmla="*/ 112 h 229"/>
              <a:gd name="T8" fmla="*/ 116 w 233"/>
              <a:gd name="T9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29">
                <a:moveTo>
                  <a:pt x="116" y="0"/>
                </a:moveTo>
                <a:cubicBezTo>
                  <a:pt x="51" y="0"/>
                  <a:pt x="0" y="50"/>
                  <a:pt x="0" y="115"/>
                </a:cubicBezTo>
                <a:cubicBezTo>
                  <a:pt x="0" y="177"/>
                  <a:pt x="51" y="228"/>
                  <a:pt x="116" y="228"/>
                </a:cubicBezTo>
                <a:cubicBezTo>
                  <a:pt x="178" y="228"/>
                  <a:pt x="229" y="177"/>
                  <a:pt x="229" y="112"/>
                </a:cubicBezTo>
                <a:cubicBezTo>
                  <a:pt x="232" y="50"/>
                  <a:pt x="178" y="0"/>
                  <a:pt x="11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" name="Freeform 143"/>
          <p:cNvSpPr>
            <a:spLocks noChangeArrowheads="1"/>
          </p:cNvSpPr>
          <p:nvPr/>
        </p:nvSpPr>
        <p:spPr bwMode="auto">
          <a:xfrm>
            <a:off x="3583031" y="1986594"/>
            <a:ext cx="79792" cy="83592"/>
          </a:xfrm>
          <a:custGeom>
            <a:avLst/>
            <a:gdLst>
              <a:gd name="T0" fmla="*/ 92 w 186"/>
              <a:gd name="T1" fmla="*/ 3 h 193"/>
              <a:gd name="T2" fmla="*/ 0 w 186"/>
              <a:gd name="T3" fmla="*/ 99 h 193"/>
              <a:gd name="T4" fmla="*/ 92 w 186"/>
              <a:gd name="T5" fmla="*/ 192 h 193"/>
              <a:gd name="T6" fmla="*/ 185 w 186"/>
              <a:gd name="T7" fmla="*/ 96 h 193"/>
              <a:gd name="T8" fmla="*/ 92 w 186"/>
              <a:gd name="T9" fmla="*/ 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93">
                <a:moveTo>
                  <a:pt x="92" y="3"/>
                </a:moveTo>
                <a:cubicBezTo>
                  <a:pt x="42" y="3"/>
                  <a:pt x="0" y="45"/>
                  <a:pt x="0" y="99"/>
                </a:cubicBezTo>
                <a:cubicBezTo>
                  <a:pt x="0" y="150"/>
                  <a:pt x="42" y="192"/>
                  <a:pt x="92" y="192"/>
                </a:cubicBezTo>
                <a:cubicBezTo>
                  <a:pt x="143" y="192"/>
                  <a:pt x="185" y="150"/>
                  <a:pt x="185" y="96"/>
                </a:cubicBezTo>
                <a:cubicBezTo>
                  <a:pt x="185" y="42"/>
                  <a:pt x="143" y="0"/>
                  <a:pt x="92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" name="Freeform 144"/>
          <p:cNvSpPr>
            <a:spLocks noChangeArrowheads="1"/>
          </p:cNvSpPr>
          <p:nvPr/>
        </p:nvSpPr>
        <p:spPr bwMode="auto">
          <a:xfrm>
            <a:off x="3364553" y="1992294"/>
            <a:ext cx="70292" cy="72193"/>
          </a:xfrm>
          <a:custGeom>
            <a:avLst/>
            <a:gdLst>
              <a:gd name="T0" fmla="*/ 82 w 165"/>
              <a:gd name="T1" fmla="*/ 3 h 168"/>
              <a:gd name="T2" fmla="*/ 0 w 165"/>
              <a:gd name="T3" fmla="*/ 85 h 168"/>
              <a:gd name="T4" fmla="*/ 82 w 165"/>
              <a:gd name="T5" fmla="*/ 167 h 168"/>
              <a:gd name="T6" fmla="*/ 164 w 165"/>
              <a:gd name="T7" fmla="*/ 85 h 168"/>
              <a:gd name="T8" fmla="*/ 82 w 165"/>
              <a:gd name="T9" fmla="*/ 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8">
                <a:moveTo>
                  <a:pt x="82" y="3"/>
                </a:moveTo>
                <a:cubicBezTo>
                  <a:pt x="37" y="3"/>
                  <a:pt x="0" y="40"/>
                  <a:pt x="0" y="85"/>
                </a:cubicBezTo>
                <a:cubicBezTo>
                  <a:pt x="0" y="130"/>
                  <a:pt x="37" y="167"/>
                  <a:pt x="82" y="167"/>
                </a:cubicBezTo>
                <a:cubicBezTo>
                  <a:pt x="127" y="167"/>
                  <a:pt x="164" y="130"/>
                  <a:pt x="164" y="85"/>
                </a:cubicBezTo>
                <a:cubicBezTo>
                  <a:pt x="164" y="40"/>
                  <a:pt x="127" y="0"/>
                  <a:pt x="82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" name="Freeform 145"/>
          <p:cNvSpPr>
            <a:spLocks noChangeArrowheads="1"/>
          </p:cNvSpPr>
          <p:nvPr/>
        </p:nvSpPr>
        <p:spPr bwMode="auto">
          <a:xfrm>
            <a:off x="3147974" y="2005592"/>
            <a:ext cx="51294" cy="51296"/>
          </a:xfrm>
          <a:custGeom>
            <a:avLst/>
            <a:gdLst>
              <a:gd name="T0" fmla="*/ 60 w 117"/>
              <a:gd name="T1" fmla="*/ 0 h 117"/>
              <a:gd name="T2" fmla="*/ 0 w 117"/>
              <a:gd name="T3" fmla="*/ 60 h 117"/>
              <a:gd name="T4" fmla="*/ 60 w 117"/>
              <a:gd name="T5" fmla="*/ 116 h 117"/>
              <a:gd name="T6" fmla="*/ 116 w 117"/>
              <a:gd name="T7" fmla="*/ 57 h 117"/>
              <a:gd name="T8" fmla="*/ 60 w 117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7">
                <a:moveTo>
                  <a:pt x="60" y="0"/>
                </a:moveTo>
                <a:cubicBezTo>
                  <a:pt x="26" y="0"/>
                  <a:pt x="0" y="26"/>
                  <a:pt x="0" y="60"/>
                </a:cubicBezTo>
                <a:cubicBezTo>
                  <a:pt x="0" y="91"/>
                  <a:pt x="26" y="116"/>
                  <a:pt x="60" y="116"/>
                </a:cubicBezTo>
                <a:cubicBezTo>
                  <a:pt x="91" y="116"/>
                  <a:pt x="116" y="91"/>
                  <a:pt x="116" y="57"/>
                </a:cubicBezTo>
                <a:cubicBezTo>
                  <a:pt x="116" y="26"/>
                  <a:pt x="91" y="0"/>
                  <a:pt x="6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" name="Freeform 146"/>
          <p:cNvSpPr>
            <a:spLocks noChangeArrowheads="1"/>
          </p:cNvSpPr>
          <p:nvPr/>
        </p:nvSpPr>
        <p:spPr bwMode="auto">
          <a:xfrm>
            <a:off x="2916197" y="1999894"/>
            <a:ext cx="64594" cy="64594"/>
          </a:xfrm>
          <a:custGeom>
            <a:avLst/>
            <a:gdLst>
              <a:gd name="T0" fmla="*/ 74 w 151"/>
              <a:gd name="T1" fmla="*/ 0 h 148"/>
              <a:gd name="T2" fmla="*/ 0 w 151"/>
              <a:gd name="T3" fmla="*/ 74 h 148"/>
              <a:gd name="T4" fmla="*/ 74 w 151"/>
              <a:gd name="T5" fmla="*/ 147 h 148"/>
              <a:gd name="T6" fmla="*/ 147 w 151"/>
              <a:gd name="T7" fmla="*/ 74 h 148"/>
              <a:gd name="T8" fmla="*/ 74 w 151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8">
                <a:moveTo>
                  <a:pt x="74" y="0"/>
                </a:moveTo>
                <a:cubicBezTo>
                  <a:pt x="31" y="0"/>
                  <a:pt x="0" y="35"/>
                  <a:pt x="0" y="74"/>
                </a:cubicBezTo>
                <a:cubicBezTo>
                  <a:pt x="0" y="114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50" y="34"/>
                  <a:pt x="116" y="0"/>
                  <a:pt x="7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" name="Freeform 147"/>
          <p:cNvSpPr>
            <a:spLocks noChangeArrowheads="1"/>
          </p:cNvSpPr>
          <p:nvPr/>
        </p:nvSpPr>
        <p:spPr bwMode="auto">
          <a:xfrm>
            <a:off x="2697718" y="2007493"/>
            <a:ext cx="49395" cy="51294"/>
          </a:xfrm>
          <a:custGeom>
            <a:avLst/>
            <a:gdLst>
              <a:gd name="T0" fmla="*/ 57 w 114"/>
              <a:gd name="T1" fmla="*/ 3 h 117"/>
              <a:gd name="T2" fmla="*/ 0 w 114"/>
              <a:gd name="T3" fmla="*/ 59 h 117"/>
              <a:gd name="T4" fmla="*/ 57 w 114"/>
              <a:gd name="T5" fmla="*/ 116 h 117"/>
              <a:gd name="T6" fmla="*/ 113 w 114"/>
              <a:gd name="T7" fmla="*/ 59 h 117"/>
              <a:gd name="T8" fmla="*/ 57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7" y="3"/>
                </a:moveTo>
                <a:cubicBezTo>
                  <a:pt x="26" y="3"/>
                  <a:pt x="0" y="28"/>
                  <a:pt x="0" y="59"/>
                </a:cubicBezTo>
                <a:cubicBezTo>
                  <a:pt x="0" y="90"/>
                  <a:pt x="26" y="116"/>
                  <a:pt x="57" y="116"/>
                </a:cubicBezTo>
                <a:cubicBezTo>
                  <a:pt x="88" y="116"/>
                  <a:pt x="113" y="90"/>
                  <a:pt x="113" y="59"/>
                </a:cubicBezTo>
                <a:cubicBezTo>
                  <a:pt x="113" y="26"/>
                  <a:pt x="88" y="0"/>
                  <a:pt x="57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" name="Freeform 148"/>
          <p:cNvSpPr>
            <a:spLocks noChangeArrowheads="1"/>
          </p:cNvSpPr>
          <p:nvPr/>
        </p:nvSpPr>
        <p:spPr bwMode="auto">
          <a:xfrm>
            <a:off x="2481139" y="2016991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39 h 80"/>
              <a:gd name="T4" fmla="*/ 40 w 80"/>
              <a:gd name="T5" fmla="*/ 79 h 80"/>
              <a:gd name="T6" fmla="*/ 79 w 80"/>
              <a:gd name="T7" fmla="*/ 39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20" y="0"/>
                  <a:pt x="0" y="17"/>
                  <a:pt x="0" y="39"/>
                </a:cubicBezTo>
                <a:cubicBezTo>
                  <a:pt x="0" y="62"/>
                  <a:pt x="17" y="79"/>
                  <a:pt x="40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" name="Freeform 149"/>
          <p:cNvSpPr>
            <a:spLocks noChangeArrowheads="1"/>
          </p:cNvSpPr>
          <p:nvPr/>
        </p:nvSpPr>
        <p:spPr bwMode="auto">
          <a:xfrm>
            <a:off x="2249362" y="2011292"/>
            <a:ext cx="47496" cy="47495"/>
          </a:xfrm>
          <a:custGeom>
            <a:avLst/>
            <a:gdLst>
              <a:gd name="T0" fmla="*/ 56 w 111"/>
              <a:gd name="T1" fmla="*/ 0 h 111"/>
              <a:gd name="T2" fmla="*/ 0 w 111"/>
              <a:gd name="T3" fmla="*/ 56 h 111"/>
              <a:gd name="T4" fmla="*/ 56 w 111"/>
              <a:gd name="T5" fmla="*/ 110 h 111"/>
              <a:gd name="T6" fmla="*/ 110 w 111"/>
              <a:gd name="T7" fmla="*/ 53 h 111"/>
              <a:gd name="T8" fmla="*/ 56 w 111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1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0"/>
                  <a:pt x="56" y="110"/>
                </a:cubicBezTo>
                <a:cubicBezTo>
                  <a:pt x="87" y="110"/>
                  <a:pt x="110" y="84"/>
                  <a:pt x="110" y="53"/>
                </a:cubicBezTo>
                <a:cubicBezTo>
                  <a:pt x="110" y="25"/>
                  <a:pt x="87" y="0"/>
                  <a:pt x="5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" name="Freeform 150"/>
          <p:cNvSpPr>
            <a:spLocks noChangeArrowheads="1"/>
          </p:cNvSpPr>
          <p:nvPr/>
        </p:nvSpPr>
        <p:spPr bwMode="auto">
          <a:xfrm>
            <a:off x="2023285" y="2011292"/>
            <a:ext cx="51294" cy="49395"/>
          </a:xfrm>
          <a:custGeom>
            <a:avLst/>
            <a:gdLst>
              <a:gd name="T0" fmla="*/ 56 w 117"/>
              <a:gd name="T1" fmla="*/ 0 h 116"/>
              <a:gd name="T2" fmla="*/ 0 w 117"/>
              <a:gd name="T3" fmla="*/ 59 h 116"/>
              <a:gd name="T4" fmla="*/ 59 w 117"/>
              <a:gd name="T5" fmla="*/ 115 h 116"/>
              <a:gd name="T6" fmla="*/ 116 w 117"/>
              <a:gd name="T7" fmla="*/ 56 h 116"/>
              <a:gd name="T8" fmla="*/ 56 w 117"/>
              <a:gd name="T9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6">
                <a:moveTo>
                  <a:pt x="56" y="0"/>
                </a:moveTo>
                <a:cubicBezTo>
                  <a:pt x="25" y="0"/>
                  <a:pt x="0" y="25"/>
                  <a:pt x="0" y="59"/>
                </a:cubicBezTo>
                <a:cubicBezTo>
                  <a:pt x="0" y="90"/>
                  <a:pt x="25" y="115"/>
                  <a:pt x="59" y="115"/>
                </a:cubicBezTo>
                <a:cubicBezTo>
                  <a:pt x="93" y="115"/>
                  <a:pt x="116" y="90"/>
                  <a:pt x="116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" name="Freeform 151"/>
          <p:cNvSpPr>
            <a:spLocks noChangeArrowheads="1"/>
          </p:cNvSpPr>
          <p:nvPr/>
        </p:nvSpPr>
        <p:spPr bwMode="auto">
          <a:xfrm>
            <a:off x="1783908" y="1999894"/>
            <a:ext cx="77892" cy="77892"/>
          </a:xfrm>
          <a:custGeom>
            <a:avLst/>
            <a:gdLst>
              <a:gd name="T0" fmla="*/ 87 w 179"/>
              <a:gd name="T1" fmla="*/ 0 h 179"/>
              <a:gd name="T2" fmla="*/ 0 w 179"/>
              <a:gd name="T3" fmla="*/ 91 h 179"/>
              <a:gd name="T4" fmla="*/ 87 w 179"/>
              <a:gd name="T5" fmla="*/ 178 h 179"/>
              <a:gd name="T6" fmla="*/ 175 w 179"/>
              <a:gd name="T7" fmla="*/ 91 h 179"/>
              <a:gd name="T8" fmla="*/ 87 w 179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8" y="40"/>
                  <a:pt x="138" y="0"/>
                  <a:pt x="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" name="Freeform 152"/>
          <p:cNvSpPr>
            <a:spLocks noChangeArrowheads="1"/>
          </p:cNvSpPr>
          <p:nvPr/>
        </p:nvSpPr>
        <p:spPr bwMode="auto">
          <a:xfrm>
            <a:off x="1559730" y="1999894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8 h 176"/>
              <a:gd name="T4" fmla="*/ 87 w 176"/>
              <a:gd name="T5" fmla="*/ 175 h 176"/>
              <a:gd name="T6" fmla="*/ 172 w 176"/>
              <a:gd name="T7" fmla="*/ 88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40"/>
                  <a:pt x="0" y="88"/>
                </a:cubicBezTo>
                <a:cubicBezTo>
                  <a:pt x="0" y="136"/>
                  <a:pt x="39" y="175"/>
                  <a:pt x="87" y="175"/>
                </a:cubicBezTo>
                <a:cubicBezTo>
                  <a:pt x="135" y="175"/>
                  <a:pt x="175" y="136"/>
                  <a:pt x="172" y="88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" name="Freeform 153"/>
          <p:cNvSpPr>
            <a:spLocks noChangeArrowheads="1"/>
          </p:cNvSpPr>
          <p:nvPr/>
        </p:nvSpPr>
        <p:spPr bwMode="auto">
          <a:xfrm>
            <a:off x="1339352" y="2005592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Freeform 154"/>
          <p:cNvSpPr>
            <a:spLocks noChangeArrowheads="1"/>
          </p:cNvSpPr>
          <p:nvPr/>
        </p:nvSpPr>
        <p:spPr bwMode="auto">
          <a:xfrm>
            <a:off x="1124672" y="2016991"/>
            <a:ext cx="45596" cy="45596"/>
          </a:xfrm>
          <a:custGeom>
            <a:avLst/>
            <a:gdLst>
              <a:gd name="T0" fmla="*/ 53 w 105"/>
              <a:gd name="T1" fmla="*/ 0 h 105"/>
              <a:gd name="T2" fmla="*/ 0 w 105"/>
              <a:gd name="T3" fmla="*/ 53 h 105"/>
              <a:gd name="T4" fmla="*/ 53 w 105"/>
              <a:gd name="T5" fmla="*/ 104 h 105"/>
              <a:gd name="T6" fmla="*/ 104 w 105"/>
              <a:gd name="T7" fmla="*/ 50 h 105"/>
              <a:gd name="T8" fmla="*/ 53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3" y="0"/>
                </a:moveTo>
                <a:cubicBezTo>
                  <a:pt x="25" y="0"/>
                  <a:pt x="0" y="22"/>
                  <a:pt x="0" y="53"/>
                </a:cubicBezTo>
                <a:cubicBezTo>
                  <a:pt x="0" y="82"/>
                  <a:pt x="22" y="104"/>
                  <a:pt x="53" y="104"/>
                </a:cubicBezTo>
                <a:cubicBezTo>
                  <a:pt x="81" y="104"/>
                  <a:pt x="104" y="82"/>
                  <a:pt x="104" y="50"/>
                </a:cubicBezTo>
                <a:cubicBezTo>
                  <a:pt x="104" y="25"/>
                  <a:pt x="81" y="0"/>
                  <a:pt x="5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" name="Freeform 155"/>
          <p:cNvSpPr>
            <a:spLocks noChangeArrowheads="1"/>
          </p:cNvSpPr>
          <p:nvPr/>
        </p:nvSpPr>
        <p:spPr bwMode="auto">
          <a:xfrm>
            <a:off x="902395" y="2022691"/>
            <a:ext cx="39895" cy="39895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0"/>
                  <a:pt x="45" y="90"/>
                </a:cubicBezTo>
                <a:cubicBezTo>
                  <a:pt x="70" y="90"/>
                  <a:pt x="90" y="71"/>
                  <a:pt x="90" y="45"/>
                </a:cubicBezTo>
                <a:cubicBezTo>
                  <a:pt x="90" y="20"/>
                  <a:pt x="68" y="0"/>
                  <a:pt x="4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" name="Freeform 156"/>
          <p:cNvSpPr>
            <a:spLocks noChangeArrowheads="1"/>
          </p:cNvSpPr>
          <p:nvPr/>
        </p:nvSpPr>
        <p:spPr bwMode="auto">
          <a:xfrm>
            <a:off x="666818" y="2013192"/>
            <a:ext cx="58894" cy="58895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3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3" y="105"/>
                  <a:pt x="133" y="68"/>
                </a:cubicBezTo>
                <a:cubicBezTo>
                  <a:pt x="136" y="28"/>
                  <a:pt x="105" y="0"/>
                  <a:pt x="6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" name="Freeform 157"/>
          <p:cNvSpPr>
            <a:spLocks noChangeArrowheads="1"/>
          </p:cNvSpPr>
          <p:nvPr/>
        </p:nvSpPr>
        <p:spPr bwMode="auto">
          <a:xfrm>
            <a:off x="433140" y="2005592"/>
            <a:ext cx="75993" cy="77893"/>
          </a:xfrm>
          <a:custGeom>
            <a:avLst/>
            <a:gdLst>
              <a:gd name="T0" fmla="*/ 87 w 176"/>
              <a:gd name="T1" fmla="*/ 0 h 179"/>
              <a:gd name="T2" fmla="*/ 0 w 176"/>
              <a:gd name="T3" fmla="*/ 91 h 179"/>
              <a:gd name="T4" fmla="*/ 87 w 176"/>
              <a:gd name="T5" fmla="*/ 178 h 179"/>
              <a:gd name="T6" fmla="*/ 175 w 176"/>
              <a:gd name="T7" fmla="*/ 91 h 179"/>
              <a:gd name="T8" fmla="*/ 87 w 176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" name="Freeform 158"/>
          <p:cNvSpPr>
            <a:spLocks noChangeArrowheads="1"/>
          </p:cNvSpPr>
          <p:nvPr/>
        </p:nvSpPr>
        <p:spPr bwMode="auto">
          <a:xfrm>
            <a:off x="216562" y="2015092"/>
            <a:ext cx="58895" cy="58894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6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2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ubicBezTo>
                  <a:pt x="136" y="32"/>
                  <a:pt x="105" y="0"/>
                  <a:pt x="6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" name="Freeform 159"/>
          <p:cNvSpPr>
            <a:spLocks noChangeArrowheads="1"/>
          </p:cNvSpPr>
          <p:nvPr/>
        </p:nvSpPr>
        <p:spPr bwMode="auto">
          <a:xfrm>
            <a:off x="-17" y="2022691"/>
            <a:ext cx="43696" cy="45596"/>
          </a:xfrm>
          <a:custGeom>
            <a:avLst/>
            <a:gdLst>
              <a:gd name="T0" fmla="*/ 51 w 103"/>
              <a:gd name="T1" fmla="*/ 0 h 105"/>
              <a:gd name="T2" fmla="*/ 0 w 103"/>
              <a:gd name="T3" fmla="*/ 53 h 105"/>
              <a:gd name="T4" fmla="*/ 51 w 103"/>
              <a:gd name="T5" fmla="*/ 104 h 105"/>
              <a:gd name="T6" fmla="*/ 102 w 103"/>
              <a:gd name="T7" fmla="*/ 51 h 105"/>
              <a:gd name="T8" fmla="*/ 51 w 103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1" y="104"/>
                </a:cubicBezTo>
                <a:cubicBezTo>
                  <a:pt x="79" y="104"/>
                  <a:pt x="102" y="82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" name="Freeform 160"/>
          <p:cNvSpPr>
            <a:spLocks noChangeArrowheads="1"/>
          </p:cNvSpPr>
          <p:nvPr/>
        </p:nvSpPr>
        <p:spPr bwMode="auto">
          <a:xfrm>
            <a:off x="7179378" y="1739619"/>
            <a:ext cx="93090" cy="93091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8 h 216"/>
              <a:gd name="T4" fmla="*/ 107 w 215"/>
              <a:gd name="T5" fmla="*/ 215 h 216"/>
              <a:gd name="T6" fmla="*/ 214 w 215"/>
              <a:gd name="T7" fmla="*/ 108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8"/>
                  <a:pt x="214" y="108"/>
                </a:cubicBezTo>
                <a:cubicBezTo>
                  <a:pt x="214" y="49"/>
                  <a:pt x="166" y="0"/>
                  <a:pt x="10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Freeform 161"/>
          <p:cNvSpPr>
            <a:spLocks noChangeArrowheads="1"/>
          </p:cNvSpPr>
          <p:nvPr/>
        </p:nvSpPr>
        <p:spPr bwMode="auto">
          <a:xfrm>
            <a:off x="6953299" y="1739619"/>
            <a:ext cx="93091" cy="93091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8 h 216"/>
              <a:gd name="T4" fmla="*/ 107 w 215"/>
              <a:gd name="T5" fmla="*/ 215 h 216"/>
              <a:gd name="T6" fmla="*/ 214 w 215"/>
              <a:gd name="T7" fmla="*/ 108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8"/>
                  <a:pt x="214" y="108"/>
                </a:cubicBezTo>
                <a:cubicBezTo>
                  <a:pt x="214" y="49"/>
                  <a:pt x="166" y="0"/>
                  <a:pt x="10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Freeform 162"/>
          <p:cNvSpPr>
            <a:spLocks noChangeArrowheads="1"/>
          </p:cNvSpPr>
          <p:nvPr/>
        </p:nvSpPr>
        <p:spPr bwMode="auto">
          <a:xfrm>
            <a:off x="6715823" y="1728220"/>
            <a:ext cx="119688" cy="119689"/>
          </a:xfrm>
          <a:custGeom>
            <a:avLst/>
            <a:gdLst>
              <a:gd name="T0" fmla="*/ 139 w 278"/>
              <a:gd name="T1" fmla="*/ 0 h 280"/>
              <a:gd name="T2" fmla="*/ 0 w 278"/>
              <a:gd name="T3" fmla="*/ 141 h 280"/>
              <a:gd name="T4" fmla="*/ 139 w 278"/>
              <a:gd name="T5" fmla="*/ 279 h 280"/>
              <a:gd name="T6" fmla="*/ 277 w 278"/>
              <a:gd name="T7" fmla="*/ 138 h 280"/>
              <a:gd name="T8" fmla="*/ 139 w 278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280">
                <a:moveTo>
                  <a:pt x="139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39" y="279"/>
                </a:cubicBezTo>
                <a:cubicBezTo>
                  <a:pt x="215" y="279"/>
                  <a:pt x="277" y="217"/>
                  <a:pt x="277" y="138"/>
                </a:cubicBezTo>
                <a:cubicBezTo>
                  <a:pt x="277" y="62"/>
                  <a:pt x="215" y="0"/>
                  <a:pt x="13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" name="Freeform 163"/>
          <p:cNvSpPr>
            <a:spLocks noChangeArrowheads="1"/>
          </p:cNvSpPr>
          <p:nvPr/>
        </p:nvSpPr>
        <p:spPr bwMode="auto">
          <a:xfrm>
            <a:off x="6485945" y="1726320"/>
            <a:ext cx="127288" cy="127287"/>
          </a:xfrm>
          <a:custGeom>
            <a:avLst/>
            <a:gdLst>
              <a:gd name="T0" fmla="*/ 147 w 294"/>
              <a:gd name="T1" fmla="*/ 0 h 295"/>
              <a:gd name="T2" fmla="*/ 0 w 294"/>
              <a:gd name="T3" fmla="*/ 147 h 295"/>
              <a:gd name="T4" fmla="*/ 147 w 294"/>
              <a:gd name="T5" fmla="*/ 294 h 295"/>
              <a:gd name="T6" fmla="*/ 293 w 294"/>
              <a:gd name="T7" fmla="*/ 147 h 295"/>
              <a:gd name="T8" fmla="*/ 147 w 294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5">
                <a:moveTo>
                  <a:pt x="147" y="0"/>
                </a:moveTo>
                <a:cubicBezTo>
                  <a:pt x="65" y="0"/>
                  <a:pt x="0" y="65"/>
                  <a:pt x="0" y="147"/>
                </a:cubicBezTo>
                <a:cubicBezTo>
                  <a:pt x="0" y="229"/>
                  <a:pt x="65" y="294"/>
                  <a:pt x="147" y="294"/>
                </a:cubicBezTo>
                <a:cubicBezTo>
                  <a:pt x="228" y="294"/>
                  <a:pt x="293" y="229"/>
                  <a:pt x="293" y="147"/>
                </a:cubicBezTo>
                <a:cubicBezTo>
                  <a:pt x="293" y="65"/>
                  <a:pt x="226" y="0"/>
                  <a:pt x="14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" name="Freeform 164"/>
          <p:cNvSpPr>
            <a:spLocks noChangeArrowheads="1"/>
          </p:cNvSpPr>
          <p:nvPr/>
        </p:nvSpPr>
        <p:spPr bwMode="auto">
          <a:xfrm>
            <a:off x="6259868" y="1726320"/>
            <a:ext cx="127287" cy="129187"/>
          </a:xfrm>
          <a:custGeom>
            <a:avLst/>
            <a:gdLst>
              <a:gd name="T0" fmla="*/ 147 w 297"/>
              <a:gd name="T1" fmla="*/ 3 h 301"/>
              <a:gd name="T2" fmla="*/ 0 w 297"/>
              <a:gd name="T3" fmla="*/ 153 h 301"/>
              <a:gd name="T4" fmla="*/ 150 w 297"/>
              <a:gd name="T5" fmla="*/ 300 h 301"/>
              <a:gd name="T6" fmla="*/ 296 w 297"/>
              <a:gd name="T7" fmla="*/ 150 h 301"/>
              <a:gd name="T8" fmla="*/ 147 w 297"/>
              <a:gd name="T9" fmla="*/ 3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301">
                <a:moveTo>
                  <a:pt x="147" y="3"/>
                </a:moveTo>
                <a:cubicBezTo>
                  <a:pt x="65" y="3"/>
                  <a:pt x="0" y="71"/>
                  <a:pt x="0" y="153"/>
                </a:cubicBezTo>
                <a:cubicBezTo>
                  <a:pt x="0" y="235"/>
                  <a:pt x="69" y="300"/>
                  <a:pt x="150" y="300"/>
                </a:cubicBezTo>
                <a:cubicBezTo>
                  <a:pt x="232" y="300"/>
                  <a:pt x="296" y="232"/>
                  <a:pt x="296" y="150"/>
                </a:cubicBezTo>
                <a:cubicBezTo>
                  <a:pt x="296" y="68"/>
                  <a:pt x="229" y="0"/>
                  <a:pt x="147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" name="Freeform 165"/>
          <p:cNvSpPr>
            <a:spLocks noChangeArrowheads="1"/>
          </p:cNvSpPr>
          <p:nvPr/>
        </p:nvSpPr>
        <p:spPr bwMode="auto">
          <a:xfrm>
            <a:off x="6037589" y="1730120"/>
            <a:ext cx="123488" cy="123487"/>
          </a:xfrm>
          <a:custGeom>
            <a:avLst/>
            <a:gdLst>
              <a:gd name="T0" fmla="*/ 142 w 287"/>
              <a:gd name="T1" fmla="*/ 3 h 286"/>
              <a:gd name="T2" fmla="*/ 0 w 287"/>
              <a:gd name="T3" fmla="*/ 144 h 286"/>
              <a:gd name="T4" fmla="*/ 142 w 287"/>
              <a:gd name="T5" fmla="*/ 285 h 286"/>
              <a:gd name="T6" fmla="*/ 283 w 287"/>
              <a:gd name="T7" fmla="*/ 141 h 286"/>
              <a:gd name="T8" fmla="*/ 142 w 287"/>
              <a:gd name="T9" fmla="*/ 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6">
                <a:moveTo>
                  <a:pt x="142" y="3"/>
                </a:moveTo>
                <a:cubicBezTo>
                  <a:pt x="63" y="3"/>
                  <a:pt x="0" y="68"/>
                  <a:pt x="0" y="144"/>
                </a:cubicBezTo>
                <a:cubicBezTo>
                  <a:pt x="0" y="223"/>
                  <a:pt x="65" y="285"/>
                  <a:pt x="142" y="285"/>
                </a:cubicBezTo>
                <a:cubicBezTo>
                  <a:pt x="221" y="285"/>
                  <a:pt x="283" y="220"/>
                  <a:pt x="283" y="141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" name="Freeform 166"/>
          <p:cNvSpPr>
            <a:spLocks noChangeArrowheads="1"/>
          </p:cNvSpPr>
          <p:nvPr/>
        </p:nvSpPr>
        <p:spPr bwMode="auto">
          <a:xfrm>
            <a:off x="5821010" y="1737719"/>
            <a:ext cx="110189" cy="110189"/>
          </a:xfrm>
          <a:custGeom>
            <a:avLst/>
            <a:gdLst>
              <a:gd name="T0" fmla="*/ 125 w 255"/>
              <a:gd name="T1" fmla="*/ 0 h 255"/>
              <a:gd name="T2" fmla="*/ 0 w 255"/>
              <a:gd name="T3" fmla="*/ 127 h 255"/>
              <a:gd name="T4" fmla="*/ 127 w 255"/>
              <a:gd name="T5" fmla="*/ 254 h 255"/>
              <a:gd name="T6" fmla="*/ 254 w 255"/>
              <a:gd name="T7" fmla="*/ 127 h 255"/>
              <a:gd name="T8" fmla="*/ 125 w 255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255">
                <a:moveTo>
                  <a:pt x="125" y="0"/>
                </a:moveTo>
                <a:cubicBezTo>
                  <a:pt x="54" y="0"/>
                  <a:pt x="0" y="57"/>
                  <a:pt x="0" y="127"/>
                </a:cubicBezTo>
                <a:cubicBezTo>
                  <a:pt x="0" y="198"/>
                  <a:pt x="57" y="254"/>
                  <a:pt x="127" y="254"/>
                </a:cubicBezTo>
                <a:cubicBezTo>
                  <a:pt x="198" y="254"/>
                  <a:pt x="254" y="197"/>
                  <a:pt x="254" y="127"/>
                </a:cubicBezTo>
                <a:cubicBezTo>
                  <a:pt x="251" y="56"/>
                  <a:pt x="195" y="0"/>
                  <a:pt x="12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" name="Freeform 167"/>
          <p:cNvSpPr>
            <a:spLocks noChangeArrowheads="1"/>
          </p:cNvSpPr>
          <p:nvPr/>
        </p:nvSpPr>
        <p:spPr bwMode="auto">
          <a:xfrm>
            <a:off x="5591134" y="1735819"/>
            <a:ext cx="113989" cy="113989"/>
          </a:xfrm>
          <a:custGeom>
            <a:avLst/>
            <a:gdLst>
              <a:gd name="T0" fmla="*/ 132 w 266"/>
              <a:gd name="T1" fmla="*/ 0 h 266"/>
              <a:gd name="T2" fmla="*/ 0 w 266"/>
              <a:gd name="T3" fmla="*/ 133 h 266"/>
              <a:gd name="T4" fmla="*/ 132 w 266"/>
              <a:gd name="T5" fmla="*/ 265 h 266"/>
              <a:gd name="T6" fmla="*/ 265 w 266"/>
              <a:gd name="T7" fmla="*/ 130 h 266"/>
              <a:gd name="T8" fmla="*/ 132 w 266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6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7"/>
                  <a:pt x="59" y="265"/>
                  <a:pt x="132" y="265"/>
                </a:cubicBezTo>
                <a:cubicBezTo>
                  <a:pt x="206" y="265"/>
                  <a:pt x="265" y="206"/>
                  <a:pt x="265" y="130"/>
                </a:cubicBezTo>
                <a:cubicBezTo>
                  <a:pt x="265" y="59"/>
                  <a:pt x="206" y="0"/>
                  <a:pt x="13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" name="Freeform 168"/>
          <p:cNvSpPr>
            <a:spLocks noChangeArrowheads="1"/>
          </p:cNvSpPr>
          <p:nvPr/>
        </p:nvSpPr>
        <p:spPr bwMode="auto">
          <a:xfrm>
            <a:off x="5372655" y="1741519"/>
            <a:ext cx="104490" cy="104489"/>
          </a:xfrm>
          <a:custGeom>
            <a:avLst/>
            <a:gdLst>
              <a:gd name="T0" fmla="*/ 121 w 244"/>
              <a:gd name="T1" fmla="*/ 0 h 244"/>
              <a:gd name="T2" fmla="*/ 0 w 244"/>
              <a:gd name="T3" fmla="*/ 121 h 244"/>
              <a:gd name="T4" fmla="*/ 121 w 244"/>
              <a:gd name="T5" fmla="*/ 243 h 244"/>
              <a:gd name="T6" fmla="*/ 243 w 244"/>
              <a:gd name="T7" fmla="*/ 121 h 244"/>
              <a:gd name="T8" fmla="*/ 121 w 24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4">
                <a:moveTo>
                  <a:pt x="121" y="0"/>
                </a:moveTo>
                <a:cubicBezTo>
                  <a:pt x="54" y="0"/>
                  <a:pt x="0" y="57"/>
                  <a:pt x="0" y="121"/>
                </a:cubicBezTo>
                <a:cubicBezTo>
                  <a:pt x="0" y="189"/>
                  <a:pt x="56" y="243"/>
                  <a:pt x="121" y="243"/>
                </a:cubicBezTo>
                <a:cubicBezTo>
                  <a:pt x="189" y="243"/>
                  <a:pt x="243" y="189"/>
                  <a:pt x="243" y="121"/>
                </a:cubicBezTo>
                <a:cubicBezTo>
                  <a:pt x="243" y="57"/>
                  <a:pt x="189" y="0"/>
                  <a:pt x="12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" name="Freeform 169"/>
          <p:cNvSpPr>
            <a:spLocks noChangeArrowheads="1"/>
          </p:cNvSpPr>
          <p:nvPr/>
        </p:nvSpPr>
        <p:spPr bwMode="auto">
          <a:xfrm>
            <a:off x="5163675" y="1758617"/>
            <a:ext cx="74093" cy="74093"/>
          </a:xfrm>
          <a:custGeom>
            <a:avLst/>
            <a:gdLst>
              <a:gd name="T0" fmla="*/ 84 w 170"/>
              <a:gd name="T1" fmla="*/ 0 h 171"/>
              <a:gd name="T2" fmla="*/ 0 w 170"/>
              <a:gd name="T3" fmla="*/ 85 h 171"/>
              <a:gd name="T4" fmla="*/ 84 w 170"/>
              <a:gd name="T5" fmla="*/ 170 h 171"/>
              <a:gd name="T6" fmla="*/ 169 w 170"/>
              <a:gd name="T7" fmla="*/ 85 h 171"/>
              <a:gd name="T8" fmla="*/ 84 w 17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1">
                <a:moveTo>
                  <a:pt x="84" y="0"/>
                </a:moveTo>
                <a:cubicBezTo>
                  <a:pt x="39" y="0"/>
                  <a:pt x="0" y="37"/>
                  <a:pt x="0" y="85"/>
                </a:cubicBezTo>
                <a:cubicBezTo>
                  <a:pt x="0" y="133"/>
                  <a:pt x="36" y="170"/>
                  <a:pt x="84" y="170"/>
                </a:cubicBezTo>
                <a:cubicBezTo>
                  <a:pt x="129" y="170"/>
                  <a:pt x="169" y="130"/>
                  <a:pt x="169" y="85"/>
                </a:cubicBezTo>
                <a:cubicBezTo>
                  <a:pt x="166" y="37"/>
                  <a:pt x="129" y="0"/>
                  <a:pt x="8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" name="Freeform 170"/>
          <p:cNvSpPr>
            <a:spLocks noChangeArrowheads="1"/>
          </p:cNvSpPr>
          <p:nvPr/>
        </p:nvSpPr>
        <p:spPr bwMode="auto">
          <a:xfrm>
            <a:off x="4933798" y="1756717"/>
            <a:ext cx="77892" cy="77892"/>
          </a:xfrm>
          <a:custGeom>
            <a:avLst/>
            <a:gdLst>
              <a:gd name="T0" fmla="*/ 90 w 182"/>
              <a:gd name="T1" fmla="*/ 0 h 181"/>
              <a:gd name="T2" fmla="*/ 0 w 182"/>
              <a:gd name="T3" fmla="*/ 90 h 181"/>
              <a:gd name="T4" fmla="*/ 90 w 182"/>
              <a:gd name="T5" fmla="*/ 180 h 181"/>
              <a:gd name="T6" fmla="*/ 181 w 182"/>
              <a:gd name="T7" fmla="*/ 90 h 181"/>
              <a:gd name="T8" fmla="*/ 90 w 182"/>
              <a:gd name="T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1">
                <a:moveTo>
                  <a:pt x="90" y="0"/>
                </a:moveTo>
                <a:cubicBezTo>
                  <a:pt x="42" y="0"/>
                  <a:pt x="0" y="39"/>
                  <a:pt x="0" y="90"/>
                </a:cubicBezTo>
                <a:cubicBezTo>
                  <a:pt x="0" y="141"/>
                  <a:pt x="40" y="180"/>
                  <a:pt x="90" y="180"/>
                </a:cubicBezTo>
                <a:cubicBezTo>
                  <a:pt x="141" y="180"/>
                  <a:pt x="181" y="141"/>
                  <a:pt x="181" y="90"/>
                </a:cubicBezTo>
                <a:cubicBezTo>
                  <a:pt x="181" y="42"/>
                  <a:pt x="141" y="0"/>
                  <a:pt x="9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" name="Freeform 171"/>
          <p:cNvSpPr>
            <a:spLocks noChangeArrowheads="1"/>
          </p:cNvSpPr>
          <p:nvPr/>
        </p:nvSpPr>
        <p:spPr bwMode="auto">
          <a:xfrm>
            <a:off x="4713420" y="1762416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" name="Freeform 172"/>
          <p:cNvSpPr>
            <a:spLocks noChangeArrowheads="1"/>
          </p:cNvSpPr>
          <p:nvPr/>
        </p:nvSpPr>
        <p:spPr bwMode="auto">
          <a:xfrm>
            <a:off x="4477843" y="1752918"/>
            <a:ext cx="91191" cy="94991"/>
          </a:xfrm>
          <a:custGeom>
            <a:avLst/>
            <a:gdLst>
              <a:gd name="T0" fmla="*/ 104 w 212"/>
              <a:gd name="T1" fmla="*/ 3 h 219"/>
              <a:gd name="T2" fmla="*/ 0 w 212"/>
              <a:gd name="T3" fmla="*/ 111 h 219"/>
              <a:gd name="T4" fmla="*/ 107 w 212"/>
              <a:gd name="T5" fmla="*/ 215 h 219"/>
              <a:gd name="T6" fmla="*/ 211 w 212"/>
              <a:gd name="T7" fmla="*/ 108 h 219"/>
              <a:gd name="T8" fmla="*/ 104 w 212"/>
              <a:gd name="T9" fmla="*/ 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9">
                <a:moveTo>
                  <a:pt x="104" y="3"/>
                </a:moveTo>
                <a:cubicBezTo>
                  <a:pt x="45" y="3"/>
                  <a:pt x="0" y="51"/>
                  <a:pt x="0" y="111"/>
                </a:cubicBezTo>
                <a:cubicBezTo>
                  <a:pt x="0" y="170"/>
                  <a:pt x="48" y="218"/>
                  <a:pt x="107" y="215"/>
                </a:cubicBezTo>
                <a:cubicBezTo>
                  <a:pt x="166" y="215"/>
                  <a:pt x="211" y="167"/>
                  <a:pt x="211" y="108"/>
                </a:cubicBezTo>
                <a:cubicBezTo>
                  <a:pt x="209" y="48"/>
                  <a:pt x="163" y="0"/>
                  <a:pt x="104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" name="Freeform 173"/>
          <p:cNvSpPr>
            <a:spLocks noChangeArrowheads="1"/>
          </p:cNvSpPr>
          <p:nvPr/>
        </p:nvSpPr>
        <p:spPr bwMode="auto">
          <a:xfrm>
            <a:off x="4253665" y="1752918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08" y="48"/>
                  <a:pt x="160" y="0"/>
                  <a:pt x="10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" name="Freeform 174"/>
          <p:cNvSpPr>
            <a:spLocks noChangeArrowheads="1"/>
          </p:cNvSpPr>
          <p:nvPr/>
        </p:nvSpPr>
        <p:spPr bwMode="auto">
          <a:xfrm>
            <a:off x="4037087" y="1764317"/>
            <a:ext cx="74092" cy="74092"/>
          </a:xfrm>
          <a:custGeom>
            <a:avLst/>
            <a:gdLst>
              <a:gd name="T0" fmla="*/ 85 w 171"/>
              <a:gd name="T1" fmla="*/ 0 h 170"/>
              <a:gd name="T2" fmla="*/ 0 w 171"/>
              <a:gd name="T3" fmla="*/ 84 h 170"/>
              <a:gd name="T4" fmla="*/ 85 w 171"/>
              <a:gd name="T5" fmla="*/ 169 h 170"/>
              <a:gd name="T6" fmla="*/ 170 w 171"/>
              <a:gd name="T7" fmla="*/ 84 h 170"/>
              <a:gd name="T8" fmla="*/ 85 w 171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170">
                <a:moveTo>
                  <a:pt x="85" y="0"/>
                </a:moveTo>
                <a:cubicBezTo>
                  <a:pt x="37" y="0"/>
                  <a:pt x="0" y="36"/>
                  <a:pt x="0" y="84"/>
                </a:cubicBezTo>
                <a:cubicBezTo>
                  <a:pt x="0" y="132"/>
                  <a:pt x="37" y="169"/>
                  <a:pt x="85" y="169"/>
                </a:cubicBezTo>
                <a:cubicBezTo>
                  <a:pt x="130" y="169"/>
                  <a:pt x="170" y="130"/>
                  <a:pt x="170" y="84"/>
                </a:cubicBezTo>
                <a:cubicBezTo>
                  <a:pt x="167" y="36"/>
                  <a:pt x="130" y="0"/>
                  <a:pt x="8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Freeform 175"/>
          <p:cNvSpPr>
            <a:spLocks noChangeArrowheads="1"/>
          </p:cNvSpPr>
          <p:nvPr/>
        </p:nvSpPr>
        <p:spPr bwMode="auto">
          <a:xfrm>
            <a:off x="3811008" y="1764317"/>
            <a:ext cx="74093" cy="74092"/>
          </a:xfrm>
          <a:custGeom>
            <a:avLst/>
            <a:gdLst>
              <a:gd name="T0" fmla="*/ 85 w 174"/>
              <a:gd name="T1" fmla="*/ 3 h 173"/>
              <a:gd name="T2" fmla="*/ 0 w 174"/>
              <a:gd name="T3" fmla="*/ 87 h 173"/>
              <a:gd name="T4" fmla="*/ 85 w 174"/>
              <a:gd name="T5" fmla="*/ 172 h 173"/>
              <a:gd name="T6" fmla="*/ 170 w 174"/>
              <a:gd name="T7" fmla="*/ 84 h 173"/>
              <a:gd name="T8" fmla="*/ 85 w 174"/>
              <a:gd name="T9" fmla="*/ 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173">
                <a:moveTo>
                  <a:pt x="85" y="3"/>
                </a:moveTo>
                <a:cubicBezTo>
                  <a:pt x="37" y="3"/>
                  <a:pt x="0" y="42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4"/>
                </a:cubicBezTo>
                <a:cubicBezTo>
                  <a:pt x="173" y="39"/>
                  <a:pt x="133" y="0"/>
                  <a:pt x="85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" name="Freeform 176"/>
          <p:cNvSpPr>
            <a:spLocks noChangeArrowheads="1"/>
          </p:cNvSpPr>
          <p:nvPr/>
        </p:nvSpPr>
        <p:spPr bwMode="auto">
          <a:xfrm>
            <a:off x="3586830" y="1766216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4 h 170"/>
              <a:gd name="T4" fmla="*/ 84 w 170"/>
              <a:gd name="T5" fmla="*/ 169 h 170"/>
              <a:gd name="T6" fmla="*/ 169 w 170"/>
              <a:gd name="T7" fmla="*/ 81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7" y="0"/>
                  <a:pt x="0" y="39"/>
                  <a:pt x="0" y="84"/>
                </a:cubicBezTo>
                <a:cubicBezTo>
                  <a:pt x="0" y="132"/>
                  <a:pt x="40" y="169"/>
                  <a:pt x="84" y="169"/>
                </a:cubicBezTo>
                <a:cubicBezTo>
                  <a:pt x="132" y="169"/>
                  <a:pt x="169" y="129"/>
                  <a:pt x="169" y="81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" name="Freeform 177"/>
          <p:cNvSpPr>
            <a:spLocks noChangeArrowheads="1"/>
          </p:cNvSpPr>
          <p:nvPr/>
        </p:nvSpPr>
        <p:spPr bwMode="auto">
          <a:xfrm>
            <a:off x="3351253" y="1758617"/>
            <a:ext cx="93091" cy="91191"/>
          </a:xfrm>
          <a:custGeom>
            <a:avLst/>
            <a:gdLst>
              <a:gd name="T0" fmla="*/ 107 w 218"/>
              <a:gd name="T1" fmla="*/ 0 h 212"/>
              <a:gd name="T2" fmla="*/ 2 w 218"/>
              <a:gd name="T3" fmla="*/ 107 h 212"/>
              <a:gd name="T4" fmla="*/ 110 w 218"/>
              <a:gd name="T5" fmla="*/ 211 h 212"/>
              <a:gd name="T6" fmla="*/ 214 w 218"/>
              <a:gd name="T7" fmla="*/ 104 h 212"/>
              <a:gd name="T8" fmla="*/ 107 w 218"/>
              <a:gd name="T9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212">
                <a:moveTo>
                  <a:pt x="107" y="0"/>
                </a:moveTo>
                <a:cubicBezTo>
                  <a:pt x="48" y="0"/>
                  <a:pt x="0" y="48"/>
                  <a:pt x="2" y="107"/>
                </a:cubicBezTo>
                <a:cubicBezTo>
                  <a:pt x="2" y="166"/>
                  <a:pt x="50" y="211"/>
                  <a:pt x="110" y="211"/>
                </a:cubicBezTo>
                <a:cubicBezTo>
                  <a:pt x="169" y="211"/>
                  <a:pt x="217" y="163"/>
                  <a:pt x="214" y="104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" name="Freeform 178"/>
          <p:cNvSpPr>
            <a:spLocks noChangeArrowheads="1"/>
          </p:cNvSpPr>
          <p:nvPr/>
        </p:nvSpPr>
        <p:spPr bwMode="auto">
          <a:xfrm>
            <a:off x="3132775" y="1764317"/>
            <a:ext cx="81691" cy="79792"/>
          </a:xfrm>
          <a:custGeom>
            <a:avLst/>
            <a:gdLst>
              <a:gd name="T0" fmla="*/ 93 w 190"/>
              <a:gd name="T1" fmla="*/ 0 h 187"/>
              <a:gd name="T2" fmla="*/ 0 w 190"/>
              <a:gd name="T3" fmla="*/ 93 h 187"/>
              <a:gd name="T4" fmla="*/ 96 w 190"/>
              <a:gd name="T5" fmla="*/ 186 h 187"/>
              <a:gd name="T6" fmla="*/ 189 w 190"/>
              <a:gd name="T7" fmla="*/ 90 h 187"/>
              <a:gd name="T8" fmla="*/ 93 w 190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87">
                <a:moveTo>
                  <a:pt x="93" y="0"/>
                </a:moveTo>
                <a:cubicBezTo>
                  <a:pt x="39" y="0"/>
                  <a:pt x="0" y="42"/>
                  <a:pt x="0" y="93"/>
                </a:cubicBezTo>
                <a:cubicBezTo>
                  <a:pt x="0" y="146"/>
                  <a:pt x="42" y="186"/>
                  <a:pt x="96" y="186"/>
                </a:cubicBezTo>
                <a:cubicBezTo>
                  <a:pt x="146" y="186"/>
                  <a:pt x="189" y="144"/>
                  <a:pt x="189" y="90"/>
                </a:cubicBezTo>
                <a:cubicBezTo>
                  <a:pt x="186" y="42"/>
                  <a:pt x="144" y="0"/>
                  <a:pt x="9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" name="Freeform 179"/>
          <p:cNvSpPr>
            <a:spLocks noChangeArrowheads="1"/>
          </p:cNvSpPr>
          <p:nvPr/>
        </p:nvSpPr>
        <p:spPr bwMode="auto">
          <a:xfrm>
            <a:off x="2916197" y="1773815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4 h 148"/>
              <a:gd name="T4" fmla="*/ 74 w 148"/>
              <a:gd name="T5" fmla="*/ 147 h 148"/>
              <a:gd name="T6" fmla="*/ 147 w 148"/>
              <a:gd name="T7" fmla="*/ 74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1" y="0"/>
                  <a:pt x="0" y="34"/>
                  <a:pt x="0" y="74"/>
                </a:cubicBezTo>
                <a:cubicBezTo>
                  <a:pt x="0" y="116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47" y="34"/>
                  <a:pt x="113" y="0"/>
                  <a:pt x="7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" name="Freeform 180"/>
          <p:cNvSpPr>
            <a:spLocks noChangeArrowheads="1"/>
          </p:cNvSpPr>
          <p:nvPr/>
        </p:nvSpPr>
        <p:spPr bwMode="auto">
          <a:xfrm>
            <a:off x="2690118" y="1777615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3 h 148"/>
              <a:gd name="T4" fmla="*/ 74 w 148"/>
              <a:gd name="T5" fmla="*/ 147 h 148"/>
              <a:gd name="T6" fmla="*/ 144 w 148"/>
              <a:gd name="T7" fmla="*/ 73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4" y="0"/>
                  <a:pt x="0" y="34"/>
                  <a:pt x="0" y="73"/>
                </a:cubicBezTo>
                <a:cubicBezTo>
                  <a:pt x="0" y="113"/>
                  <a:pt x="34" y="147"/>
                  <a:pt x="74" y="147"/>
                </a:cubicBezTo>
                <a:cubicBezTo>
                  <a:pt x="113" y="147"/>
                  <a:pt x="147" y="113"/>
                  <a:pt x="144" y="73"/>
                </a:cubicBezTo>
                <a:cubicBezTo>
                  <a:pt x="147" y="31"/>
                  <a:pt x="113" y="0"/>
                  <a:pt x="7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" name="Freeform 181"/>
          <p:cNvSpPr>
            <a:spLocks noChangeArrowheads="1"/>
          </p:cNvSpPr>
          <p:nvPr/>
        </p:nvSpPr>
        <p:spPr bwMode="auto">
          <a:xfrm>
            <a:off x="2465940" y="1777615"/>
            <a:ext cx="64594" cy="64594"/>
          </a:xfrm>
          <a:custGeom>
            <a:avLst/>
            <a:gdLst>
              <a:gd name="T0" fmla="*/ 74 w 151"/>
              <a:gd name="T1" fmla="*/ 3 h 151"/>
              <a:gd name="T2" fmla="*/ 3 w 151"/>
              <a:gd name="T3" fmla="*/ 76 h 151"/>
              <a:gd name="T4" fmla="*/ 77 w 151"/>
              <a:gd name="T5" fmla="*/ 150 h 151"/>
              <a:gd name="T6" fmla="*/ 147 w 151"/>
              <a:gd name="T7" fmla="*/ 76 h 151"/>
              <a:gd name="T8" fmla="*/ 74 w 151"/>
              <a:gd name="T9" fmla="*/ 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51">
                <a:moveTo>
                  <a:pt x="74" y="3"/>
                </a:moveTo>
                <a:cubicBezTo>
                  <a:pt x="34" y="3"/>
                  <a:pt x="0" y="37"/>
                  <a:pt x="3" y="76"/>
                </a:cubicBezTo>
                <a:cubicBezTo>
                  <a:pt x="3" y="116"/>
                  <a:pt x="34" y="150"/>
                  <a:pt x="77" y="150"/>
                </a:cubicBezTo>
                <a:cubicBezTo>
                  <a:pt x="116" y="150"/>
                  <a:pt x="150" y="116"/>
                  <a:pt x="147" y="76"/>
                </a:cubicBezTo>
                <a:cubicBezTo>
                  <a:pt x="147" y="34"/>
                  <a:pt x="113" y="0"/>
                  <a:pt x="74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" name="Freeform 182"/>
          <p:cNvSpPr>
            <a:spLocks noChangeArrowheads="1"/>
          </p:cNvSpPr>
          <p:nvPr/>
        </p:nvSpPr>
        <p:spPr bwMode="auto">
          <a:xfrm>
            <a:off x="2243663" y="1781414"/>
            <a:ext cx="56994" cy="56994"/>
          </a:xfrm>
          <a:custGeom>
            <a:avLst/>
            <a:gdLst>
              <a:gd name="T0" fmla="*/ 65 w 133"/>
              <a:gd name="T1" fmla="*/ 0 h 131"/>
              <a:gd name="T2" fmla="*/ 0 w 133"/>
              <a:gd name="T3" fmla="*/ 65 h 131"/>
              <a:gd name="T4" fmla="*/ 67 w 133"/>
              <a:gd name="T5" fmla="*/ 130 h 131"/>
              <a:gd name="T6" fmla="*/ 132 w 133"/>
              <a:gd name="T7" fmla="*/ 65 h 131"/>
              <a:gd name="T8" fmla="*/ 65 w 133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30" y="130"/>
                  <a:pt x="67" y="130"/>
                </a:cubicBezTo>
                <a:cubicBezTo>
                  <a:pt x="103" y="130"/>
                  <a:pt x="132" y="102"/>
                  <a:pt x="132" y="65"/>
                </a:cubicBezTo>
                <a:cubicBezTo>
                  <a:pt x="132" y="28"/>
                  <a:pt x="101" y="0"/>
                  <a:pt x="6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" name="Freeform 183"/>
          <p:cNvSpPr>
            <a:spLocks noChangeArrowheads="1"/>
          </p:cNvSpPr>
          <p:nvPr/>
        </p:nvSpPr>
        <p:spPr bwMode="auto">
          <a:xfrm>
            <a:off x="2002386" y="1766216"/>
            <a:ext cx="91191" cy="91191"/>
          </a:xfrm>
          <a:custGeom>
            <a:avLst/>
            <a:gdLst>
              <a:gd name="T0" fmla="*/ 209 w 210"/>
              <a:gd name="T1" fmla="*/ 104 h 210"/>
              <a:gd name="T2" fmla="*/ 195 w 210"/>
              <a:gd name="T3" fmla="*/ 156 h 210"/>
              <a:gd name="T4" fmla="*/ 157 w 210"/>
              <a:gd name="T5" fmla="*/ 194 h 210"/>
              <a:gd name="T6" fmla="*/ 105 w 210"/>
              <a:gd name="T7" fmla="*/ 208 h 210"/>
              <a:gd name="T8" fmla="*/ 53 w 210"/>
              <a:gd name="T9" fmla="*/ 195 h 210"/>
              <a:gd name="T10" fmla="*/ 14 w 210"/>
              <a:gd name="T11" fmla="*/ 157 h 210"/>
              <a:gd name="T12" fmla="*/ 0 w 210"/>
              <a:gd name="T13" fmla="*/ 105 h 210"/>
              <a:gd name="T14" fmla="*/ 14 w 210"/>
              <a:gd name="T15" fmla="*/ 52 h 210"/>
              <a:gd name="T16" fmla="*/ 52 w 210"/>
              <a:gd name="T17" fmla="*/ 14 h 210"/>
              <a:gd name="T18" fmla="*/ 104 w 210"/>
              <a:gd name="T19" fmla="*/ 0 h 210"/>
              <a:gd name="T20" fmla="*/ 156 w 210"/>
              <a:gd name="T21" fmla="*/ 13 h 210"/>
              <a:gd name="T22" fmla="*/ 195 w 210"/>
              <a:gd name="T23" fmla="*/ 51 h 210"/>
              <a:gd name="T24" fmla="*/ 209 w 210"/>
              <a:gd name="T25" fmla="*/ 10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0" h="210">
                <a:moveTo>
                  <a:pt x="209" y="104"/>
                </a:moveTo>
                <a:cubicBezTo>
                  <a:pt x="209" y="123"/>
                  <a:pt x="204" y="140"/>
                  <a:pt x="195" y="156"/>
                </a:cubicBezTo>
                <a:cubicBezTo>
                  <a:pt x="185" y="173"/>
                  <a:pt x="173" y="185"/>
                  <a:pt x="157" y="194"/>
                </a:cubicBezTo>
                <a:cubicBezTo>
                  <a:pt x="140" y="204"/>
                  <a:pt x="124" y="208"/>
                  <a:pt x="105" y="208"/>
                </a:cubicBezTo>
                <a:cubicBezTo>
                  <a:pt x="86" y="209"/>
                  <a:pt x="70" y="205"/>
                  <a:pt x="53" y="195"/>
                </a:cubicBezTo>
                <a:cubicBezTo>
                  <a:pt x="36" y="186"/>
                  <a:pt x="23" y="174"/>
                  <a:pt x="14" y="157"/>
                </a:cubicBezTo>
                <a:cubicBezTo>
                  <a:pt x="4" y="141"/>
                  <a:pt x="0" y="125"/>
                  <a:pt x="0" y="105"/>
                </a:cubicBezTo>
                <a:cubicBezTo>
                  <a:pt x="0" y="86"/>
                  <a:pt x="4" y="69"/>
                  <a:pt x="14" y="52"/>
                </a:cubicBezTo>
                <a:cubicBezTo>
                  <a:pt x="23" y="36"/>
                  <a:pt x="35" y="24"/>
                  <a:pt x="52" y="14"/>
                </a:cubicBezTo>
                <a:cubicBezTo>
                  <a:pt x="69" y="4"/>
                  <a:pt x="85" y="0"/>
                  <a:pt x="104" y="0"/>
                </a:cubicBezTo>
                <a:cubicBezTo>
                  <a:pt x="123" y="0"/>
                  <a:pt x="139" y="4"/>
                  <a:pt x="156" y="13"/>
                </a:cubicBezTo>
                <a:cubicBezTo>
                  <a:pt x="172" y="23"/>
                  <a:pt x="185" y="35"/>
                  <a:pt x="195" y="51"/>
                </a:cubicBezTo>
                <a:cubicBezTo>
                  <a:pt x="204" y="68"/>
                  <a:pt x="209" y="84"/>
                  <a:pt x="209" y="104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" name="Freeform 184"/>
          <p:cNvSpPr>
            <a:spLocks noChangeArrowheads="1"/>
          </p:cNvSpPr>
          <p:nvPr/>
        </p:nvSpPr>
        <p:spPr bwMode="auto">
          <a:xfrm>
            <a:off x="1776309" y="1766216"/>
            <a:ext cx="91191" cy="91191"/>
          </a:xfrm>
          <a:custGeom>
            <a:avLst/>
            <a:gdLst>
              <a:gd name="T0" fmla="*/ 105 w 213"/>
              <a:gd name="T1" fmla="*/ 0 h 210"/>
              <a:gd name="T2" fmla="*/ 0 w 213"/>
              <a:gd name="T3" fmla="*/ 105 h 210"/>
              <a:gd name="T4" fmla="*/ 105 w 213"/>
              <a:gd name="T5" fmla="*/ 209 h 210"/>
              <a:gd name="T6" fmla="*/ 209 w 213"/>
              <a:gd name="T7" fmla="*/ 105 h 210"/>
              <a:gd name="T8" fmla="*/ 105 w 213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210">
                <a:moveTo>
                  <a:pt x="105" y="0"/>
                </a:moveTo>
                <a:cubicBezTo>
                  <a:pt x="48" y="0"/>
                  <a:pt x="0" y="49"/>
                  <a:pt x="0" y="105"/>
                </a:cubicBezTo>
                <a:cubicBezTo>
                  <a:pt x="0" y="162"/>
                  <a:pt x="48" y="209"/>
                  <a:pt x="105" y="209"/>
                </a:cubicBezTo>
                <a:cubicBezTo>
                  <a:pt x="164" y="209"/>
                  <a:pt x="209" y="161"/>
                  <a:pt x="209" y="105"/>
                </a:cubicBezTo>
                <a:cubicBezTo>
                  <a:pt x="212" y="46"/>
                  <a:pt x="164" y="0"/>
                  <a:pt x="10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" name="Freeform 185"/>
          <p:cNvSpPr>
            <a:spLocks noChangeArrowheads="1"/>
          </p:cNvSpPr>
          <p:nvPr/>
        </p:nvSpPr>
        <p:spPr bwMode="auto">
          <a:xfrm>
            <a:off x="1554030" y="1770016"/>
            <a:ext cx="85492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9 h 198"/>
              <a:gd name="T4" fmla="*/ 99 w 198"/>
              <a:gd name="T5" fmla="*/ 197 h 198"/>
              <a:gd name="T6" fmla="*/ 197 w 198"/>
              <a:gd name="T7" fmla="*/ 99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5" y="197"/>
                  <a:pt x="99" y="197"/>
                </a:cubicBezTo>
                <a:cubicBezTo>
                  <a:pt x="152" y="197"/>
                  <a:pt x="197" y="152"/>
                  <a:pt x="197" y="99"/>
                </a:cubicBezTo>
                <a:cubicBezTo>
                  <a:pt x="197" y="42"/>
                  <a:pt x="155" y="0"/>
                  <a:pt x="9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" name="Freeform 186"/>
          <p:cNvSpPr>
            <a:spLocks noChangeArrowheads="1"/>
          </p:cNvSpPr>
          <p:nvPr/>
        </p:nvSpPr>
        <p:spPr bwMode="auto">
          <a:xfrm>
            <a:off x="1333652" y="1777615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2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39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2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9" name="Freeform 187"/>
          <p:cNvSpPr>
            <a:spLocks noChangeArrowheads="1"/>
          </p:cNvSpPr>
          <p:nvPr/>
        </p:nvSpPr>
        <p:spPr bwMode="auto">
          <a:xfrm>
            <a:off x="1120873" y="1790914"/>
            <a:ext cx="49395" cy="51294"/>
          </a:xfrm>
          <a:custGeom>
            <a:avLst/>
            <a:gdLst>
              <a:gd name="T0" fmla="*/ 56 w 114"/>
              <a:gd name="T1" fmla="*/ 3 h 117"/>
              <a:gd name="T2" fmla="*/ 0 w 114"/>
              <a:gd name="T3" fmla="*/ 59 h 117"/>
              <a:gd name="T4" fmla="*/ 56 w 114"/>
              <a:gd name="T5" fmla="*/ 116 h 117"/>
              <a:gd name="T6" fmla="*/ 113 w 114"/>
              <a:gd name="T7" fmla="*/ 59 h 117"/>
              <a:gd name="T8" fmla="*/ 56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6" y="3"/>
                </a:moveTo>
                <a:cubicBezTo>
                  <a:pt x="25" y="3"/>
                  <a:pt x="0" y="28"/>
                  <a:pt x="0" y="59"/>
                </a:cubicBezTo>
                <a:cubicBezTo>
                  <a:pt x="0" y="90"/>
                  <a:pt x="25" y="116"/>
                  <a:pt x="56" y="116"/>
                </a:cubicBezTo>
                <a:cubicBezTo>
                  <a:pt x="87" y="116"/>
                  <a:pt x="113" y="90"/>
                  <a:pt x="113" y="59"/>
                </a:cubicBezTo>
                <a:cubicBezTo>
                  <a:pt x="113" y="25"/>
                  <a:pt x="87" y="0"/>
                  <a:pt x="56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0" name="Freeform 188"/>
          <p:cNvSpPr>
            <a:spLocks noChangeArrowheads="1"/>
          </p:cNvSpPr>
          <p:nvPr/>
        </p:nvSpPr>
        <p:spPr bwMode="auto">
          <a:xfrm>
            <a:off x="864399" y="1758617"/>
            <a:ext cx="112088" cy="112090"/>
          </a:xfrm>
          <a:custGeom>
            <a:avLst/>
            <a:gdLst>
              <a:gd name="T0" fmla="*/ 130 w 261"/>
              <a:gd name="T1" fmla="*/ 0 h 261"/>
              <a:gd name="T2" fmla="*/ 0 w 261"/>
              <a:gd name="T3" fmla="*/ 130 h 261"/>
              <a:gd name="T4" fmla="*/ 130 w 261"/>
              <a:gd name="T5" fmla="*/ 260 h 261"/>
              <a:gd name="T6" fmla="*/ 260 w 261"/>
              <a:gd name="T7" fmla="*/ 127 h 261"/>
              <a:gd name="T8" fmla="*/ 130 w 261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1">
                <a:moveTo>
                  <a:pt x="130" y="0"/>
                </a:moveTo>
                <a:cubicBezTo>
                  <a:pt x="57" y="0"/>
                  <a:pt x="0" y="60"/>
                  <a:pt x="0" y="130"/>
                </a:cubicBezTo>
                <a:cubicBezTo>
                  <a:pt x="0" y="204"/>
                  <a:pt x="60" y="260"/>
                  <a:pt x="130" y="260"/>
                </a:cubicBezTo>
                <a:cubicBezTo>
                  <a:pt x="204" y="260"/>
                  <a:pt x="260" y="201"/>
                  <a:pt x="260" y="127"/>
                </a:cubicBezTo>
                <a:cubicBezTo>
                  <a:pt x="260" y="60"/>
                  <a:pt x="201" y="0"/>
                  <a:pt x="13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" name="Freeform 189"/>
          <p:cNvSpPr>
            <a:spLocks noChangeArrowheads="1"/>
          </p:cNvSpPr>
          <p:nvPr/>
        </p:nvSpPr>
        <p:spPr bwMode="auto">
          <a:xfrm>
            <a:off x="640221" y="1762416"/>
            <a:ext cx="112088" cy="110189"/>
          </a:xfrm>
          <a:custGeom>
            <a:avLst/>
            <a:gdLst>
              <a:gd name="T0" fmla="*/ 127 w 258"/>
              <a:gd name="T1" fmla="*/ 0 h 255"/>
              <a:gd name="T2" fmla="*/ 0 w 258"/>
              <a:gd name="T3" fmla="*/ 127 h 255"/>
              <a:gd name="T4" fmla="*/ 127 w 258"/>
              <a:gd name="T5" fmla="*/ 254 h 255"/>
              <a:gd name="T6" fmla="*/ 254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7" y="0"/>
                  <a:pt x="0" y="57"/>
                  <a:pt x="0" y="127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7" y="254"/>
                  <a:pt x="254" y="198"/>
                  <a:pt x="254" y="127"/>
                </a:cubicBezTo>
                <a:cubicBezTo>
                  <a:pt x="257" y="57"/>
                  <a:pt x="198" y="0"/>
                  <a:pt x="12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" name="Freeform 190"/>
          <p:cNvSpPr>
            <a:spLocks noChangeArrowheads="1"/>
          </p:cNvSpPr>
          <p:nvPr/>
        </p:nvSpPr>
        <p:spPr bwMode="auto">
          <a:xfrm>
            <a:off x="425541" y="1771916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11" y="46"/>
                  <a:pt x="164" y="0"/>
                  <a:pt x="10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" name="Freeform 191"/>
          <p:cNvSpPr>
            <a:spLocks noChangeArrowheads="1"/>
          </p:cNvSpPr>
          <p:nvPr/>
        </p:nvSpPr>
        <p:spPr bwMode="auto">
          <a:xfrm>
            <a:off x="208962" y="1783315"/>
            <a:ext cx="70294" cy="70292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Freeform 192"/>
          <p:cNvSpPr>
            <a:spLocks noChangeArrowheads="1"/>
          </p:cNvSpPr>
          <p:nvPr/>
        </p:nvSpPr>
        <p:spPr bwMode="auto">
          <a:xfrm>
            <a:off x="-5716" y="1792813"/>
            <a:ext cx="55094" cy="55095"/>
          </a:xfrm>
          <a:custGeom>
            <a:avLst/>
            <a:gdLst>
              <a:gd name="T0" fmla="*/ 62 w 128"/>
              <a:gd name="T1" fmla="*/ 0 h 130"/>
              <a:gd name="T2" fmla="*/ 0 w 128"/>
              <a:gd name="T3" fmla="*/ 65 h 130"/>
              <a:gd name="T4" fmla="*/ 65 w 128"/>
              <a:gd name="T5" fmla="*/ 129 h 130"/>
              <a:gd name="T6" fmla="*/ 127 w 128"/>
              <a:gd name="T7" fmla="*/ 65 h 130"/>
              <a:gd name="T8" fmla="*/ 62 w 128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0">
                <a:moveTo>
                  <a:pt x="62" y="0"/>
                </a:moveTo>
                <a:cubicBezTo>
                  <a:pt x="25" y="0"/>
                  <a:pt x="0" y="29"/>
                  <a:pt x="0" y="65"/>
                </a:cubicBezTo>
                <a:cubicBezTo>
                  <a:pt x="0" y="102"/>
                  <a:pt x="28" y="129"/>
                  <a:pt x="65" y="129"/>
                </a:cubicBezTo>
                <a:cubicBezTo>
                  <a:pt x="99" y="129"/>
                  <a:pt x="127" y="102"/>
                  <a:pt x="127" y="65"/>
                </a:cubicBezTo>
                <a:cubicBezTo>
                  <a:pt x="127" y="29"/>
                  <a:pt x="96" y="0"/>
                  <a:pt x="6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" name="Freeform 193"/>
          <p:cNvSpPr>
            <a:spLocks noChangeArrowheads="1"/>
          </p:cNvSpPr>
          <p:nvPr/>
        </p:nvSpPr>
        <p:spPr bwMode="auto">
          <a:xfrm>
            <a:off x="7183177" y="1519240"/>
            <a:ext cx="79792" cy="81693"/>
          </a:xfrm>
          <a:custGeom>
            <a:avLst/>
            <a:gdLst>
              <a:gd name="T0" fmla="*/ 93 w 187"/>
              <a:gd name="T1" fmla="*/ 0 h 188"/>
              <a:gd name="T2" fmla="*/ 0 w 187"/>
              <a:gd name="T3" fmla="*/ 94 h 188"/>
              <a:gd name="T4" fmla="*/ 93 w 187"/>
              <a:gd name="T5" fmla="*/ 187 h 188"/>
              <a:gd name="T6" fmla="*/ 186 w 187"/>
              <a:gd name="T7" fmla="*/ 94 h 188"/>
              <a:gd name="T8" fmla="*/ 93 w 187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8">
                <a:moveTo>
                  <a:pt x="93" y="0"/>
                </a:moveTo>
                <a:cubicBezTo>
                  <a:pt x="42" y="0"/>
                  <a:pt x="0" y="44"/>
                  <a:pt x="0" y="94"/>
                </a:cubicBezTo>
                <a:cubicBezTo>
                  <a:pt x="0" y="145"/>
                  <a:pt x="42" y="187"/>
                  <a:pt x="93" y="187"/>
                </a:cubicBezTo>
                <a:cubicBezTo>
                  <a:pt x="144" y="187"/>
                  <a:pt x="186" y="145"/>
                  <a:pt x="186" y="94"/>
                </a:cubicBezTo>
                <a:cubicBezTo>
                  <a:pt x="186" y="44"/>
                  <a:pt x="147" y="0"/>
                  <a:pt x="9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" name="Freeform 194"/>
          <p:cNvSpPr>
            <a:spLocks noChangeArrowheads="1"/>
          </p:cNvSpPr>
          <p:nvPr/>
        </p:nvSpPr>
        <p:spPr bwMode="auto">
          <a:xfrm>
            <a:off x="6958999" y="1521141"/>
            <a:ext cx="79792" cy="81691"/>
          </a:xfrm>
          <a:custGeom>
            <a:avLst/>
            <a:gdLst>
              <a:gd name="T0" fmla="*/ 93 w 187"/>
              <a:gd name="T1" fmla="*/ 0 h 188"/>
              <a:gd name="T2" fmla="*/ 0 w 187"/>
              <a:gd name="T3" fmla="*/ 93 h 188"/>
              <a:gd name="T4" fmla="*/ 93 w 187"/>
              <a:gd name="T5" fmla="*/ 187 h 188"/>
              <a:gd name="T6" fmla="*/ 186 w 187"/>
              <a:gd name="T7" fmla="*/ 93 h 188"/>
              <a:gd name="T8" fmla="*/ 93 w 187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8">
                <a:moveTo>
                  <a:pt x="93" y="0"/>
                </a:moveTo>
                <a:cubicBezTo>
                  <a:pt x="42" y="0"/>
                  <a:pt x="0" y="43"/>
                  <a:pt x="0" y="93"/>
                </a:cubicBezTo>
                <a:cubicBezTo>
                  <a:pt x="0" y="144"/>
                  <a:pt x="42" y="187"/>
                  <a:pt x="93" y="187"/>
                </a:cubicBezTo>
                <a:cubicBezTo>
                  <a:pt x="144" y="187"/>
                  <a:pt x="186" y="144"/>
                  <a:pt x="186" y="93"/>
                </a:cubicBezTo>
                <a:cubicBezTo>
                  <a:pt x="186" y="43"/>
                  <a:pt x="144" y="0"/>
                  <a:pt x="9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" name="Freeform 195"/>
          <p:cNvSpPr>
            <a:spLocks noChangeArrowheads="1"/>
          </p:cNvSpPr>
          <p:nvPr/>
        </p:nvSpPr>
        <p:spPr bwMode="auto">
          <a:xfrm>
            <a:off x="6721522" y="1509742"/>
            <a:ext cx="104490" cy="104489"/>
          </a:xfrm>
          <a:custGeom>
            <a:avLst/>
            <a:gdLst>
              <a:gd name="T0" fmla="*/ 119 w 241"/>
              <a:gd name="T1" fmla="*/ 0 h 244"/>
              <a:gd name="T2" fmla="*/ 0 w 241"/>
              <a:gd name="T3" fmla="*/ 121 h 244"/>
              <a:gd name="T4" fmla="*/ 122 w 241"/>
              <a:gd name="T5" fmla="*/ 243 h 244"/>
              <a:gd name="T6" fmla="*/ 240 w 241"/>
              <a:gd name="T7" fmla="*/ 121 h 244"/>
              <a:gd name="T8" fmla="*/ 119 w 241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4">
                <a:moveTo>
                  <a:pt x="119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5" y="243"/>
                  <a:pt x="122" y="243"/>
                </a:cubicBezTo>
                <a:cubicBezTo>
                  <a:pt x="190" y="243"/>
                  <a:pt x="240" y="189"/>
                  <a:pt x="240" y="121"/>
                </a:cubicBezTo>
                <a:cubicBezTo>
                  <a:pt x="240" y="54"/>
                  <a:pt x="187" y="0"/>
                  <a:pt x="11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" name="Freeform 196"/>
          <p:cNvSpPr>
            <a:spLocks noChangeArrowheads="1"/>
          </p:cNvSpPr>
          <p:nvPr/>
        </p:nvSpPr>
        <p:spPr bwMode="auto">
          <a:xfrm>
            <a:off x="6493544" y="1509742"/>
            <a:ext cx="112090" cy="110189"/>
          </a:xfrm>
          <a:custGeom>
            <a:avLst/>
            <a:gdLst>
              <a:gd name="T0" fmla="*/ 127 w 258"/>
              <a:gd name="T1" fmla="*/ 0 h 255"/>
              <a:gd name="T2" fmla="*/ 3 w 258"/>
              <a:gd name="T3" fmla="*/ 127 h 255"/>
              <a:gd name="T4" fmla="*/ 130 w 258"/>
              <a:gd name="T5" fmla="*/ 254 h 255"/>
              <a:gd name="T6" fmla="*/ 257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6" y="0"/>
                  <a:pt x="0" y="57"/>
                  <a:pt x="3" y="127"/>
                </a:cubicBezTo>
                <a:cubicBezTo>
                  <a:pt x="3" y="198"/>
                  <a:pt x="60" y="254"/>
                  <a:pt x="130" y="254"/>
                </a:cubicBezTo>
                <a:cubicBezTo>
                  <a:pt x="201" y="254"/>
                  <a:pt x="257" y="198"/>
                  <a:pt x="257" y="127"/>
                </a:cubicBezTo>
                <a:cubicBezTo>
                  <a:pt x="254" y="57"/>
                  <a:pt x="197" y="0"/>
                  <a:pt x="12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" name="Freeform 197"/>
          <p:cNvSpPr>
            <a:spLocks noChangeArrowheads="1"/>
          </p:cNvSpPr>
          <p:nvPr/>
        </p:nvSpPr>
        <p:spPr bwMode="auto">
          <a:xfrm>
            <a:off x="6271267" y="1509742"/>
            <a:ext cx="108289" cy="110189"/>
          </a:xfrm>
          <a:custGeom>
            <a:avLst/>
            <a:gdLst>
              <a:gd name="T0" fmla="*/ 124 w 252"/>
              <a:gd name="T1" fmla="*/ 0 h 255"/>
              <a:gd name="T2" fmla="*/ 0 w 252"/>
              <a:gd name="T3" fmla="*/ 127 h 255"/>
              <a:gd name="T4" fmla="*/ 127 w 252"/>
              <a:gd name="T5" fmla="*/ 254 h 255"/>
              <a:gd name="T6" fmla="*/ 251 w 252"/>
              <a:gd name="T7" fmla="*/ 127 h 255"/>
              <a:gd name="T8" fmla="*/ 124 w 252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0"/>
                </a:moveTo>
                <a:cubicBezTo>
                  <a:pt x="53" y="0"/>
                  <a:pt x="0" y="57"/>
                  <a:pt x="0" y="127"/>
                </a:cubicBezTo>
                <a:cubicBezTo>
                  <a:pt x="0" y="198"/>
                  <a:pt x="57" y="254"/>
                  <a:pt x="127" y="254"/>
                </a:cubicBezTo>
                <a:cubicBezTo>
                  <a:pt x="198" y="254"/>
                  <a:pt x="251" y="197"/>
                  <a:pt x="251" y="127"/>
                </a:cubicBezTo>
                <a:cubicBezTo>
                  <a:pt x="248" y="56"/>
                  <a:pt x="191" y="0"/>
                  <a:pt x="12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" name="Freeform 198"/>
          <p:cNvSpPr>
            <a:spLocks noChangeArrowheads="1"/>
          </p:cNvSpPr>
          <p:nvPr/>
        </p:nvSpPr>
        <p:spPr bwMode="auto">
          <a:xfrm>
            <a:off x="6045188" y="1513541"/>
            <a:ext cx="106390" cy="104489"/>
          </a:xfrm>
          <a:custGeom>
            <a:avLst/>
            <a:gdLst>
              <a:gd name="T0" fmla="*/ 122 w 247"/>
              <a:gd name="T1" fmla="*/ 0 h 243"/>
              <a:gd name="T2" fmla="*/ 0 w 247"/>
              <a:gd name="T3" fmla="*/ 121 h 243"/>
              <a:gd name="T4" fmla="*/ 122 w 247"/>
              <a:gd name="T5" fmla="*/ 242 h 243"/>
              <a:gd name="T6" fmla="*/ 243 w 247"/>
              <a:gd name="T7" fmla="*/ 121 h 243"/>
              <a:gd name="T8" fmla="*/ 122 w 247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243">
                <a:moveTo>
                  <a:pt x="122" y="0"/>
                </a:moveTo>
                <a:cubicBezTo>
                  <a:pt x="54" y="0"/>
                  <a:pt x="0" y="56"/>
                  <a:pt x="0" y="121"/>
                </a:cubicBezTo>
                <a:cubicBezTo>
                  <a:pt x="0" y="189"/>
                  <a:pt x="57" y="242"/>
                  <a:pt x="122" y="242"/>
                </a:cubicBezTo>
                <a:cubicBezTo>
                  <a:pt x="190" y="242"/>
                  <a:pt x="243" y="189"/>
                  <a:pt x="243" y="121"/>
                </a:cubicBezTo>
                <a:cubicBezTo>
                  <a:pt x="246" y="56"/>
                  <a:pt x="190" y="0"/>
                  <a:pt x="12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" name="Freeform 199"/>
          <p:cNvSpPr>
            <a:spLocks noChangeArrowheads="1"/>
          </p:cNvSpPr>
          <p:nvPr/>
        </p:nvSpPr>
        <p:spPr bwMode="auto">
          <a:xfrm>
            <a:off x="5824810" y="1517341"/>
            <a:ext cx="96891" cy="98790"/>
          </a:xfrm>
          <a:custGeom>
            <a:avLst/>
            <a:gdLst>
              <a:gd name="T0" fmla="*/ 113 w 227"/>
              <a:gd name="T1" fmla="*/ 3 h 229"/>
              <a:gd name="T2" fmla="*/ 0 w 227"/>
              <a:gd name="T3" fmla="*/ 116 h 229"/>
              <a:gd name="T4" fmla="*/ 113 w 227"/>
              <a:gd name="T5" fmla="*/ 228 h 229"/>
              <a:gd name="T6" fmla="*/ 226 w 227"/>
              <a:gd name="T7" fmla="*/ 116 h 229"/>
              <a:gd name="T8" fmla="*/ 113 w 227"/>
              <a:gd name="T9" fmla="*/ 3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9">
                <a:moveTo>
                  <a:pt x="113" y="3"/>
                </a:moveTo>
                <a:cubicBezTo>
                  <a:pt x="51" y="3"/>
                  <a:pt x="0" y="54"/>
                  <a:pt x="0" y="116"/>
                </a:cubicBezTo>
                <a:cubicBezTo>
                  <a:pt x="0" y="179"/>
                  <a:pt x="51" y="228"/>
                  <a:pt x="113" y="228"/>
                </a:cubicBezTo>
                <a:cubicBezTo>
                  <a:pt x="175" y="228"/>
                  <a:pt x="226" y="178"/>
                  <a:pt x="226" y="116"/>
                </a:cubicBezTo>
                <a:cubicBezTo>
                  <a:pt x="226" y="51"/>
                  <a:pt x="175" y="0"/>
                  <a:pt x="113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2" name="Freeform 200"/>
          <p:cNvSpPr>
            <a:spLocks noChangeArrowheads="1"/>
          </p:cNvSpPr>
          <p:nvPr/>
        </p:nvSpPr>
        <p:spPr bwMode="auto">
          <a:xfrm>
            <a:off x="5627230" y="1547738"/>
            <a:ext cx="41796" cy="41796"/>
          </a:xfrm>
          <a:custGeom>
            <a:avLst/>
            <a:gdLst>
              <a:gd name="T0" fmla="*/ 48 w 99"/>
              <a:gd name="T1" fmla="*/ 0 h 99"/>
              <a:gd name="T2" fmla="*/ 0 w 99"/>
              <a:gd name="T3" fmla="*/ 50 h 99"/>
              <a:gd name="T4" fmla="*/ 48 w 99"/>
              <a:gd name="T5" fmla="*/ 98 h 99"/>
              <a:gd name="T6" fmla="*/ 96 w 99"/>
              <a:gd name="T7" fmla="*/ 48 h 99"/>
              <a:gd name="T8" fmla="*/ 48 w 99"/>
              <a:gd name="T9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9">
                <a:moveTo>
                  <a:pt x="48" y="0"/>
                </a:moveTo>
                <a:cubicBezTo>
                  <a:pt x="19" y="0"/>
                  <a:pt x="0" y="22"/>
                  <a:pt x="0" y="50"/>
                </a:cubicBezTo>
                <a:cubicBezTo>
                  <a:pt x="0" y="79"/>
                  <a:pt x="22" y="98"/>
                  <a:pt x="48" y="98"/>
                </a:cubicBezTo>
                <a:cubicBezTo>
                  <a:pt x="76" y="98"/>
                  <a:pt x="96" y="76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3" name="Freeform 201"/>
          <p:cNvSpPr>
            <a:spLocks noChangeArrowheads="1"/>
          </p:cNvSpPr>
          <p:nvPr/>
        </p:nvSpPr>
        <p:spPr bwMode="auto">
          <a:xfrm>
            <a:off x="5395452" y="1540139"/>
            <a:ext cx="55095" cy="56994"/>
          </a:xfrm>
          <a:custGeom>
            <a:avLst/>
            <a:gdLst>
              <a:gd name="T0" fmla="*/ 65 w 130"/>
              <a:gd name="T1" fmla="*/ 0 h 131"/>
              <a:gd name="T2" fmla="*/ 0 w 130"/>
              <a:gd name="T3" fmla="*/ 65 h 131"/>
              <a:gd name="T4" fmla="*/ 65 w 130"/>
              <a:gd name="T5" fmla="*/ 130 h 131"/>
              <a:gd name="T6" fmla="*/ 129 w 130"/>
              <a:gd name="T7" fmla="*/ 65 h 131"/>
              <a:gd name="T8" fmla="*/ 65 w 130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1">
                <a:moveTo>
                  <a:pt x="65" y="0"/>
                </a:moveTo>
                <a:cubicBezTo>
                  <a:pt x="28" y="0"/>
                  <a:pt x="0" y="29"/>
                  <a:pt x="0" y="65"/>
                </a:cubicBezTo>
                <a:cubicBezTo>
                  <a:pt x="0" y="102"/>
                  <a:pt x="29" y="130"/>
                  <a:pt x="65" y="130"/>
                </a:cubicBezTo>
                <a:cubicBezTo>
                  <a:pt x="102" y="130"/>
                  <a:pt x="129" y="102"/>
                  <a:pt x="129" y="65"/>
                </a:cubicBezTo>
                <a:cubicBezTo>
                  <a:pt x="129" y="29"/>
                  <a:pt x="101" y="0"/>
                  <a:pt x="6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4" name="Freeform 202"/>
          <p:cNvSpPr>
            <a:spLocks noChangeArrowheads="1"/>
          </p:cNvSpPr>
          <p:nvPr/>
        </p:nvSpPr>
        <p:spPr bwMode="auto">
          <a:xfrm>
            <a:off x="5165576" y="1538238"/>
            <a:ext cx="64594" cy="64594"/>
          </a:xfrm>
          <a:custGeom>
            <a:avLst/>
            <a:gdLst>
              <a:gd name="T0" fmla="*/ 73 w 151"/>
              <a:gd name="T1" fmla="*/ 0 h 148"/>
              <a:gd name="T2" fmla="*/ 3 w 151"/>
              <a:gd name="T3" fmla="*/ 73 h 148"/>
              <a:gd name="T4" fmla="*/ 76 w 151"/>
              <a:gd name="T5" fmla="*/ 147 h 148"/>
              <a:gd name="T6" fmla="*/ 147 w 151"/>
              <a:gd name="T7" fmla="*/ 73 h 148"/>
              <a:gd name="T8" fmla="*/ 73 w 151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8">
                <a:moveTo>
                  <a:pt x="73" y="0"/>
                </a:moveTo>
                <a:cubicBezTo>
                  <a:pt x="34" y="0"/>
                  <a:pt x="0" y="34"/>
                  <a:pt x="3" y="73"/>
                </a:cubicBezTo>
                <a:cubicBezTo>
                  <a:pt x="3" y="113"/>
                  <a:pt x="34" y="147"/>
                  <a:pt x="76" y="147"/>
                </a:cubicBezTo>
                <a:cubicBezTo>
                  <a:pt x="116" y="147"/>
                  <a:pt x="150" y="113"/>
                  <a:pt x="147" y="73"/>
                </a:cubicBezTo>
                <a:cubicBezTo>
                  <a:pt x="144" y="34"/>
                  <a:pt x="113" y="0"/>
                  <a:pt x="7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" name="Freeform 203"/>
          <p:cNvSpPr>
            <a:spLocks noChangeArrowheads="1"/>
          </p:cNvSpPr>
          <p:nvPr/>
        </p:nvSpPr>
        <p:spPr bwMode="auto">
          <a:xfrm>
            <a:off x="4939497" y="1540139"/>
            <a:ext cx="64594" cy="62693"/>
          </a:xfrm>
          <a:custGeom>
            <a:avLst/>
            <a:gdLst>
              <a:gd name="T0" fmla="*/ 74 w 151"/>
              <a:gd name="T1" fmla="*/ 0 h 147"/>
              <a:gd name="T2" fmla="*/ 0 w 151"/>
              <a:gd name="T3" fmla="*/ 73 h 147"/>
              <a:gd name="T4" fmla="*/ 74 w 151"/>
              <a:gd name="T5" fmla="*/ 146 h 147"/>
              <a:gd name="T6" fmla="*/ 147 w 151"/>
              <a:gd name="T7" fmla="*/ 73 h 147"/>
              <a:gd name="T8" fmla="*/ 74 w 151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7">
                <a:moveTo>
                  <a:pt x="74" y="0"/>
                </a:moveTo>
                <a:cubicBezTo>
                  <a:pt x="34" y="0"/>
                  <a:pt x="0" y="34"/>
                  <a:pt x="0" y="73"/>
                </a:cubicBezTo>
                <a:cubicBezTo>
                  <a:pt x="0" y="113"/>
                  <a:pt x="34" y="146"/>
                  <a:pt x="74" y="146"/>
                </a:cubicBezTo>
                <a:cubicBezTo>
                  <a:pt x="116" y="146"/>
                  <a:pt x="147" y="113"/>
                  <a:pt x="147" y="73"/>
                </a:cubicBezTo>
                <a:cubicBezTo>
                  <a:pt x="150" y="34"/>
                  <a:pt x="116" y="0"/>
                  <a:pt x="7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" name="Freeform 204"/>
          <p:cNvSpPr>
            <a:spLocks noChangeArrowheads="1"/>
          </p:cNvSpPr>
          <p:nvPr/>
        </p:nvSpPr>
        <p:spPr bwMode="auto">
          <a:xfrm>
            <a:off x="4717220" y="1542038"/>
            <a:ext cx="60794" cy="60794"/>
          </a:xfrm>
          <a:custGeom>
            <a:avLst/>
            <a:gdLst>
              <a:gd name="T0" fmla="*/ 70 w 142"/>
              <a:gd name="T1" fmla="*/ 0 h 142"/>
              <a:gd name="T2" fmla="*/ 0 w 142"/>
              <a:gd name="T3" fmla="*/ 71 h 142"/>
              <a:gd name="T4" fmla="*/ 70 w 142"/>
              <a:gd name="T5" fmla="*/ 141 h 142"/>
              <a:gd name="T6" fmla="*/ 141 w 142"/>
              <a:gd name="T7" fmla="*/ 71 h 142"/>
              <a:gd name="T8" fmla="*/ 70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1" y="141"/>
                  <a:pt x="70" y="141"/>
                </a:cubicBezTo>
                <a:cubicBezTo>
                  <a:pt x="110" y="141"/>
                  <a:pt x="141" y="110"/>
                  <a:pt x="141" y="71"/>
                </a:cubicBezTo>
                <a:cubicBezTo>
                  <a:pt x="141" y="31"/>
                  <a:pt x="110" y="0"/>
                  <a:pt x="7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7" name="Freeform 205"/>
          <p:cNvSpPr>
            <a:spLocks noChangeArrowheads="1"/>
          </p:cNvSpPr>
          <p:nvPr/>
        </p:nvSpPr>
        <p:spPr bwMode="auto">
          <a:xfrm>
            <a:off x="4500641" y="1553437"/>
            <a:ext cx="41796" cy="41796"/>
          </a:xfrm>
          <a:custGeom>
            <a:avLst/>
            <a:gdLst>
              <a:gd name="T0" fmla="*/ 96 w 97"/>
              <a:gd name="T1" fmla="*/ 47 h 97"/>
              <a:gd name="T2" fmla="*/ 90 w 97"/>
              <a:gd name="T3" fmla="*/ 72 h 97"/>
              <a:gd name="T4" fmla="*/ 73 w 97"/>
              <a:gd name="T5" fmla="*/ 89 h 97"/>
              <a:gd name="T6" fmla="*/ 49 w 97"/>
              <a:gd name="T7" fmla="*/ 96 h 97"/>
              <a:gd name="T8" fmla="*/ 25 w 97"/>
              <a:gd name="T9" fmla="*/ 89 h 97"/>
              <a:gd name="T10" fmla="*/ 7 w 97"/>
              <a:gd name="T11" fmla="*/ 72 h 97"/>
              <a:gd name="T12" fmla="*/ 0 w 97"/>
              <a:gd name="T13" fmla="*/ 48 h 97"/>
              <a:gd name="T14" fmla="*/ 7 w 97"/>
              <a:gd name="T15" fmla="*/ 24 h 97"/>
              <a:gd name="T16" fmla="*/ 24 w 97"/>
              <a:gd name="T17" fmla="*/ 6 h 97"/>
              <a:gd name="T18" fmla="*/ 48 w 97"/>
              <a:gd name="T19" fmla="*/ 0 h 97"/>
              <a:gd name="T20" fmla="*/ 72 w 97"/>
              <a:gd name="T21" fmla="*/ 6 h 97"/>
              <a:gd name="T22" fmla="*/ 90 w 97"/>
              <a:gd name="T23" fmla="*/ 24 h 97"/>
              <a:gd name="T24" fmla="*/ 96 w 97"/>
              <a:gd name="T25" fmla="*/ 4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7" h="97">
                <a:moveTo>
                  <a:pt x="96" y="47"/>
                </a:moveTo>
                <a:cubicBezTo>
                  <a:pt x="96" y="56"/>
                  <a:pt x="95" y="65"/>
                  <a:pt x="90" y="72"/>
                </a:cubicBezTo>
                <a:cubicBezTo>
                  <a:pt x="86" y="80"/>
                  <a:pt x="81" y="85"/>
                  <a:pt x="73" y="89"/>
                </a:cubicBezTo>
                <a:cubicBezTo>
                  <a:pt x="66" y="94"/>
                  <a:pt x="58" y="96"/>
                  <a:pt x="49" y="96"/>
                </a:cubicBezTo>
                <a:cubicBezTo>
                  <a:pt x="40" y="96"/>
                  <a:pt x="33" y="94"/>
                  <a:pt x="25" y="89"/>
                </a:cubicBezTo>
                <a:cubicBezTo>
                  <a:pt x="18" y="85"/>
                  <a:pt x="11" y="80"/>
                  <a:pt x="7" y="72"/>
                </a:cubicBezTo>
                <a:cubicBezTo>
                  <a:pt x="3" y="64"/>
                  <a:pt x="1" y="57"/>
                  <a:pt x="0" y="48"/>
                </a:cubicBezTo>
                <a:cubicBezTo>
                  <a:pt x="0" y="39"/>
                  <a:pt x="3" y="32"/>
                  <a:pt x="7" y="24"/>
                </a:cubicBezTo>
                <a:cubicBezTo>
                  <a:pt x="12" y="16"/>
                  <a:pt x="17" y="11"/>
                  <a:pt x="24" y="6"/>
                </a:cubicBezTo>
                <a:cubicBezTo>
                  <a:pt x="32" y="2"/>
                  <a:pt x="39" y="0"/>
                  <a:pt x="48" y="0"/>
                </a:cubicBezTo>
                <a:cubicBezTo>
                  <a:pt x="57" y="0"/>
                  <a:pt x="65" y="2"/>
                  <a:pt x="72" y="6"/>
                </a:cubicBezTo>
                <a:cubicBezTo>
                  <a:pt x="80" y="10"/>
                  <a:pt x="86" y="17"/>
                  <a:pt x="90" y="24"/>
                </a:cubicBezTo>
                <a:cubicBezTo>
                  <a:pt x="95" y="32"/>
                  <a:pt x="96" y="39"/>
                  <a:pt x="96" y="47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8" name="Freeform 206"/>
          <p:cNvSpPr>
            <a:spLocks noChangeArrowheads="1"/>
          </p:cNvSpPr>
          <p:nvPr/>
        </p:nvSpPr>
        <p:spPr bwMode="auto">
          <a:xfrm>
            <a:off x="4274563" y="1551538"/>
            <a:ext cx="45596" cy="45596"/>
          </a:xfrm>
          <a:custGeom>
            <a:avLst/>
            <a:gdLst>
              <a:gd name="T0" fmla="*/ 53 w 108"/>
              <a:gd name="T1" fmla="*/ 0 h 108"/>
              <a:gd name="T2" fmla="*/ 0 w 108"/>
              <a:gd name="T3" fmla="*/ 53 h 108"/>
              <a:gd name="T4" fmla="*/ 53 w 108"/>
              <a:gd name="T5" fmla="*/ 107 h 108"/>
              <a:gd name="T6" fmla="*/ 107 w 108"/>
              <a:gd name="T7" fmla="*/ 53 h 108"/>
              <a:gd name="T8" fmla="*/ 53 w 108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8">
                <a:moveTo>
                  <a:pt x="53" y="0"/>
                </a:moveTo>
                <a:cubicBezTo>
                  <a:pt x="25" y="0"/>
                  <a:pt x="0" y="25"/>
                  <a:pt x="0" y="53"/>
                </a:cubicBezTo>
                <a:cubicBezTo>
                  <a:pt x="0" y="85"/>
                  <a:pt x="25" y="107"/>
                  <a:pt x="53" y="107"/>
                </a:cubicBezTo>
                <a:cubicBezTo>
                  <a:pt x="81" y="107"/>
                  <a:pt x="107" y="82"/>
                  <a:pt x="107" y="53"/>
                </a:cubicBezTo>
                <a:cubicBezTo>
                  <a:pt x="107" y="22"/>
                  <a:pt x="81" y="0"/>
                  <a:pt x="5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9" name="Freeform 207"/>
          <p:cNvSpPr>
            <a:spLocks noChangeArrowheads="1"/>
          </p:cNvSpPr>
          <p:nvPr/>
        </p:nvSpPr>
        <p:spPr bwMode="auto">
          <a:xfrm>
            <a:off x="4044686" y="1547738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9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9"/>
                  <a:pt x="99" y="0"/>
                  <a:pt x="6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" name="Freeform 208"/>
          <p:cNvSpPr>
            <a:spLocks noChangeArrowheads="1"/>
          </p:cNvSpPr>
          <p:nvPr/>
        </p:nvSpPr>
        <p:spPr bwMode="auto">
          <a:xfrm>
            <a:off x="3805309" y="1536339"/>
            <a:ext cx="79792" cy="79792"/>
          </a:xfrm>
          <a:custGeom>
            <a:avLst/>
            <a:gdLst>
              <a:gd name="T0" fmla="*/ 93 w 187"/>
              <a:gd name="T1" fmla="*/ 0 h 187"/>
              <a:gd name="T2" fmla="*/ 0 w 187"/>
              <a:gd name="T3" fmla="*/ 93 h 187"/>
              <a:gd name="T4" fmla="*/ 93 w 187"/>
              <a:gd name="T5" fmla="*/ 186 h 187"/>
              <a:gd name="T6" fmla="*/ 186 w 187"/>
              <a:gd name="T7" fmla="*/ 93 h 187"/>
              <a:gd name="T8" fmla="*/ 93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93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3" y="186"/>
                </a:cubicBezTo>
                <a:cubicBezTo>
                  <a:pt x="144" y="186"/>
                  <a:pt x="186" y="144"/>
                  <a:pt x="186" y="93"/>
                </a:cubicBezTo>
                <a:cubicBezTo>
                  <a:pt x="186" y="40"/>
                  <a:pt x="147" y="0"/>
                  <a:pt x="9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1" name="Freeform 209"/>
          <p:cNvSpPr>
            <a:spLocks noChangeArrowheads="1"/>
          </p:cNvSpPr>
          <p:nvPr/>
        </p:nvSpPr>
        <p:spPr bwMode="auto">
          <a:xfrm>
            <a:off x="3575431" y="1530639"/>
            <a:ext cx="93091" cy="93091"/>
          </a:xfrm>
          <a:custGeom>
            <a:avLst/>
            <a:gdLst>
              <a:gd name="T0" fmla="*/ 106 w 214"/>
              <a:gd name="T1" fmla="*/ 3 h 218"/>
              <a:gd name="T2" fmla="*/ 0 w 214"/>
              <a:gd name="T3" fmla="*/ 110 h 218"/>
              <a:gd name="T4" fmla="*/ 106 w 214"/>
              <a:gd name="T5" fmla="*/ 217 h 218"/>
              <a:gd name="T6" fmla="*/ 213 w 214"/>
              <a:gd name="T7" fmla="*/ 110 h 218"/>
              <a:gd name="T8" fmla="*/ 106 w 214"/>
              <a:gd name="T9" fmla="*/ 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218">
                <a:moveTo>
                  <a:pt x="106" y="3"/>
                </a:moveTo>
                <a:cubicBezTo>
                  <a:pt x="48" y="3"/>
                  <a:pt x="0" y="51"/>
                  <a:pt x="0" y="110"/>
                </a:cubicBezTo>
                <a:cubicBezTo>
                  <a:pt x="0" y="169"/>
                  <a:pt x="48" y="217"/>
                  <a:pt x="106" y="217"/>
                </a:cubicBezTo>
                <a:cubicBezTo>
                  <a:pt x="165" y="217"/>
                  <a:pt x="213" y="169"/>
                  <a:pt x="213" y="110"/>
                </a:cubicBezTo>
                <a:cubicBezTo>
                  <a:pt x="213" y="48"/>
                  <a:pt x="165" y="0"/>
                  <a:pt x="106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2" name="Freeform 210"/>
          <p:cNvSpPr>
            <a:spLocks noChangeArrowheads="1"/>
          </p:cNvSpPr>
          <p:nvPr/>
        </p:nvSpPr>
        <p:spPr bwMode="auto">
          <a:xfrm>
            <a:off x="3351253" y="1534439"/>
            <a:ext cx="89292" cy="91191"/>
          </a:xfrm>
          <a:custGeom>
            <a:avLst/>
            <a:gdLst>
              <a:gd name="T0" fmla="*/ 104 w 209"/>
              <a:gd name="T1" fmla="*/ 0 h 210"/>
              <a:gd name="T2" fmla="*/ 2 w 209"/>
              <a:gd name="T3" fmla="*/ 105 h 210"/>
              <a:gd name="T4" fmla="*/ 107 w 209"/>
              <a:gd name="T5" fmla="*/ 206 h 210"/>
              <a:gd name="T6" fmla="*/ 208 w 209"/>
              <a:gd name="T7" fmla="*/ 102 h 210"/>
              <a:gd name="T8" fmla="*/ 104 w 209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10">
                <a:moveTo>
                  <a:pt x="104" y="0"/>
                </a:moveTo>
                <a:cubicBezTo>
                  <a:pt x="48" y="0"/>
                  <a:pt x="0" y="48"/>
                  <a:pt x="2" y="105"/>
                </a:cubicBezTo>
                <a:cubicBezTo>
                  <a:pt x="2" y="161"/>
                  <a:pt x="50" y="209"/>
                  <a:pt x="107" y="206"/>
                </a:cubicBezTo>
                <a:cubicBezTo>
                  <a:pt x="163" y="206"/>
                  <a:pt x="208" y="158"/>
                  <a:pt x="208" y="102"/>
                </a:cubicBezTo>
                <a:cubicBezTo>
                  <a:pt x="206" y="46"/>
                  <a:pt x="160" y="0"/>
                  <a:pt x="10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" name="Freeform 211"/>
          <p:cNvSpPr>
            <a:spLocks noChangeArrowheads="1"/>
          </p:cNvSpPr>
          <p:nvPr/>
        </p:nvSpPr>
        <p:spPr bwMode="auto">
          <a:xfrm>
            <a:off x="3140375" y="1547738"/>
            <a:ext cx="64594" cy="64594"/>
          </a:xfrm>
          <a:custGeom>
            <a:avLst/>
            <a:gdLst>
              <a:gd name="T0" fmla="*/ 73 w 150"/>
              <a:gd name="T1" fmla="*/ 0 h 148"/>
              <a:gd name="T2" fmla="*/ 0 w 150"/>
              <a:gd name="T3" fmla="*/ 74 h 148"/>
              <a:gd name="T4" fmla="*/ 76 w 150"/>
              <a:gd name="T5" fmla="*/ 147 h 148"/>
              <a:gd name="T6" fmla="*/ 149 w 150"/>
              <a:gd name="T7" fmla="*/ 74 h 148"/>
              <a:gd name="T8" fmla="*/ 73 w 150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8">
                <a:moveTo>
                  <a:pt x="73" y="0"/>
                </a:moveTo>
                <a:cubicBezTo>
                  <a:pt x="31" y="0"/>
                  <a:pt x="0" y="35"/>
                  <a:pt x="0" y="74"/>
                </a:cubicBezTo>
                <a:cubicBezTo>
                  <a:pt x="0" y="114"/>
                  <a:pt x="33" y="147"/>
                  <a:pt x="76" y="147"/>
                </a:cubicBezTo>
                <a:cubicBezTo>
                  <a:pt x="115" y="147"/>
                  <a:pt x="149" y="113"/>
                  <a:pt x="149" y="74"/>
                </a:cubicBezTo>
                <a:cubicBezTo>
                  <a:pt x="146" y="34"/>
                  <a:pt x="112" y="0"/>
                  <a:pt x="7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4" name="Freeform 212"/>
          <p:cNvSpPr>
            <a:spLocks noChangeArrowheads="1"/>
          </p:cNvSpPr>
          <p:nvPr/>
        </p:nvSpPr>
        <p:spPr bwMode="auto">
          <a:xfrm>
            <a:off x="2912397" y="1547738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4" y="0"/>
                  <a:pt x="0" y="36"/>
                  <a:pt x="0" y="79"/>
                </a:cubicBezTo>
                <a:cubicBezTo>
                  <a:pt x="0" y="124"/>
                  <a:pt x="37" y="158"/>
                  <a:pt x="79" y="158"/>
                </a:cubicBezTo>
                <a:cubicBezTo>
                  <a:pt x="124" y="158"/>
                  <a:pt x="158" y="121"/>
                  <a:pt x="158" y="79"/>
                </a:cubicBezTo>
                <a:cubicBezTo>
                  <a:pt x="158" y="33"/>
                  <a:pt x="121" y="0"/>
                  <a:pt x="7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" name="Freeform 213"/>
          <p:cNvSpPr>
            <a:spLocks noChangeArrowheads="1"/>
          </p:cNvSpPr>
          <p:nvPr/>
        </p:nvSpPr>
        <p:spPr bwMode="auto">
          <a:xfrm>
            <a:off x="2686319" y="1547738"/>
            <a:ext cx="70294" cy="70292"/>
          </a:xfrm>
          <a:custGeom>
            <a:avLst/>
            <a:gdLst>
              <a:gd name="T0" fmla="*/ 82 w 162"/>
              <a:gd name="T1" fmla="*/ 0 h 164"/>
              <a:gd name="T2" fmla="*/ 0 w 162"/>
              <a:gd name="T3" fmla="*/ 81 h 164"/>
              <a:gd name="T4" fmla="*/ 82 w 162"/>
              <a:gd name="T5" fmla="*/ 163 h 164"/>
              <a:gd name="T6" fmla="*/ 161 w 162"/>
              <a:gd name="T7" fmla="*/ 81 h 164"/>
              <a:gd name="T8" fmla="*/ 82 w 162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164">
                <a:moveTo>
                  <a:pt x="82" y="0"/>
                </a:moveTo>
                <a:cubicBezTo>
                  <a:pt x="37" y="0"/>
                  <a:pt x="0" y="36"/>
                  <a:pt x="0" y="81"/>
                </a:cubicBezTo>
                <a:cubicBezTo>
                  <a:pt x="0" y="127"/>
                  <a:pt x="37" y="163"/>
                  <a:pt x="82" y="163"/>
                </a:cubicBezTo>
                <a:cubicBezTo>
                  <a:pt x="127" y="163"/>
                  <a:pt x="161" y="127"/>
                  <a:pt x="161" y="81"/>
                </a:cubicBezTo>
                <a:cubicBezTo>
                  <a:pt x="161" y="36"/>
                  <a:pt x="124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" name="Freeform 214"/>
          <p:cNvSpPr>
            <a:spLocks noChangeArrowheads="1"/>
          </p:cNvSpPr>
          <p:nvPr/>
        </p:nvSpPr>
        <p:spPr bwMode="auto">
          <a:xfrm>
            <a:off x="2445043" y="1530639"/>
            <a:ext cx="104489" cy="104490"/>
          </a:xfrm>
          <a:custGeom>
            <a:avLst/>
            <a:gdLst>
              <a:gd name="T0" fmla="*/ 119 w 241"/>
              <a:gd name="T1" fmla="*/ 0 h 244"/>
              <a:gd name="T2" fmla="*/ 0 w 241"/>
              <a:gd name="T3" fmla="*/ 121 h 244"/>
              <a:gd name="T4" fmla="*/ 122 w 241"/>
              <a:gd name="T5" fmla="*/ 243 h 244"/>
              <a:gd name="T6" fmla="*/ 240 w 241"/>
              <a:gd name="T7" fmla="*/ 121 h 244"/>
              <a:gd name="T8" fmla="*/ 119 w 241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4">
                <a:moveTo>
                  <a:pt x="119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4" y="243"/>
                  <a:pt x="122" y="243"/>
                </a:cubicBezTo>
                <a:cubicBezTo>
                  <a:pt x="189" y="243"/>
                  <a:pt x="240" y="189"/>
                  <a:pt x="240" y="121"/>
                </a:cubicBezTo>
                <a:cubicBezTo>
                  <a:pt x="240" y="54"/>
                  <a:pt x="187" y="0"/>
                  <a:pt x="11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" name="Freeform 215"/>
          <p:cNvSpPr>
            <a:spLocks noChangeArrowheads="1"/>
          </p:cNvSpPr>
          <p:nvPr/>
        </p:nvSpPr>
        <p:spPr bwMode="auto">
          <a:xfrm>
            <a:off x="2222764" y="1536339"/>
            <a:ext cx="96891" cy="96890"/>
          </a:xfrm>
          <a:custGeom>
            <a:avLst/>
            <a:gdLst>
              <a:gd name="T0" fmla="*/ 113 w 227"/>
              <a:gd name="T1" fmla="*/ 0 h 227"/>
              <a:gd name="T2" fmla="*/ 0 w 227"/>
              <a:gd name="T3" fmla="*/ 113 h 227"/>
              <a:gd name="T4" fmla="*/ 113 w 227"/>
              <a:gd name="T5" fmla="*/ 226 h 227"/>
              <a:gd name="T6" fmla="*/ 226 w 227"/>
              <a:gd name="T7" fmla="*/ 113 h 227"/>
              <a:gd name="T8" fmla="*/ 113 w 227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7">
                <a:moveTo>
                  <a:pt x="113" y="0"/>
                </a:moveTo>
                <a:cubicBezTo>
                  <a:pt x="51" y="0"/>
                  <a:pt x="0" y="51"/>
                  <a:pt x="0" y="113"/>
                </a:cubicBezTo>
                <a:cubicBezTo>
                  <a:pt x="0" y="175"/>
                  <a:pt x="51" y="226"/>
                  <a:pt x="113" y="226"/>
                </a:cubicBezTo>
                <a:cubicBezTo>
                  <a:pt x="175" y="226"/>
                  <a:pt x="226" y="175"/>
                  <a:pt x="226" y="113"/>
                </a:cubicBezTo>
                <a:cubicBezTo>
                  <a:pt x="226" y="51"/>
                  <a:pt x="175" y="0"/>
                  <a:pt x="11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8" name="Freeform 216"/>
          <p:cNvSpPr>
            <a:spLocks noChangeArrowheads="1"/>
          </p:cNvSpPr>
          <p:nvPr/>
        </p:nvSpPr>
        <p:spPr bwMode="auto">
          <a:xfrm>
            <a:off x="1994787" y="1534439"/>
            <a:ext cx="104490" cy="104490"/>
          </a:xfrm>
          <a:custGeom>
            <a:avLst/>
            <a:gdLst>
              <a:gd name="T0" fmla="*/ 119 w 244"/>
              <a:gd name="T1" fmla="*/ 0 h 243"/>
              <a:gd name="T2" fmla="*/ 0 w 244"/>
              <a:gd name="T3" fmla="*/ 121 h 243"/>
              <a:gd name="T4" fmla="*/ 122 w 244"/>
              <a:gd name="T5" fmla="*/ 242 h 243"/>
              <a:gd name="T6" fmla="*/ 243 w 244"/>
              <a:gd name="T7" fmla="*/ 121 h 243"/>
              <a:gd name="T8" fmla="*/ 119 w 244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3">
                <a:moveTo>
                  <a:pt x="119" y="0"/>
                </a:moveTo>
                <a:cubicBezTo>
                  <a:pt x="51" y="0"/>
                  <a:pt x="0" y="53"/>
                  <a:pt x="0" y="121"/>
                </a:cubicBezTo>
                <a:cubicBezTo>
                  <a:pt x="0" y="189"/>
                  <a:pt x="54" y="242"/>
                  <a:pt x="122" y="242"/>
                </a:cubicBezTo>
                <a:cubicBezTo>
                  <a:pt x="189" y="242"/>
                  <a:pt x="243" y="189"/>
                  <a:pt x="243" y="121"/>
                </a:cubicBezTo>
                <a:cubicBezTo>
                  <a:pt x="240" y="53"/>
                  <a:pt x="184" y="0"/>
                  <a:pt x="11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9" name="Freeform 217"/>
          <p:cNvSpPr>
            <a:spLocks noChangeArrowheads="1"/>
          </p:cNvSpPr>
          <p:nvPr/>
        </p:nvSpPr>
        <p:spPr bwMode="auto">
          <a:xfrm>
            <a:off x="1768710" y="1534439"/>
            <a:ext cx="104489" cy="104490"/>
          </a:xfrm>
          <a:custGeom>
            <a:avLst/>
            <a:gdLst>
              <a:gd name="T0" fmla="*/ 119 w 241"/>
              <a:gd name="T1" fmla="*/ 3 h 241"/>
              <a:gd name="T2" fmla="*/ 0 w 241"/>
              <a:gd name="T3" fmla="*/ 122 h 241"/>
              <a:gd name="T4" fmla="*/ 119 w 241"/>
              <a:gd name="T5" fmla="*/ 240 h 241"/>
              <a:gd name="T6" fmla="*/ 237 w 241"/>
              <a:gd name="T7" fmla="*/ 122 h 241"/>
              <a:gd name="T8" fmla="*/ 119 w 241"/>
              <a:gd name="T9" fmla="*/ 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1">
                <a:moveTo>
                  <a:pt x="119" y="3"/>
                </a:moveTo>
                <a:cubicBezTo>
                  <a:pt x="54" y="3"/>
                  <a:pt x="0" y="57"/>
                  <a:pt x="0" y="122"/>
                </a:cubicBezTo>
                <a:cubicBezTo>
                  <a:pt x="0" y="187"/>
                  <a:pt x="54" y="240"/>
                  <a:pt x="119" y="240"/>
                </a:cubicBezTo>
                <a:cubicBezTo>
                  <a:pt x="184" y="240"/>
                  <a:pt x="237" y="187"/>
                  <a:pt x="237" y="122"/>
                </a:cubicBezTo>
                <a:cubicBezTo>
                  <a:pt x="240" y="54"/>
                  <a:pt x="187" y="0"/>
                  <a:pt x="119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" name="Freeform 218"/>
          <p:cNvSpPr>
            <a:spLocks noChangeArrowheads="1"/>
          </p:cNvSpPr>
          <p:nvPr/>
        </p:nvSpPr>
        <p:spPr bwMode="auto">
          <a:xfrm>
            <a:off x="1546431" y="1540139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0"/>
                  <a:pt x="3" y="113"/>
                </a:cubicBezTo>
                <a:cubicBezTo>
                  <a:pt x="3" y="175"/>
                  <a:pt x="53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" name="Freeform 219"/>
          <p:cNvSpPr>
            <a:spLocks noChangeArrowheads="1"/>
          </p:cNvSpPr>
          <p:nvPr/>
        </p:nvSpPr>
        <p:spPr bwMode="auto">
          <a:xfrm>
            <a:off x="1301356" y="1519240"/>
            <a:ext cx="138686" cy="138687"/>
          </a:xfrm>
          <a:custGeom>
            <a:avLst/>
            <a:gdLst>
              <a:gd name="T0" fmla="*/ 161 w 322"/>
              <a:gd name="T1" fmla="*/ 0 h 322"/>
              <a:gd name="T2" fmla="*/ 0 w 322"/>
              <a:gd name="T3" fmla="*/ 161 h 322"/>
              <a:gd name="T4" fmla="*/ 161 w 322"/>
              <a:gd name="T5" fmla="*/ 321 h 322"/>
              <a:gd name="T6" fmla="*/ 321 w 322"/>
              <a:gd name="T7" fmla="*/ 161 h 322"/>
              <a:gd name="T8" fmla="*/ 161 w 322"/>
              <a:gd name="T9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22">
                <a:moveTo>
                  <a:pt x="161" y="0"/>
                </a:moveTo>
                <a:cubicBezTo>
                  <a:pt x="70" y="0"/>
                  <a:pt x="0" y="73"/>
                  <a:pt x="0" y="161"/>
                </a:cubicBezTo>
                <a:cubicBezTo>
                  <a:pt x="0" y="251"/>
                  <a:pt x="73" y="321"/>
                  <a:pt x="161" y="321"/>
                </a:cubicBezTo>
                <a:cubicBezTo>
                  <a:pt x="251" y="321"/>
                  <a:pt x="321" y="249"/>
                  <a:pt x="321" y="161"/>
                </a:cubicBezTo>
                <a:cubicBezTo>
                  <a:pt x="321" y="74"/>
                  <a:pt x="251" y="0"/>
                  <a:pt x="16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2" name="Freeform 220"/>
          <p:cNvSpPr>
            <a:spLocks noChangeArrowheads="1"/>
          </p:cNvSpPr>
          <p:nvPr/>
        </p:nvSpPr>
        <p:spPr bwMode="auto">
          <a:xfrm>
            <a:off x="1086676" y="1530639"/>
            <a:ext cx="117788" cy="117788"/>
          </a:xfrm>
          <a:custGeom>
            <a:avLst/>
            <a:gdLst>
              <a:gd name="T0" fmla="*/ 136 w 272"/>
              <a:gd name="T1" fmla="*/ 3 h 275"/>
              <a:gd name="T2" fmla="*/ 0 w 272"/>
              <a:gd name="T3" fmla="*/ 138 h 275"/>
              <a:gd name="T4" fmla="*/ 136 w 272"/>
              <a:gd name="T5" fmla="*/ 274 h 275"/>
              <a:gd name="T6" fmla="*/ 271 w 272"/>
              <a:gd name="T7" fmla="*/ 138 h 275"/>
              <a:gd name="T8" fmla="*/ 136 w 272"/>
              <a:gd name="T9" fmla="*/ 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6" y="3"/>
                </a:moveTo>
                <a:cubicBezTo>
                  <a:pt x="62" y="3"/>
                  <a:pt x="0" y="65"/>
                  <a:pt x="0" y="138"/>
                </a:cubicBezTo>
                <a:cubicBezTo>
                  <a:pt x="0" y="214"/>
                  <a:pt x="62" y="274"/>
                  <a:pt x="136" y="274"/>
                </a:cubicBezTo>
                <a:cubicBezTo>
                  <a:pt x="209" y="274"/>
                  <a:pt x="271" y="212"/>
                  <a:pt x="271" y="138"/>
                </a:cubicBezTo>
                <a:cubicBezTo>
                  <a:pt x="271" y="62"/>
                  <a:pt x="209" y="0"/>
                  <a:pt x="136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3" name="Freeform 221"/>
          <p:cNvSpPr>
            <a:spLocks noChangeArrowheads="1"/>
          </p:cNvSpPr>
          <p:nvPr/>
        </p:nvSpPr>
        <p:spPr bwMode="auto">
          <a:xfrm>
            <a:off x="854899" y="1524940"/>
            <a:ext cx="131088" cy="131087"/>
          </a:xfrm>
          <a:custGeom>
            <a:avLst/>
            <a:gdLst>
              <a:gd name="T0" fmla="*/ 152 w 306"/>
              <a:gd name="T1" fmla="*/ 0 h 306"/>
              <a:gd name="T2" fmla="*/ 0 w 306"/>
              <a:gd name="T3" fmla="*/ 152 h 306"/>
              <a:gd name="T4" fmla="*/ 152 w 306"/>
              <a:gd name="T5" fmla="*/ 305 h 306"/>
              <a:gd name="T6" fmla="*/ 305 w 306"/>
              <a:gd name="T7" fmla="*/ 152 h 306"/>
              <a:gd name="T8" fmla="*/ 152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2" y="0"/>
                </a:moveTo>
                <a:cubicBezTo>
                  <a:pt x="68" y="0"/>
                  <a:pt x="0" y="68"/>
                  <a:pt x="0" y="152"/>
                </a:cubicBezTo>
                <a:cubicBezTo>
                  <a:pt x="0" y="237"/>
                  <a:pt x="67" y="305"/>
                  <a:pt x="152" y="305"/>
                </a:cubicBezTo>
                <a:cubicBezTo>
                  <a:pt x="236" y="305"/>
                  <a:pt x="305" y="237"/>
                  <a:pt x="305" y="152"/>
                </a:cubicBezTo>
                <a:cubicBezTo>
                  <a:pt x="305" y="68"/>
                  <a:pt x="234" y="0"/>
                  <a:pt x="15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4" name="Freeform 222"/>
          <p:cNvSpPr>
            <a:spLocks noChangeArrowheads="1"/>
          </p:cNvSpPr>
          <p:nvPr/>
        </p:nvSpPr>
        <p:spPr bwMode="auto">
          <a:xfrm>
            <a:off x="632621" y="1528740"/>
            <a:ext cx="127287" cy="129187"/>
          </a:xfrm>
          <a:custGeom>
            <a:avLst/>
            <a:gdLst>
              <a:gd name="T0" fmla="*/ 146 w 297"/>
              <a:gd name="T1" fmla="*/ 0 h 298"/>
              <a:gd name="T2" fmla="*/ 0 w 297"/>
              <a:gd name="T3" fmla="*/ 150 h 298"/>
              <a:gd name="T4" fmla="*/ 149 w 297"/>
              <a:gd name="T5" fmla="*/ 297 h 298"/>
              <a:gd name="T6" fmla="*/ 296 w 297"/>
              <a:gd name="T7" fmla="*/ 147 h 298"/>
              <a:gd name="T8" fmla="*/ 146 w 297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98">
                <a:moveTo>
                  <a:pt x="146" y="0"/>
                </a:moveTo>
                <a:cubicBezTo>
                  <a:pt x="64" y="0"/>
                  <a:pt x="0" y="68"/>
                  <a:pt x="0" y="150"/>
                </a:cubicBezTo>
                <a:cubicBezTo>
                  <a:pt x="0" y="232"/>
                  <a:pt x="64" y="297"/>
                  <a:pt x="149" y="297"/>
                </a:cubicBezTo>
                <a:cubicBezTo>
                  <a:pt x="231" y="297"/>
                  <a:pt x="296" y="229"/>
                  <a:pt x="296" y="147"/>
                </a:cubicBezTo>
                <a:cubicBezTo>
                  <a:pt x="293" y="65"/>
                  <a:pt x="228" y="0"/>
                  <a:pt x="14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" name="Freeform 223"/>
          <p:cNvSpPr>
            <a:spLocks noChangeArrowheads="1"/>
          </p:cNvSpPr>
          <p:nvPr/>
        </p:nvSpPr>
        <p:spPr bwMode="auto">
          <a:xfrm>
            <a:off x="416043" y="1540139"/>
            <a:ext cx="108289" cy="106390"/>
          </a:xfrm>
          <a:custGeom>
            <a:avLst/>
            <a:gdLst>
              <a:gd name="T0" fmla="*/ 124 w 252"/>
              <a:gd name="T1" fmla="*/ 0 h 249"/>
              <a:gd name="T2" fmla="*/ 0 w 252"/>
              <a:gd name="T3" fmla="*/ 124 h 249"/>
              <a:gd name="T4" fmla="*/ 124 w 252"/>
              <a:gd name="T5" fmla="*/ 248 h 249"/>
              <a:gd name="T6" fmla="*/ 249 w 252"/>
              <a:gd name="T7" fmla="*/ 124 h 249"/>
              <a:gd name="T8" fmla="*/ 124 w 252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49">
                <a:moveTo>
                  <a:pt x="124" y="0"/>
                </a:moveTo>
                <a:cubicBezTo>
                  <a:pt x="57" y="0"/>
                  <a:pt x="0" y="56"/>
                  <a:pt x="0" y="124"/>
                </a:cubicBezTo>
                <a:cubicBezTo>
                  <a:pt x="0" y="194"/>
                  <a:pt x="56" y="248"/>
                  <a:pt x="124" y="248"/>
                </a:cubicBezTo>
                <a:cubicBezTo>
                  <a:pt x="191" y="248"/>
                  <a:pt x="249" y="192"/>
                  <a:pt x="249" y="124"/>
                </a:cubicBezTo>
                <a:cubicBezTo>
                  <a:pt x="251" y="56"/>
                  <a:pt x="195" y="0"/>
                  <a:pt x="12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" name="Freeform 224"/>
          <p:cNvSpPr>
            <a:spLocks noChangeArrowheads="1"/>
          </p:cNvSpPr>
          <p:nvPr/>
        </p:nvSpPr>
        <p:spPr bwMode="auto">
          <a:xfrm>
            <a:off x="201363" y="1553437"/>
            <a:ext cx="85492" cy="83592"/>
          </a:xfrm>
          <a:custGeom>
            <a:avLst/>
            <a:gdLst>
              <a:gd name="T0" fmla="*/ 98 w 198"/>
              <a:gd name="T1" fmla="*/ 0 h 193"/>
              <a:gd name="T2" fmla="*/ 2 w 198"/>
              <a:gd name="T3" fmla="*/ 96 h 193"/>
              <a:gd name="T4" fmla="*/ 101 w 198"/>
              <a:gd name="T5" fmla="*/ 192 h 193"/>
              <a:gd name="T6" fmla="*/ 197 w 198"/>
              <a:gd name="T7" fmla="*/ 93 h 193"/>
              <a:gd name="T8" fmla="*/ 98 w 198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3">
                <a:moveTo>
                  <a:pt x="98" y="0"/>
                </a:moveTo>
                <a:cubicBezTo>
                  <a:pt x="45" y="0"/>
                  <a:pt x="0" y="45"/>
                  <a:pt x="2" y="96"/>
                </a:cubicBezTo>
                <a:cubicBezTo>
                  <a:pt x="2" y="149"/>
                  <a:pt x="47" y="192"/>
                  <a:pt x="101" y="192"/>
                </a:cubicBezTo>
                <a:cubicBezTo>
                  <a:pt x="154" y="192"/>
                  <a:pt x="197" y="146"/>
                  <a:pt x="197" y="93"/>
                </a:cubicBezTo>
                <a:cubicBezTo>
                  <a:pt x="197" y="42"/>
                  <a:pt x="152" y="0"/>
                  <a:pt x="9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7" name="Freeform 225"/>
          <p:cNvSpPr>
            <a:spLocks noChangeArrowheads="1"/>
          </p:cNvSpPr>
          <p:nvPr/>
        </p:nvSpPr>
        <p:spPr bwMode="auto">
          <a:xfrm>
            <a:off x="-13315" y="1562936"/>
            <a:ext cx="66493" cy="66493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8" name="Freeform 226"/>
          <p:cNvSpPr>
            <a:spLocks noChangeArrowheads="1"/>
          </p:cNvSpPr>
          <p:nvPr/>
        </p:nvSpPr>
        <p:spPr bwMode="auto">
          <a:xfrm>
            <a:off x="7192676" y="1304562"/>
            <a:ext cx="62694" cy="62693"/>
          </a:xfrm>
          <a:custGeom>
            <a:avLst/>
            <a:gdLst>
              <a:gd name="T0" fmla="*/ 73 w 147"/>
              <a:gd name="T1" fmla="*/ 0 h 147"/>
              <a:gd name="T2" fmla="*/ 0 w 147"/>
              <a:gd name="T3" fmla="*/ 74 h 147"/>
              <a:gd name="T4" fmla="*/ 73 w 147"/>
              <a:gd name="T5" fmla="*/ 146 h 147"/>
              <a:gd name="T6" fmla="*/ 146 w 147"/>
              <a:gd name="T7" fmla="*/ 74 h 147"/>
              <a:gd name="T8" fmla="*/ 73 w 147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73" y="0"/>
                </a:moveTo>
                <a:cubicBezTo>
                  <a:pt x="31" y="0"/>
                  <a:pt x="0" y="34"/>
                  <a:pt x="0" y="74"/>
                </a:cubicBezTo>
                <a:cubicBezTo>
                  <a:pt x="0" y="113"/>
                  <a:pt x="34" y="146"/>
                  <a:pt x="73" y="146"/>
                </a:cubicBezTo>
                <a:cubicBezTo>
                  <a:pt x="113" y="146"/>
                  <a:pt x="146" y="113"/>
                  <a:pt x="146" y="74"/>
                </a:cubicBezTo>
                <a:cubicBezTo>
                  <a:pt x="146" y="34"/>
                  <a:pt x="113" y="0"/>
                  <a:pt x="7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" name="Freeform 227"/>
          <p:cNvSpPr>
            <a:spLocks noChangeArrowheads="1"/>
          </p:cNvSpPr>
          <p:nvPr/>
        </p:nvSpPr>
        <p:spPr bwMode="auto">
          <a:xfrm>
            <a:off x="6966598" y="1304562"/>
            <a:ext cx="64594" cy="62693"/>
          </a:xfrm>
          <a:custGeom>
            <a:avLst/>
            <a:gdLst>
              <a:gd name="T0" fmla="*/ 147 w 148"/>
              <a:gd name="T1" fmla="*/ 73 h 147"/>
              <a:gd name="T2" fmla="*/ 137 w 148"/>
              <a:gd name="T3" fmla="*/ 109 h 147"/>
              <a:gd name="T4" fmla="*/ 110 w 148"/>
              <a:gd name="T5" fmla="*/ 136 h 147"/>
              <a:gd name="T6" fmla="*/ 74 w 148"/>
              <a:gd name="T7" fmla="*/ 146 h 147"/>
              <a:gd name="T8" fmla="*/ 37 w 148"/>
              <a:gd name="T9" fmla="*/ 136 h 147"/>
              <a:gd name="T10" fmla="*/ 10 w 148"/>
              <a:gd name="T11" fmla="*/ 109 h 147"/>
              <a:gd name="T12" fmla="*/ 0 w 148"/>
              <a:gd name="T13" fmla="*/ 74 h 147"/>
              <a:gd name="T14" fmla="*/ 10 w 148"/>
              <a:gd name="T15" fmla="*/ 37 h 147"/>
              <a:gd name="T16" fmla="*/ 36 w 148"/>
              <a:gd name="T17" fmla="*/ 10 h 147"/>
              <a:gd name="T18" fmla="*/ 73 w 148"/>
              <a:gd name="T19" fmla="*/ 0 h 147"/>
              <a:gd name="T20" fmla="*/ 110 w 148"/>
              <a:gd name="T21" fmla="*/ 10 h 147"/>
              <a:gd name="T22" fmla="*/ 137 w 148"/>
              <a:gd name="T23" fmla="*/ 36 h 147"/>
              <a:gd name="T24" fmla="*/ 147 w 148"/>
              <a:gd name="T25" fmla="*/ 7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47">
                <a:moveTo>
                  <a:pt x="147" y="73"/>
                </a:moveTo>
                <a:cubicBezTo>
                  <a:pt x="147" y="86"/>
                  <a:pt x="144" y="97"/>
                  <a:pt x="137" y="109"/>
                </a:cubicBezTo>
                <a:cubicBezTo>
                  <a:pt x="130" y="121"/>
                  <a:pt x="122" y="129"/>
                  <a:pt x="110" y="136"/>
                </a:cubicBezTo>
                <a:cubicBezTo>
                  <a:pt x="99" y="143"/>
                  <a:pt x="88" y="146"/>
                  <a:pt x="74" y="146"/>
                </a:cubicBezTo>
                <a:cubicBezTo>
                  <a:pt x="61" y="146"/>
                  <a:pt x="49" y="143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3" y="98"/>
                  <a:pt x="0" y="87"/>
                  <a:pt x="0" y="74"/>
                </a:cubicBezTo>
                <a:cubicBezTo>
                  <a:pt x="0" y="60"/>
                  <a:pt x="4" y="49"/>
                  <a:pt x="10" y="37"/>
                </a:cubicBezTo>
                <a:cubicBezTo>
                  <a:pt x="17" y="24"/>
                  <a:pt x="25" y="17"/>
                  <a:pt x="36" y="10"/>
                </a:cubicBezTo>
                <a:cubicBezTo>
                  <a:pt x="48" y="3"/>
                  <a:pt x="59" y="0"/>
                  <a:pt x="73" y="0"/>
                </a:cubicBezTo>
                <a:cubicBezTo>
                  <a:pt x="86" y="0"/>
                  <a:pt x="99" y="3"/>
                  <a:pt x="110" y="10"/>
                </a:cubicBezTo>
                <a:cubicBezTo>
                  <a:pt x="122" y="16"/>
                  <a:pt x="130" y="24"/>
                  <a:pt x="137" y="36"/>
                </a:cubicBezTo>
                <a:cubicBezTo>
                  <a:pt x="144" y="47"/>
                  <a:pt x="147" y="60"/>
                  <a:pt x="147" y="7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" name="Freeform 228"/>
          <p:cNvSpPr>
            <a:spLocks noChangeArrowheads="1"/>
          </p:cNvSpPr>
          <p:nvPr/>
        </p:nvSpPr>
        <p:spPr bwMode="auto">
          <a:xfrm>
            <a:off x="6731022" y="1295062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9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2" y="0"/>
                  <a:pt x="0" y="45"/>
                  <a:pt x="0" y="99"/>
                </a:cubicBezTo>
                <a:cubicBezTo>
                  <a:pt x="0" y="152"/>
                  <a:pt x="46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5" y="42"/>
                  <a:pt x="150" y="0"/>
                  <a:pt x="9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" name="Freeform 229"/>
          <p:cNvSpPr>
            <a:spLocks noChangeArrowheads="1"/>
          </p:cNvSpPr>
          <p:nvPr/>
        </p:nvSpPr>
        <p:spPr bwMode="auto">
          <a:xfrm>
            <a:off x="6503044" y="1293163"/>
            <a:ext cx="89291" cy="91191"/>
          </a:xfrm>
          <a:custGeom>
            <a:avLst/>
            <a:gdLst>
              <a:gd name="T0" fmla="*/ 104 w 209"/>
              <a:gd name="T1" fmla="*/ 3 h 211"/>
              <a:gd name="T2" fmla="*/ 0 w 209"/>
              <a:gd name="T3" fmla="*/ 107 h 211"/>
              <a:gd name="T4" fmla="*/ 104 w 209"/>
              <a:gd name="T5" fmla="*/ 210 h 211"/>
              <a:gd name="T6" fmla="*/ 208 w 209"/>
              <a:gd name="T7" fmla="*/ 107 h 211"/>
              <a:gd name="T8" fmla="*/ 104 w 209"/>
              <a:gd name="T9" fmla="*/ 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11">
                <a:moveTo>
                  <a:pt x="104" y="3"/>
                </a:moveTo>
                <a:cubicBezTo>
                  <a:pt x="48" y="3"/>
                  <a:pt x="0" y="51"/>
                  <a:pt x="0" y="107"/>
                </a:cubicBezTo>
                <a:cubicBezTo>
                  <a:pt x="0" y="162"/>
                  <a:pt x="48" y="210"/>
                  <a:pt x="104" y="210"/>
                </a:cubicBezTo>
                <a:cubicBezTo>
                  <a:pt x="160" y="210"/>
                  <a:pt x="208" y="162"/>
                  <a:pt x="208" y="107"/>
                </a:cubicBezTo>
                <a:cubicBezTo>
                  <a:pt x="208" y="48"/>
                  <a:pt x="160" y="0"/>
                  <a:pt x="104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2" name="Freeform 230"/>
          <p:cNvSpPr>
            <a:spLocks noChangeArrowheads="1"/>
          </p:cNvSpPr>
          <p:nvPr/>
        </p:nvSpPr>
        <p:spPr bwMode="auto">
          <a:xfrm>
            <a:off x="6276966" y="1295062"/>
            <a:ext cx="91191" cy="89292"/>
          </a:xfrm>
          <a:custGeom>
            <a:avLst/>
            <a:gdLst>
              <a:gd name="T0" fmla="*/ 105 w 210"/>
              <a:gd name="T1" fmla="*/ 0 h 208"/>
              <a:gd name="T2" fmla="*/ 0 w 210"/>
              <a:gd name="T3" fmla="*/ 104 h 208"/>
              <a:gd name="T4" fmla="*/ 105 w 210"/>
              <a:gd name="T5" fmla="*/ 207 h 208"/>
              <a:gd name="T6" fmla="*/ 209 w 210"/>
              <a:gd name="T7" fmla="*/ 104 h 208"/>
              <a:gd name="T8" fmla="*/ 105 w 210"/>
              <a:gd name="T9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208">
                <a:moveTo>
                  <a:pt x="105" y="0"/>
                </a:moveTo>
                <a:cubicBezTo>
                  <a:pt x="48" y="0"/>
                  <a:pt x="0" y="48"/>
                  <a:pt x="0" y="104"/>
                </a:cubicBezTo>
                <a:cubicBezTo>
                  <a:pt x="0" y="159"/>
                  <a:pt x="49" y="207"/>
                  <a:pt x="105" y="207"/>
                </a:cubicBezTo>
                <a:cubicBezTo>
                  <a:pt x="162" y="207"/>
                  <a:pt x="209" y="159"/>
                  <a:pt x="209" y="104"/>
                </a:cubicBezTo>
                <a:cubicBezTo>
                  <a:pt x="209" y="48"/>
                  <a:pt x="161" y="0"/>
                  <a:pt x="10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" name="Freeform 231"/>
          <p:cNvSpPr>
            <a:spLocks noChangeArrowheads="1"/>
          </p:cNvSpPr>
          <p:nvPr/>
        </p:nvSpPr>
        <p:spPr bwMode="auto">
          <a:xfrm>
            <a:off x="6090784" y="1336858"/>
            <a:ext cx="13299" cy="11399"/>
          </a:xfrm>
          <a:custGeom>
            <a:avLst/>
            <a:gdLst>
              <a:gd name="T0" fmla="*/ 14 w 29"/>
              <a:gd name="T1" fmla="*/ 0 h 28"/>
              <a:gd name="T2" fmla="*/ 0 w 29"/>
              <a:gd name="T3" fmla="*/ 13 h 28"/>
              <a:gd name="T4" fmla="*/ 14 w 29"/>
              <a:gd name="T5" fmla="*/ 27 h 28"/>
              <a:gd name="T6" fmla="*/ 28 w 29"/>
              <a:gd name="T7" fmla="*/ 13 h 28"/>
              <a:gd name="T8" fmla="*/ 14 w 29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14" y="0"/>
                </a:moveTo>
                <a:cubicBezTo>
                  <a:pt x="5" y="0"/>
                  <a:pt x="0" y="5"/>
                  <a:pt x="0" y="13"/>
                </a:cubicBezTo>
                <a:cubicBezTo>
                  <a:pt x="0" y="22"/>
                  <a:pt x="5" y="27"/>
                  <a:pt x="14" y="27"/>
                </a:cubicBezTo>
                <a:cubicBezTo>
                  <a:pt x="19" y="27"/>
                  <a:pt x="28" y="21"/>
                  <a:pt x="28" y="13"/>
                </a:cubicBezTo>
                <a:cubicBezTo>
                  <a:pt x="25" y="5"/>
                  <a:pt x="19" y="0"/>
                  <a:pt x="1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" name="Freeform 232"/>
          <p:cNvSpPr>
            <a:spLocks noChangeArrowheads="1"/>
          </p:cNvSpPr>
          <p:nvPr/>
        </p:nvSpPr>
        <p:spPr bwMode="auto">
          <a:xfrm>
            <a:off x="5862806" y="1333058"/>
            <a:ext cx="18998" cy="17099"/>
          </a:xfrm>
          <a:custGeom>
            <a:avLst/>
            <a:gdLst>
              <a:gd name="T0" fmla="*/ 20 w 43"/>
              <a:gd name="T1" fmla="*/ 0 h 39"/>
              <a:gd name="T2" fmla="*/ 0 w 43"/>
              <a:gd name="T3" fmla="*/ 19 h 39"/>
              <a:gd name="T4" fmla="*/ 20 w 43"/>
              <a:gd name="T5" fmla="*/ 38 h 39"/>
              <a:gd name="T6" fmla="*/ 40 w 43"/>
              <a:gd name="T7" fmla="*/ 19 h 39"/>
              <a:gd name="T8" fmla="*/ 2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20" y="0"/>
                </a:moveTo>
                <a:cubicBezTo>
                  <a:pt x="9" y="0"/>
                  <a:pt x="0" y="8"/>
                  <a:pt x="0" y="19"/>
                </a:cubicBezTo>
                <a:cubicBezTo>
                  <a:pt x="0" y="30"/>
                  <a:pt x="9" y="38"/>
                  <a:pt x="20" y="38"/>
                </a:cubicBezTo>
                <a:cubicBezTo>
                  <a:pt x="31" y="38"/>
                  <a:pt x="40" y="30"/>
                  <a:pt x="40" y="19"/>
                </a:cubicBezTo>
                <a:cubicBezTo>
                  <a:pt x="42" y="8"/>
                  <a:pt x="31" y="0"/>
                  <a:pt x="2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" name="Freeform 233"/>
          <p:cNvSpPr>
            <a:spLocks noChangeArrowheads="1"/>
          </p:cNvSpPr>
          <p:nvPr/>
        </p:nvSpPr>
        <p:spPr bwMode="auto">
          <a:xfrm>
            <a:off x="5627230" y="1325459"/>
            <a:ext cx="37996" cy="36097"/>
          </a:xfrm>
          <a:custGeom>
            <a:avLst/>
            <a:gdLst>
              <a:gd name="T0" fmla="*/ 43 w 89"/>
              <a:gd name="T1" fmla="*/ 0 h 85"/>
              <a:gd name="T2" fmla="*/ 0 w 89"/>
              <a:gd name="T3" fmla="*/ 41 h 85"/>
              <a:gd name="T4" fmla="*/ 43 w 89"/>
              <a:gd name="T5" fmla="*/ 84 h 85"/>
              <a:gd name="T6" fmla="*/ 85 w 89"/>
              <a:gd name="T7" fmla="*/ 39 h 85"/>
              <a:gd name="T8" fmla="*/ 43 w 89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5">
                <a:moveTo>
                  <a:pt x="43" y="0"/>
                </a:moveTo>
                <a:cubicBezTo>
                  <a:pt x="20" y="0"/>
                  <a:pt x="0" y="20"/>
                  <a:pt x="0" y="41"/>
                </a:cubicBezTo>
                <a:cubicBezTo>
                  <a:pt x="0" y="67"/>
                  <a:pt x="20" y="84"/>
                  <a:pt x="43" y="84"/>
                </a:cubicBezTo>
                <a:cubicBezTo>
                  <a:pt x="68" y="84"/>
                  <a:pt x="85" y="64"/>
                  <a:pt x="85" y="39"/>
                </a:cubicBezTo>
                <a:cubicBezTo>
                  <a:pt x="88" y="20"/>
                  <a:pt x="68" y="0"/>
                  <a:pt x="4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" name="Freeform 234"/>
          <p:cNvSpPr>
            <a:spLocks noChangeArrowheads="1"/>
          </p:cNvSpPr>
          <p:nvPr/>
        </p:nvSpPr>
        <p:spPr bwMode="auto">
          <a:xfrm>
            <a:off x="5399252" y="1321660"/>
            <a:ext cx="45596" cy="47496"/>
          </a:xfrm>
          <a:custGeom>
            <a:avLst/>
            <a:gdLst>
              <a:gd name="T0" fmla="*/ 51 w 108"/>
              <a:gd name="T1" fmla="*/ 2 h 110"/>
              <a:gd name="T2" fmla="*/ 0 w 108"/>
              <a:gd name="T3" fmla="*/ 55 h 110"/>
              <a:gd name="T4" fmla="*/ 54 w 108"/>
              <a:gd name="T5" fmla="*/ 106 h 110"/>
              <a:gd name="T6" fmla="*/ 107 w 108"/>
              <a:gd name="T7" fmla="*/ 52 h 110"/>
              <a:gd name="T8" fmla="*/ 51 w 108"/>
              <a:gd name="T9" fmla="*/ 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10">
                <a:moveTo>
                  <a:pt x="51" y="2"/>
                </a:moveTo>
                <a:cubicBezTo>
                  <a:pt x="22" y="2"/>
                  <a:pt x="0" y="25"/>
                  <a:pt x="0" y="55"/>
                </a:cubicBezTo>
                <a:cubicBezTo>
                  <a:pt x="0" y="83"/>
                  <a:pt x="22" y="109"/>
                  <a:pt x="54" y="106"/>
                </a:cubicBezTo>
                <a:cubicBezTo>
                  <a:pt x="82" y="106"/>
                  <a:pt x="107" y="83"/>
                  <a:pt x="107" y="52"/>
                </a:cubicBezTo>
                <a:cubicBezTo>
                  <a:pt x="104" y="25"/>
                  <a:pt x="79" y="0"/>
                  <a:pt x="51" y="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" name="Freeform 235"/>
          <p:cNvSpPr>
            <a:spLocks noChangeArrowheads="1"/>
          </p:cNvSpPr>
          <p:nvPr/>
        </p:nvSpPr>
        <p:spPr bwMode="auto">
          <a:xfrm>
            <a:off x="5171274" y="1317860"/>
            <a:ext cx="53195" cy="53195"/>
          </a:xfrm>
          <a:custGeom>
            <a:avLst/>
            <a:gdLst>
              <a:gd name="T0" fmla="*/ 60 w 123"/>
              <a:gd name="T1" fmla="*/ 0 h 124"/>
              <a:gd name="T2" fmla="*/ 0 w 123"/>
              <a:gd name="T3" fmla="*/ 61 h 124"/>
              <a:gd name="T4" fmla="*/ 62 w 123"/>
              <a:gd name="T5" fmla="*/ 123 h 124"/>
              <a:gd name="T6" fmla="*/ 122 w 123"/>
              <a:gd name="T7" fmla="*/ 61 h 124"/>
              <a:gd name="T8" fmla="*/ 60 w 123"/>
              <a:gd name="T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4">
                <a:moveTo>
                  <a:pt x="60" y="0"/>
                </a:moveTo>
                <a:cubicBezTo>
                  <a:pt x="26" y="0"/>
                  <a:pt x="0" y="28"/>
                  <a:pt x="0" y="61"/>
                </a:cubicBezTo>
                <a:cubicBezTo>
                  <a:pt x="0" y="95"/>
                  <a:pt x="29" y="123"/>
                  <a:pt x="62" y="123"/>
                </a:cubicBezTo>
                <a:cubicBezTo>
                  <a:pt x="96" y="123"/>
                  <a:pt x="122" y="95"/>
                  <a:pt x="122" y="61"/>
                </a:cubicBezTo>
                <a:cubicBezTo>
                  <a:pt x="119" y="28"/>
                  <a:pt x="93" y="0"/>
                  <a:pt x="6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" name="Freeform 236"/>
          <p:cNvSpPr>
            <a:spLocks noChangeArrowheads="1"/>
          </p:cNvSpPr>
          <p:nvPr/>
        </p:nvSpPr>
        <p:spPr bwMode="auto">
          <a:xfrm>
            <a:off x="4960396" y="1336858"/>
            <a:ext cx="22798" cy="20899"/>
          </a:xfrm>
          <a:custGeom>
            <a:avLst/>
            <a:gdLst>
              <a:gd name="T0" fmla="*/ 26 w 52"/>
              <a:gd name="T1" fmla="*/ 0 h 50"/>
              <a:gd name="T2" fmla="*/ 0 w 52"/>
              <a:gd name="T3" fmla="*/ 24 h 50"/>
              <a:gd name="T4" fmla="*/ 26 w 52"/>
              <a:gd name="T5" fmla="*/ 49 h 50"/>
              <a:gd name="T6" fmla="*/ 51 w 52"/>
              <a:gd name="T7" fmla="*/ 24 h 50"/>
              <a:gd name="T8" fmla="*/ 26 w 5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0">
                <a:moveTo>
                  <a:pt x="26" y="0"/>
                </a:moveTo>
                <a:cubicBezTo>
                  <a:pt x="11" y="0"/>
                  <a:pt x="0" y="10"/>
                  <a:pt x="0" y="24"/>
                </a:cubicBezTo>
                <a:cubicBezTo>
                  <a:pt x="0" y="38"/>
                  <a:pt x="12" y="49"/>
                  <a:pt x="26" y="49"/>
                </a:cubicBezTo>
                <a:cubicBezTo>
                  <a:pt x="41" y="49"/>
                  <a:pt x="51" y="38"/>
                  <a:pt x="51" y="24"/>
                </a:cubicBezTo>
                <a:cubicBezTo>
                  <a:pt x="51" y="10"/>
                  <a:pt x="40" y="0"/>
                  <a:pt x="2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" name="Freeform 237"/>
          <p:cNvSpPr>
            <a:spLocks noChangeArrowheads="1"/>
          </p:cNvSpPr>
          <p:nvPr/>
        </p:nvSpPr>
        <p:spPr bwMode="auto">
          <a:xfrm>
            <a:off x="4743817" y="1344457"/>
            <a:ext cx="5699" cy="5700"/>
          </a:xfrm>
          <a:custGeom>
            <a:avLst/>
            <a:gdLst>
              <a:gd name="T0" fmla="*/ 6 w 12"/>
              <a:gd name="T1" fmla="*/ 0 h 12"/>
              <a:gd name="T2" fmla="*/ 0 w 12"/>
              <a:gd name="T3" fmla="*/ 6 h 12"/>
              <a:gd name="T4" fmla="*/ 6 w 12"/>
              <a:gd name="T5" fmla="*/ 11 h 12"/>
              <a:gd name="T6" fmla="*/ 11 w 12"/>
              <a:gd name="T7" fmla="*/ 6 h 12"/>
              <a:gd name="T8" fmla="*/ 6 w 12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8" y="11"/>
                  <a:pt x="11" y="9"/>
                  <a:pt x="11" y="6"/>
                </a:cubicBezTo>
                <a:cubicBezTo>
                  <a:pt x="11" y="3"/>
                  <a:pt x="11" y="0"/>
                  <a:pt x="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" name="Freeform 238"/>
          <p:cNvSpPr>
            <a:spLocks noChangeArrowheads="1"/>
          </p:cNvSpPr>
          <p:nvPr/>
        </p:nvSpPr>
        <p:spPr bwMode="auto">
          <a:xfrm>
            <a:off x="4506340" y="1333058"/>
            <a:ext cx="28498" cy="28498"/>
          </a:xfrm>
          <a:custGeom>
            <a:avLst/>
            <a:gdLst>
              <a:gd name="T0" fmla="*/ 34 w 68"/>
              <a:gd name="T1" fmla="*/ 0 h 68"/>
              <a:gd name="T2" fmla="*/ 0 w 68"/>
              <a:gd name="T3" fmla="*/ 33 h 68"/>
              <a:gd name="T4" fmla="*/ 34 w 68"/>
              <a:gd name="T5" fmla="*/ 67 h 68"/>
              <a:gd name="T6" fmla="*/ 67 w 68"/>
              <a:gd name="T7" fmla="*/ 33 h 68"/>
              <a:gd name="T8" fmla="*/ 34 w 68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34" y="0"/>
                </a:moveTo>
                <a:cubicBezTo>
                  <a:pt x="14" y="0"/>
                  <a:pt x="0" y="16"/>
                  <a:pt x="0" y="33"/>
                </a:cubicBezTo>
                <a:cubicBezTo>
                  <a:pt x="0" y="53"/>
                  <a:pt x="17" y="67"/>
                  <a:pt x="34" y="67"/>
                </a:cubicBezTo>
                <a:cubicBezTo>
                  <a:pt x="53" y="67"/>
                  <a:pt x="67" y="50"/>
                  <a:pt x="67" y="33"/>
                </a:cubicBezTo>
                <a:cubicBezTo>
                  <a:pt x="67" y="16"/>
                  <a:pt x="53" y="0"/>
                  <a:pt x="3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" name="Freeform 239"/>
          <p:cNvSpPr>
            <a:spLocks noChangeArrowheads="1"/>
          </p:cNvSpPr>
          <p:nvPr/>
        </p:nvSpPr>
        <p:spPr bwMode="auto">
          <a:xfrm>
            <a:off x="4272663" y="1325459"/>
            <a:ext cx="47495" cy="49395"/>
          </a:xfrm>
          <a:custGeom>
            <a:avLst/>
            <a:gdLst>
              <a:gd name="T0" fmla="*/ 53 w 111"/>
              <a:gd name="T1" fmla="*/ 0 h 113"/>
              <a:gd name="T2" fmla="*/ 0 w 111"/>
              <a:gd name="T3" fmla="*/ 55 h 113"/>
              <a:gd name="T4" fmla="*/ 56 w 111"/>
              <a:gd name="T5" fmla="*/ 112 h 113"/>
              <a:gd name="T6" fmla="*/ 110 w 111"/>
              <a:gd name="T7" fmla="*/ 55 h 113"/>
              <a:gd name="T8" fmla="*/ 53 w 111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3">
                <a:moveTo>
                  <a:pt x="53" y="0"/>
                </a:moveTo>
                <a:cubicBezTo>
                  <a:pt x="22" y="0"/>
                  <a:pt x="0" y="25"/>
                  <a:pt x="0" y="55"/>
                </a:cubicBezTo>
                <a:cubicBezTo>
                  <a:pt x="0" y="86"/>
                  <a:pt x="25" y="112"/>
                  <a:pt x="56" y="112"/>
                </a:cubicBezTo>
                <a:cubicBezTo>
                  <a:pt x="87" y="112"/>
                  <a:pt x="110" y="86"/>
                  <a:pt x="110" y="55"/>
                </a:cubicBezTo>
                <a:cubicBezTo>
                  <a:pt x="110" y="25"/>
                  <a:pt x="84" y="0"/>
                  <a:pt x="5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2" name="Freeform 240"/>
          <p:cNvSpPr>
            <a:spLocks noChangeArrowheads="1"/>
          </p:cNvSpPr>
          <p:nvPr/>
        </p:nvSpPr>
        <p:spPr bwMode="auto">
          <a:xfrm>
            <a:off x="4035186" y="1315961"/>
            <a:ext cx="70294" cy="70292"/>
          </a:xfrm>
          <a:custGeom>
            <a:avLst/>
            <a:gdLst>
              <a:gd name="T0" fmla="*/ 82 w 165"/>
              <a:gd name="T1" fmla="*/ 0 h 164"/>
              <a:gd name="T2" fmla="*/ 0 w 165"/>
              <a:gd name="T3" fmla="*/ 81 h 164"/>
              <a:gd name="T4" fmla="*/ 82 w 165"/>
              <a:gd name="T5" fmla="*/ 163 h 164"/>
              <a:gd name="T6" fmla="*/ 164 w 165"/>
              <a:gd name="T7" fmla="*/ 81 h 164"/>
              <a:gd name="T8" fmla="*/ 82 w 165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4">
                <a:moveTo>
                  <a:pt x="82" y="0"/>
                </a:moveTo>
                <a:cubicBezTo>
                  <a:pt x="37" y="0"/>
                  <a:pt x="0" y="37"/>
                  <a:pt x="0" y="81"/>
                </a:cubicBezTo>
                <a:cubicBezTo>
                  <a:pt x="0" y="126"/>
                  <a:pt x="37" y="163"/>
                  <a:pt x="82" y="163"/>
                </a:cubicBezTo>
                <a:cubicBezTo>
                  <a:pt x="127" y="163"/>
                  <a:pt x="164" y="126"/>
                  <a:pt x="164" y="81"/>
                </a:cubicBezTo>
                <a:cubicBezTo>
                  <a:pt x="161" y="34"/>
                  <a:pt x="125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3" name="Freeform 241"/>
          <p:cNvSpPr>
            <a:spLocks noChangeArrowheads="1"/>
          </p:cNvSpPr>
          <p:nvPr/>
        </p:nvSpPr>
        <p:spPr bwMode="auto">
          <a:xfrm>
            <a:off x="3807209" y="1312161"/>
            <a:ext cx="79792" cy="77892"/>
          </a:xfrm>
          <a:custGeom>
            <a:avLst/>
            <a:gdLst>
              <a:gd name="T0" fmla="*/ 90 w 184"/>
              <a:gd name="T1" fmla="*/ 0 h 181"/>
              <a:gd name="T2" fmla="*/ 0 w 184"/>
              <a:gd name="T3" fmla="*/ 89 h 181"/>
              <a:gd name="T4" fmla="*/ 93 w 184"/>
              <a:gd name="T5" fmla="*/ 180 h 181"/>
              <a:gd name="T6" fmla="*/ 183 w 184"/>
              <a:gd name="T7" fmla="*/ 86 h 181"/>
              <a:gd name="T8" fmla="*/ 90 w 184"/>
              <a:gd name="T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181">
                <a:moveTo>
                  <a:pt x="90" y="0"/>
                </a:moveTo>
                <a:cubicBezTo>
                  <a:pt x="39" y="0"/>
                  <a:pt x="0" y="42"/>
                  <a:pt x="0" y="89"/>
                </a:cubicBezTo>
                <a:cubicBezTo>
                  <a:pt x="0" y="140"/>
                  <a:pt x="42" y="180"/>
                  <a:pt x="93" y="180"/>
                </a:cubicBezTo>
                <a:cubicBezTo>
                  <a:pt x="144" y="180"/>
                  <a:pt x="183" y="137"/>
                  <a:pt x="183" y="86"/>
                </a:cubicBezTo>
                <a:cubicBezTo>
                  <a:pt x="181" y="39"/>
                  <a:pt x="138" y="0"/>
                  <a:pt x="9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4" name="Freeform 242"/>
          <p:cNvSpPr>
            <a:spLocks noChangeArrowheads="1"/>
          </p:cNvSpPr>
          <p:nvPr/>
        </p:nvSpPr>
        <p:spPr bwMode="auto">
          <a:xfrm>
            <a:off x="3594429" y="1327360"/>
            <a:ext cx="51296" cy="51294"/>
          </a:xfrm>
          <a:custGeom>
            <a:avLst/>
            <a:gdLst>
              <a:gd name="T0" fmla="*/ 58 w 119"/>
              <a:gd name="T1" fmla="*/ 0 h 118"/>
              <a:gd name="T2" fmla="*/ 0 w 119"/>
              <a:gd name="T3" fmla="*/ 58 h 118"/>
              <a:gd name="T4" fmla="*/ 58 w 119"/>
              <a:gd name="T5" fmla="*/ 117 h 118"/>
              <a:gd name="T6" fmla="*/ 118 w 119"/>
              <a:gd name="T7" fmla="*/ 58 h 118"/>
              <a:gd name="T8" fmla="*/ 58 w 119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118">
                <a:moveTo>
                  <a:pt x="58" y="0"/>
                </a:moveTo>
                <a:cubicBezTo>
                  <a:pt x="25" y="0"/>
                  <a:pt x="0" y="25"/>
                  <a:pt x="0" y="58"/>
                </a:cubicBezTo>
                <a:cubicBezTo>
                  <a:pt x="0" y="92"/>
                  <a:pt x="25" y="117"/>
                  <a:pt x="58" y="117"/>
                </a:cubicBezTo>
                <a:cubicBezTo>
                  <a:pt x="92" y="117"/>
                  <a:pt x="118" y="89"/>
                  <a:pt x="118" y="58"/>
                </a:cubicBezTo>
                <a:cubicBezTo>
                  <a:pt x="118" y="28"/>
                  <a:pt x="92" y="0"/>
                  <a:pt x="5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5" name="Freeform 243"/>
          <p:cNvSpPr>
            <a:spLocks noChangeArrowheads="1"/>
          </p:cNvSpPr>
          <p:nvPr/>
        </p:nvSpPr>
        <p:spPr bwMode="auto">
          <a:xfrm>
            <a:off x="3364553" y="1321660"/>
            <a:ext cx="64594" cy="62694"/>
          </a:xfrm>
          <a:custGeom>
            <a:avLst/>
            <a:gdLst>
              <a:gd name="T0" fmla="*/ 73 w 148"/>
              <a:gd name="T1" fmla="*/ 0 h 147"/>
              <a:gd name="T2" fmla="*/ 0 w 148"/>
              <a:gd name="T3" fmla="*/ 73 h 147"/>
              <a:gd name="T4" fmla="*/ 73 w 148"/>
              <a:gd name="T5" fmla="*/ 146 h 147"/>
              <a:gd name="T6" fmla="*/ 147 w 148"/>
              <a:gd name="T7" fmla="*/ 73 h 147"/>
              <a:gd name="T8" fmla="*/ 73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73" y="0"/>
                </a:moveTo>
                <a:cubicBezTo>
                  <a:pt x="31" y="0"/>
                  <a:pt x="0" y="34"/>
                  <a:pt x="0" y="73"/>
                </a:cubicBezTo>
                <a:cubicBezTo>
                  <a:pt x="0" y="113"/>
                  <a:pt x="34" y="146"/>
                  <a:pt x="73" y="146"/>
                </a:cubicBezTo>
                <a:cubicBezTo>
                  <a:pt x="113" y="146"/>
                  <a:pt x="147" y="113"/>
                  <a:pt x="147" y="73"/>
                </a:cubicBezTo>
                <a:cubicBezTo>
                  <a:pt x="147" y="34"/>
                  <a:pt x="113" y="0"/>
                  <a:pt x="7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" name="Freeform 244"/>
          <p:cNvSpPr>
            <a:spLocks noChangeArrowheads="1"/>
          </p:cNvSpPr>
          <p:nvPr/>
        </p:nvSpPr>
        <p:spPr bwMode="auto">
          <a:xfrm>
            <a:off x="3134675" y="1319760"/>
            <a:ext cx="70294" cy="70292"/>
          </a:xfrm>
          <a:custGeom>
            <a:avLst/>
            <a:gdLst>
              <a:gd name="T0" fmla="*/ 82 w 165"/>
              <a:gd name="T1" fmla="*/ 0 h 164"/>
              <a:gd name="T2" fmla="*/ 0 w 165"/>
              <a:gd name="T3" fmla="*/ 81 h 164"/>
              <a:gd name="T4" fmla="*/ 82 w 165"/>
              <a:gd name="T5" fmla="*/ 163 h 164"/>
              <a:gd name="T6" fmla="*/ 164 w 165"/>
              <a:gd name="T7" fmla="*/ 81 h 164"/>
              <a:gd name="T8" fmla="*/ 82 w 165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4">
                <a:moveTo>
                  <a:pt x="82" y="0"/>
                </a:moveTo>
                <a:cubicBezTo>
                  <a:pt x="37" y="0"/>
                  <a:pt x="0" y="37"/>
                  <a:pt x="0" y="81"/>
                </a:cubicBezTo>
                <a:cubicBezTo>
                  <a:pt x="0" y="126"/>
                  <a:pt x="37" y="163"/>
                  <a:pt x="82" y="163"/>
                </a:cubicBezTo>
                <a:cubicBezTo>
                  <a:pt x="127" y="163"/>
                  <a:pt x="164" y="126"/>
                  <a:pt x="164" y="81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" name="Freeform 245"/>
          <p:cNvSpPr>
            <a:spLocks noChangeArrowheads="1"/>
          </p:cNvSpPr>
          <p:nvPr/>
        </p:nvSpPr>
        <p:spPr bwMode="auto">
          <a:xfrm>
            <a:off x="2897199" y="1308362"/>
            <a:ext cx="96890" cy="96890"/>
          </a:xfrm>
          <a:custGeom>
            <a:avLst/>
            <a:gdLst>
              <a:gd name="T0" fmla="*/ 113 w 227"/>
              <a:gd name="T1" fmla="*/ 0 h 225"/>
              <a:gd name="T2" fmla="*/ 0 w 227"/>
              <a:gd name="T3" fmla="*/ 112 h 225"/>
              <a:gd name="T4" fmla="*/ 113 w 227"/>
              <a:gd name="T5" fmla="*/ 224 h 225"/>
              <a:gd name="T6" fmla="*/ 226 w 227"/>
              <a:gd name="T7" fmla="*/ 112 h 225"/>
              <a:gd name="T8" fmla="*/ 113 w 227"/>
              <a:gd name="T9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5">
                <a:moveTo>
                  <a:pt x="113" y="0"/>
                </a:moveTo>
                <a:cubicBezTo>
                  <a:pt x="51" y="0"/>
                  <a:pt x="0" y="50"/>
                  <a:pt x="0" y="112"/>
                </a:cubicBezTo>
                <a:cubicBezTo>
                  <a:pt x="0" y="175"/>
                  <a:pt x="51" y="224"/>
                  <a:pt x="113" y="224"/>
                </a:cubicBezTo>
                <a:cubicBezTo>
                  <a:pt x="175" y="224"/>
                  <a:pt x="226" y="174"/>
                  <a:pt x="226" y="112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" name="Freeform 246"/>
          <p:cNvSpPr>
            <a:spLocks noChangeArrowheads="1"/>
          </p:cNvSpPr>
          <p:nvPr/>
        </p:nvSpPr>
        <p:spPr bwMode="auto">
          <a:xfrm>
            <a:off x="2669221" y="1304562"/>
            <a:ext cx="106390" cy="104489"/>
          </a:xfrm>
          <a:custGeom>
            <a:avLst/>
            <a:gdLst>
              <a:gd name="T0" fmla="*/ 121 w 246"/>
              <a:gd name="T1" fmla="*/ 0 h 243"/>
              <a:gd name="T2" fmla="*/ 0 w 246"/>
              <a:gd name="T3" fmla="*/ 120 h 243"/>
              <a:gd name="T4" fmla="*/ 124 w 246"/>
              <a:gd name="T5" fmla="*/ 242 h 243"/>
              <a:gd name="T6" fmla="*/ 245 w 246"/>
              <a:gd name="T7" fmla="*/ 120 h 243"/>
              <a:gd name="T8" fmla="*/ 121 w 246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3">
                <a:moveTo>
                  <a:pt x="121" y="0"/>
                </a:moveTo>
                <a:cubicBezTo>
                  <a:pt x="53" y="0"/>
                  <a:pt x="0" y="56"/>
                  <a:pt x="0" y="120"/>
                </a:cubicBezTo>
                <a:cubicBezTo>
                  <a:pt x="0" y="188"/>
                  <a:pt x="56" y="242"/>
                  <a:pt x="124" y="242"/>
                </a:cubicBezTo>
                <a:cubicBezTo>
                  <a:pt x="192" y="242"/>
                  <a:pt x="245" y="185"/>
                  <a:pt x="245" y="120"/>
                </a:cubicBezTo>
                <a:cubicBezTo>
                  <a:pt x="242" y="54"/>
                  <a:pt x="186" y="0"/>
                  <a:pt x="12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" name="Freeform 247"/>
          <p:cNvSpPr>
            <a:spLocks noChangeArrowheads="1"/>
          </p:cNvSpPr>
          <p:nvPr/>
        </p:nvSpPr>
        <p:spPr bwMode="auto">
          <a:xfrm>
            <a:off x="2437444" y="1302661"/>
            <a:ext cx="112088" cy="112090"/>
          </a:xfrm>
          <a:custGeom>
            <a:avLst/>
            <a:gdLst>
              <a:gd name="T0" fmla="*/ 130 w 261"/>
              <a:gd name="T1" fmla="*/ 2 h 262"/>
              <a:gd name="T2" fmla="*/ 0 w 261"/>
              <a:gd name="T3" fmla="*/ 131 h 262"/>
              <a:gd name="T4" fmla="*/ 130 w 261"/>
              <a:gd name="T5" fmla="*/ 261 h 262"/>
              <a:gd name="T6" fmla="*/ 260 w 261"/>
              <a:gd name="T7" fmla="*/ 131 h 262"/>
              <a:gd name="T8" fmla="*/ 130 w 261"/>
              <a:gd name="T9" fmla="*/ 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2">
                <a:moveTo>
                  <a:pt x="130" y="2"/>
                </a:moveTo>
                <a:cubicBezTo>
                  <a:pt x="60" y="2"/>
                  <a:pt x="0" y="61"/>
                  <a:pt x="0" y="131"/>
                </a:cubicBezTo>
                <a:cubicBezTo>
                  <a:pt x="0" y="202"/>
                  <a:pt x="60" y="261"/>
                  <a:pt x="130" y="261"/>
                </a:cubicBezTo>
                <a:cubicBezTo>
                  <a:pt x="203" y="261"/>
                  <a:pt x="260" y="202"/>
                  <a:pt x="260" y="131"/>
                </a:cubicBezTo>
                <a:cubicBezTo>
                  <a:pt x="260" y="59"/>
                  <a:pt x="203" y="0"/>
                  <a:pt x="130" y="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" name="Freeform 248"/>
          <p:cNvSpPr>
            <a:spLocks noChangeArrowheads="1"/>
          </p:cNvSpPr>
          <p:nvPr/>
        </p:nvSpPr>
        <p:spPr bwMode="auto">
          <a:xfrm>
            <a:off x="2215165" y="1306461"/>
            <a:ext cx="106390" cy="106390"/>
          </a:xfrm>
          <a:custGeom>
            <a:avLst/>
            <a:gdLst>
              <a:gd name="T0" fmla="*/ 124 w 249"/>
              <a:gd name="T1" fmla="*/ 0 h 248"/>
              <a:gd name="T2" fmla="*/ 0 w 249"/>
              <a:gd name="T3" fmla="*/ 123 h 248"/>
              <a:gd name="T4" fmla="*/ 124 w 249"/>
              <a:gd name="T5" fmla="*/ 247 h 248"/>
              <a:gd name="T6" fmla="*/ 245 w 249"/>
              <a:gd name="T7" fmla="*/ 123 h 248"/>
              <a:gd name="T8" fmla="*/ 124 w 249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48">
                <a:moveTo>
                  <a:pt x="124" y="0"/>
                </a:moveTo>
                <a:cubicBezTo>
                  <a:pt x="56" y="0"/>
                  <a:pt x="0" y="56"/>
                  <a:pt x="0" y="123"/>
                </a:cubicBezTo>
                <a:cubicBezTo>
                  <a:pt x="0" y="191"/>
                  <a:pt x="56" y="247"/>
                  <a:pt x="124" y="247"/>
                </a:cubicBezTo>
                <a:cubicBezTo>
                  <a:pt x="192" y="247"/>
                  <a:pt x="245" y="191"/>
                  <a:pt x="245" y="123"/>
                </a:cubicBezTo>
                <a:cubicBezTo>
                  <a:pt x="248" y="53"/>
                  <a:pt x="192" y="0"/>
                  <a:pt x="12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" name="Freeform 249"/>
          <p:cNvSpPr>
            <a:spLocks noChangeArrowheads="1"/>
          </p:cNvSpPr>
          <p:nvPr/>
        </p:nvSpPr>
        <p:spPr bwMode="auto">
          <a:xfrm>
            <a:off x="1985288" y="1302661"/>
            <a:ext cx="117788" cy="115889"/>
          </a:xfrm>
          <a:custGeom>
            <a:avLst/>
            <a:gdLst>
              <a:gd name="T0" fmla="*/ 136 w 275"/>
              <a:gd name="T1" fmla="*/ 0 h 271"/>
              <a:gd name="T2" fmla="*/ 3 w 275"/>
              <a:gd name="T3" fmla="*/ 135 h 271"/>
              <a:gd name="T4" fmla="*/ 139 w 275"/>
              <a:gd name="T5" fmla="*/ 270 h 271"/>
              <a:gd name="T6" fmla="*/ 274 w 275"/>
              <a:gd name="T7" fmla="*/ 135 h 271"/>
              <a:gd name="T8" fmla="*/ 136 w 275"/>
              <a:gd name="T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1">
                <a:moveTo>
                  <a:pt x="136" y="0"/>
                </a:moveTo>
                <a:cubicBezTo>
                  <a:pt x="62" y="0"/>
                  <a:pt x="0" y="62"/>
                  <a:pt x="3" y="135"/>
                </a:cubicBezTo>
                <a:cubicBezTo>
                  <a:pt x="3" y="208"/>
                  <a:pt x="65" y="270"/>
                  <a:pt x="139" y="270"/>
                </a:cubicBezTo>
                <a:cubicBezTo>
                  <a:pt x="212" y="270"/>
                  <a:pt x="274" y="208"/>
                  <a:pt x="274" y="135"/>
                </a:cubicBezTo>
                <a:cubicBezTo>
                  <a:pt x="271" y="60"/>
                  <a:pt x="209" y="0"/>
                  <a:pt x="136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2" name="Freeform 250"/>
          <p:cNvSpPr>
            <a:spLocks noChangeArrowheads="1"/>
          </p:cNvSpPr>
          <p:nvPr/>
        </p:nvSpPr>
        <p:spPr bwMode="auto">
          <a:xfrm>
            <a:off x="1749711" y="1291263"/>
            <a:ext cx="140586" cy="138687"/>
          </a:xfrm>
          <a:custGeom>
            <a:avLst/>
            <a:gdLst>
              <a:gd name="T0" fmla="*/ 161 w 326"/>
              <a:gd name="T1" fmla="*/ 0 h 324"/>
              <a:gd name="T2" fmla="*/ 0 w 326"/>
              <a:gd name="T3" fmla="*/ 163 h 324"/>
              <a:gd name="T4" fmla="*/ 164 w 326"/>
              <a:gd name="T5" fmla="*/ 323 h 324"/>
              <a:gd name="T6" fmla="*/ 325 w 326"/>
              <a:gd name="T7" fmla="*/ 160 h 324"/>
              <a:gd name="T8" fmla="*/ 161 w 326"/>
              <a:gd name="T9" fmla="*/ 0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324">
                <a:moveTo>
                  <a:pt x="161" y="0"/>
                </a:moveTo>
                <a:cubicBezTo>
                  <a:pt x="71" y="0"/>
                  <a:pt x="0" y="73"/>
                  <a:pt x="0" y="163"/>
                </a:cubicBezTo>
                <a:cubicBezTo>
                  <a:pt x="0" y="253"/>
                  <a:pt x="73" y="323"/>
                  <a:pt x="164" y="323"/>
                </a:cubicBezTo>
                <a:cubicBezTo>
                  <a:pt x="254" y="323"/>
                  <a:pt x="325" y="250"/>
                  <a:pt x="325" y="160"/>
                </a:cubicBezTo>
                <a:cubicBezTo>
                  <a:pt x="325" y="70"/>
                  <a:pt x="251" y="0"/>
                  <a:pt x="16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3" name="Freeform 251"/>
          <p:cNvSpPr>
            <a:spLocks noChangeArrowheads="1"/>
          </p:cNvSpPr>
          <p:nvPr/>
        </p:nvSpPr>
        <p:spPr bwMode="auto">
          <a:xfrm>
            <a:off x="1519834" y="1289363"/>
            <a:ext cx="148185" cy="146285"/>
          </a:xfrm>
          <a:custGeom>
            <a:avLst/>
            <a:gdLst>
              <a:gd name="T0" fmla="*/ 169 w 342"/>
              <a:gd name="T1" fmla="*/ 0 h 339"/>
              <a:gd name="T2" fmla="*/ 0 w 342"/>
              <a:gd name="T3" fmla="*/ 169 h 339"/>
              <a:gd name="T4" fmla="*/ 169 w 342"/>
              <a:gd name="T5" fmla="*/ 338 h 339"/>
              <a:gd name="T6" fmla="*/ 338 w 342"/>
              <a:gd name="T7" fmla="*/ 166 h 339"/>
              <a:gd name="T8" fmla="*/ 169 w 342"/>
              <a:gd name="T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9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63"/>
                  <a:pt x="76" y="338"/>
                  <a:pt x="169" y="338"/>
                </a:cubicBezTo>
                <a:cubicBezTo>
                  <a:pt x="262" y="338"/>
                  <a:pt x="338" y="262"/>
                  <a:pt x="338" y="166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" name="Freeform 252"/>
          <p:cNvSpPr>
            <a:spLocks noChangeArrowheads="1"/>
          </p:cNvSpPr>
          <p:nvPr/>
        </p:nvSpPr>
        <p:spPr bwMode="auto">
          <a:xfrm>
            <a:off x="1293756" y="1287463"/>
            <a:ext cx="151985" cy="151985"/>
          </a:xfrm>
          <a:custGeom>
            <a:avLst/>
            <a:gdLst>
              <a:gd name="T0" fmla="*/ 172 w 351"/>
              <a:gd name="T1" fmla="*/ 3 h 353"/>
              <a:gd name="T2" fmla="*/ 0 w 351"/>
              <a:gd name="T3" fmla="*/ 177 h 353"/>
              <a:gd name="T4" fmla="*/ 175 w 351"/>
              <a:gd name="T5" fmla="*/ 349 h 353"/>
              <a:gd name="T6" fmla="*/ 347 w 351"/>
              <a:gd name="T7" fmla="*/ 174 h 353"/>
              <a:gd name="T8" fmla="*/ 172 w 351"/>
              <a:gd name="T9" fmla="*/ 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353">
                <a:moveTo>
                  <a:pt x="172" y="3"/>
                </a:moveTo>
                <a:cubicBezTo>
                  <a:pt x="76" y="3"/>
                  <a:pt x="0" y="82"/>
                  <a:pt x="0" y="177"/>
                </a:cubicBezTo>
                <a:cubicBezTo>
                  <a:pt x="0" y="273"/>
                  <a:pt x="79" y="352"/>
                  <a:pt x="175" y="349"/>
                </a:cubicBezTo>
                <a:cubicBezTo>
                  <a:pt x="271" y="349"/>
                  <a:pt x="350" y="270"/>
                  <a:pt x="347" y="174"/>
                </a:cubicBezTo>
                <a:cubicBezTo>
                  <a:pt x="347" y="79"/>
                  <a:pt x="268" y="0"/>
                  <a:pt x="172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5" name="Freeform 253"/>
          <p:cNvSpPr>
            <a:spLocks noChangeArrowheads="1"/>
          </p:cNvSpPr>
          <p:nvPr/>
        </p:nvSpPr>
        <p:spPr bwMode="auto">
          <a:xfrm>
            <a:off x="1080977" y="1302661"/>
            <a:ext cx="127287" cy="125388"/>
          </a:xfrm>
          <a:custGeom>
            <a:avLst/>
            <a:gdLst>
              <a:gd name="T0" fmla="*/ 147 w 294"/>
              <a:gd name="T1" fmla="*/ 0 h 293"/>
              <a:gd name="T2" fmla="*/ 0 w 294"/>
              <a:gd name="T3" fmla="*/ 145 h 293"/>
              <a:gd name="T4" fmla="*/ 147 w 294"/>
              <a:gd name="T5" fmla="*/ 292 h 293"/>
              <a:gd name="T6" fmla="*/ 293 w 294"/>
              <a:gd name="T7" fmla="*/ 145 h 293"/>
              <a:gd name="T8" fmla="*/ 147 w 294"/>
              <a:gd name="T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3">
                <a:moveTo>
                  <a:pt x="147" y="0"/>
                </a:moveTo>
                <a:cubicBezTo>
                  <a:pt x="65" y="0"/>
                  <a:pt x="0" y="64"/>
                  <a:pt x="0" y="145"/>
                </a:cubicBezTo>
                <a:cubicBezTo>
                  <a:pt x="0" y="227"/>
                  <a:pt x="65" y="292"/>
                  <a:pt x="147" y="292"/>
                </a:cubicBezTo>
                <a:cubicBezTo>
                  <a:pt x="229" y="292"/>
                  <a:pt x="293" y="227"/>
                  <a:pt x="293" y="145"/>
                </a:cubicBezTo>
                <a:cubicBezTo>
                  <a:pt x="293" y="64"/>
                  <a:pt x="229" y="0"/>
                  <a:pt x="14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" name="Freeform 254"/>
          <p:cNvSpPr>
            <a:spLocks noChangeArrowheads="1"/>
          </p:cNvSpPr>
          <p:nvPr/>
        </p:nvSpPr>
        <p:spPr bwMode="auto">
          <a:xfrm>
            <a:off x="845400" y="1291263"/>
            <a:ext cx="148185" cy="146286"/>
          </a:xfrm>
          <a:custGeom>
            <a:avLst/>
            <a:gdLst>
              <a:gd name="T0" fmla="*/ 170 w 346"/>
              <a:gd name="T1" fmla="*/ 0 h 341"/>
              <a:gd name="T2" fmla="*/ 0 w 346"/>
              <a:gd name="T3" fmla="*/ 171 h 341"/>
              <a:gd name="T4" fmla="*/ 172 w 346"/>
              <a:gd name="T5" fmla="*/ 340 h 341"/>
              <a:gd name="T6" fmla="*/ 342 w 346"/>
              <a:gd name="T7" fmla="*/ 168 h 341"/>
              <a:gd name="T8" fmla="*/ 170 w 346"/>
              <a:gd name="T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1">
                <a:moveTo>
                  <a:pt x="170" y="0"/>
                </a:moveTo>
                <a:cubicBezTo>
                  <a:pt x="76" y="0"/>
                  <a:pt x="0" y="79"/>
                  <a:pt x="0" y="171"/>
                </a:cubicBezTo>
                <a:cubicBezTo>
                  <a:pt x="0" y="267"/>
                  <a:pt x="76" y="340"/>
                  <a:pt x="172" y="340"/>
                </a:cubicBezTo>
                <a:cubicBezTo>
                  <a:pt x="268" y="340"/>
                  <a:pt x="345" y="264"/>
                  <a:pt x="342" y="168"/>
                </a:cubicBezTo>
                <a:cubicBezTo>
                  <a:pt x="342" y="76"/>
                  <a:pt x="263" y="0"/>
                  <a:pt x="17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7" name="Freeform 255"/>
          <p:cNvSpPr>
            <a:spLocks noChangeArrowheads="1"/>
          </p:cNvSpPr>
          <p:nvPr/>
        </p:nvSpPr>
        <p:spPr bwMode="auto">
          <a:xfrm>
            <a:off x="621222" y="1295062"/>
            <a:ext cx="144386" cy="146286"/>
          </a:xfrm>
          <a:custGeom>
            <a:avLst/>
            <a:gdLst>
              <a:gd name="T0" fmla="*/ 167 w 337"/>
              <a:gd name="T1" fmla="*/ 0 h 338"/>
              <a:gd name="T2" fmla="*/ 0 w 337"/>
              <a:gd name="T3" fmla="*/ 168 h 338"/>
              <a:gd name="T4" fmla="*/ 169 w 337"/>
              <a:gd name="T5" fmla="*/ 334 h 338"/>
              <a:gd name="T6" fmla="*/ 336 w 337"/>
              <a:gd name="T7" fmla="*/ 165 h 338"/>
              <a:gd name="T8" fmla="*/ 167 w 337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8">
                <a:moveTo>
                  <a:pt x="167" y="0"/>
                </a:moveTo>
                <a:cubicBezTo>
                  <a:pt x="73" y="0"/>
                  <a:pt x="0" y="76"/>
                  <a:pt x="0" y="168"/>
                </a:cubicBezTo>
                <a:cubicBezTo>
                  <a:pt x="0" y="261"/>
                  <a:pt x="76" y="337"/>
                  <a:pt x="169" y="334"/>
                </a:cubicBezTo>
                <a:cubicBezTo>
                  <a:pt x="262" y="334"/>
                  <a:pt x="336" y="258"/>
                  <a:pt x="336" y="165"/>
                </a:cubicBezTo>
                <a:cubicBezTo>
                  <a:pt x="333" y="76"/>
                  <a:pt x="257" y="0"/>
                  <a:pt x="16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8" name="Freeform 256"/>
          <p:cNvSpPr>
            <a:spLocks noChangeArrowheads="1"/>
          </p:cNvSpPr>
          <p:nvPr/>
        </p:nvSpPr>
        <p:spPr bwMode="auto">
          <a:xfrm>
            <a:off x="406543" y="1306461"/>
            <a:ext cx="123488" cy="123488"/>
          </a:xfrm>
          <a:custGeom>
            <a:avLst/>
            <a:gdLst>
              <a:gd name="T0" fmla="*/ 142 w 287"/>
              <a:gd name="T1" fmla="*/ 3 h 288"/>
              <a:gd name="T2" fmla="*/ 0 w 287"/>
              <a:gd name="T3" fmla="*/ 146 h 288"/>
              <a:gd name="T4" fmla="*/ 144 w 287"/>
              <a:gd name="T5" fmla="*/ 287 h 288"/>
              <a:gd name="T6" fmla="*/ 286 w 287"/>
              <a:gd name="T7" fmla="*/ 143 h 288"/>
              <a:gd name="T8" fmla="*/ 142 w 287"/>
              <a:gd name="T9" fmla="*/ 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8">
                <a:moveTo>
                  <a:pt x="142" y="3"/>
                </a:moveTo>
                <a:cubicBezTo>
                  <a:pt x="63" y="3"/>
                  <a:pt x="0" y="68"/>
                  <a:pt x="0" y="146"/>
                </a:cubicBezTo>
                <a:cubicBezTo>
                  <a:pt x="0" y="225"/>
                  <a:pt x="65" y="287"/>
                  <a:pt x="144" y="287"/>
                </a:cubicBezTo>
                <a:cubicBezTo>
                  <a:pt x="223" y="287"/>
                  <a:pt x="286" y="222"/>
                  <a:pt x="286" y="143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9" name="Freeform 257"/>
          <p:cNvSpPr>
            <a:spLocks noChangeArrowheads="1"/>
          </p:cNvSpPr>
          <p:nvPr/>
        </p:nvSpPr>
        <p:spPr bwMode="auto">
          <a:xfrm>
            <a:off x="195664" y="1321660"/>
            <a:ext cx="94991" cy="94991"/>
          </a:xfrm>
          <a:custGeom>
            <a:avLst/>
            <a:gdLst>
              <a:gd name="T0" fmla="*/ 111 w 222"/>
              <a:gd name="T1" fmla="*/ 0 h 221"/>
              <a:gd name="T2" fmla="*/ 0 w 222"/>
              <a:gd name="T3" fmla="*/ 110 h 221"/>
              <a:gd name="T4" fmla="*/ 111 w 222"/>
              <a:gd name="T5" fmla="*/ 220 h 221"/>
              <a:gd name="T6" fmla="*/ 221 w 222"/>
              <a:gd name="T7" fmla="*/ 110 h 221"/>
              <a:gd name="T8" fmla="*/ 111 w 222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11" y="0"/>
                </a:moveTo>
                <a:cubicBezTo>
                  <a:pt x="48" y="0"/>
                  <a:pt x="0" y="50"/>
                  <a:pt x="0" y="110"/>
                </a:cubicBezTo>
                <a:cubicBezTo>
                  <a:pt x="0" y="172"/>
                  <a:pt x="51" y="220"/>
                  <a:pt x="111" y="220"/>
                </a:cubicBezTo>
                <a:cubicBezTo>
                  <a:pt x="170" y="220"/>
                  <a:pt x="221" y="169"/>
                  <a:pt x="221" y="110"/>
                </a:cubicBezTo>
                <a:cubicBezTo>
                  <a:pt x="221" y="47"/>
                  <a:pt x="173" y="0"/>
                  <a:pt x="11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0" name="Freeform 258"/>
          <p:cNvSpPr>
            <a:spLocks noChangeArrowheads="1"/>
          </p:cNvSpPr>
          <p:nvPr/>
        </p:nvSpPr>
        <p:spPr bwMode="auto">
          <a:xfrm>
            <a:off x="-20914" y="1333058"/>
            <a:ext cx="75993" cy="75993"/>
          </a:xfrm>
          <a:custGeom>
            <a:avLst/>
            <a:gdLst>
              <a:gd name="T0" fmla="*/ 87 w 176"/>
              <a:gd name="T1" fmla="*/ 0 h 175"/>
              <a:gd name="T2" fmla="*/ 0 w 176"/>
              <a:gd name="T3" fmla="*/ 86 h 175"/>
              <a:gd name="T4" fmla="*/ 87 w 176"/>
              <a:gd name="T5" fmla="*/ 174 h 175"/>
              <a:gd name="T6" fmla="*/ 172 w 176"/>
              <a:gd name="T7" fmla="*/ 86 h 175"/>
              <a:gd name="T8" fmla="*/ 87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7" y="0"/>
                </a:moveTo>
                <a:cubicBezTo>
                  <a:pt x="39" y="0"/>
                  <a:pt x="0" y="38"/>
                  <a:pt x="0" y="86"/>
                </a:cubicBezTo>
                <a:cubicBezTo>
                  <a:pt x="0" y="134"/>
                  <a:pt x="39" y="174"/>
                  <a:pt x="87" y="174"/>
                </a:cubicBezTo>
                <a:cubicBezTo>
                  <a:pt x="135" y="174"/>
                  <a:pt x="175" y="134"/>
                  <a:pt x="172" y="86"/>
                </a:cubicBezTo>
                <a:cubicBezTo>
                  <a:pt x="175" y="38"/>
                  <a:pt x="135" y="0"/>
                  <a:pt x="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1" name="Freeform 259"/>
          <p:cNvSpPr>
            <a:spLocks noChangeArrowheads="1"/>
          </p:cNvSpPr>
          <p:nvPr/>
        </p:nvSpPr>
        <p:spPr bwMode="auto">
          <a:xfrm>
            <a:off x="7200275" y="1087983"/>
            <a:ext cx="45596" cy="45596"/>
          </a:xfrm>
          <a:custGeom>
            <a:avLst/>
            <a:gdLst>
              <a:gd name="T0" fmla="*/ 51 w 106"/>
              <a:gd name="T1" fmla="*/ 0 h 105"/>
              <a:gd name="T2" fmla="*/ 0 w 106"/>
              <a:gd name="T3" fmla="*/ 53 h 105"/>
              <a:gd name="T4" fmla="*/ 54 w 106"/>
              <a:gd name="T5" fmla="*/ 104 h 105"/>
              <a:gd name="T6" fmla="*/ 105 w 106"/>
              <a:gd name="T7" fmla="*/ 51 h 105"/>
              <a:gd name="T8" fmla="*/ 51 w 106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4" y="104"/>
                </a:cubicBezTo>
                <a:cubicBezTo>
                  <a:pt x="82" y="104"/>
                  <a:pt x="105" y="82"/>
                  <a:pt x="105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" name="Freeform 260"/>
          <p:cNvSpPr>
            <a:spLocks noChangeArrowheads="1"/>
          </p:cNvSpPr>
          <p:nvPr/>
        </p:nvSpPr>
        <p:spPr bwMode="auto">
          <a:xfrm>
            <a:off x="6974198" y="1089882"/>
            <a:ext cx="45596" cy="45596"/>
          </a:xfrm>
          <a:custGeom>
            <a:avLst/>
            <a:gdLst>
              <a:gd name="T0" fmla="*/ 50 w 108"/>
              <a:gd name="T1" fmla="*/ 0 h 105"/>
              <a:gd name="T2" fmla="*/ 0 w 108"/>
              <a:gd name="T3" fmla="*/ 53 h 105"/>
              <a:gd name="T4" fmla="*/ 53 w 108"/>
              <a:gd name="T5" fmla="*/ 104 h 105"/>
              <a:gd name="T6" fmla="*/ 107 w 108"/>
              <a:gd name="T7" fmla="*/ 50 h 105"/>
              <a:gd name="T8" fmla="*/ 50 w 108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5">
                <a:moveTo>
                  <a:pt x="50" y="0"/>
                </a:moveTo>
                <a:cubicBezTo>
                  <a:pt x="22" y="0"/>
                  <a:pt x="0" y="22"/>
                  <a:pt x="0" y="53"/>
                </a:cubicBezTo>
                <a:cubicBezTo>
                  <a:pt x="0" y="81"/>
                  <a:pt x="22" y="104"/>
                  <a:pt x="53" y="104"/>
                </a:cubicBezTo>
                <a:cubicBezTo>
                  <a:pt x="81" y="104"/>
                  <a:pt x="107" y="81"/>
                  <a:pt x="107" y="50"/>
                </a:cubicBezTo>
                <a:cubicBezTo>
                  <a:pt x="104" y="22"/>
                  <a:pt x="81" y="0"/>
                  <a:pt x="5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3" name="Freeform 261"/>
          <p:cNvSpPr>
            <a:spLocks noChangeArrowheads="1"/>
          </p:cNvSpPr>
          <p:nvPr/>
        </p:nvSpPr>
        <p:spPr bwMode="auto">
          <a:xfrm>
            <a:off x="6740520" y="1082283"/>
            <a:ext cx="64594" cy="62694"/>
          </a:xfrm>
          <a:custGeom>
            <a:avLst/>
            <a:gdLst>
              <a:gd name="T0" fmla="*/ 73 w 150"/>
              <a:gd name="T1" fmla="*/ 0 h 147"/>
              <a:gd name="T2" fmla="*/ 3 w 150"/>
              <a:gd name="T3" fmla="*/ 73 h 147"/>
              <a:gd name="T4" fmla="*/ 76 w 150"/>
              <a:gd name="T5" fmla="*/ 146 h 147"/>
              <a:gd name="T6" fmla="*/ 149 w 150"/>
              <a:gd name="T7" fmla="*/ 73 h 147"/>
              <a:gd name="T8" fmla="*/ 73 w 150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7">
                <a:moveTo>
                  <a:pt x="73" y="0"/>
                </a:moveTo>
                <a:cubicBezTo>
                  <a:pt x="34" y="0"/>
                  <a:pt x="0" y="34"/>
                  <a:pt x="3" y="73"/>
                </a:cubicBezTo>
                <a:cubicBezTo>
                  <a:pt x="3" y="113"/>
                  <a:pt x="34" y="146"/>
                  <a:pt x="76" y="146"/>
                </a:cubicBezTo>
                <a:cubicBezTo>
                  <a:pt x="116" y="146"/>
                  <a:pt x="149" y="113"/>
                  <a:pt x="149" y="73"/>
                </a:cubicBezTo>
                <a:cubicBezTo>
                  <a:pt x="147" y="31"/>
                  <a:pt x="113" y="0"/>
                  <a:pt x="7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4" name="Freeform 262"/>
          <p:cNvSpPr>
            <a:spLocks noChangeArrowheads="1"/>
          </p:cNvSpPr>
          <p:nvPr/>
        </p:nvSpPr>
        <p:spPr bwMode="auto">
          <a:xfrm>
            <a:off x="6542939" y="1110781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9 h 18"/>
              <a:gd name="T4" fmla="*/ 8 w 18"/>
              <a:gd name="T5" fmla="*/ 17 h 18"/>
              <a:gd name="T6" fmla="*/ 17 w 18"/>
              <a:gd name="T7" fmla="*/ 9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5" y="0"/>
                  <a:pt x="0" y="3"/>
                  <a:pt x="0" y="9"/>
                </a:cubicBezTo>
                <a:cubicBezTo>
                  <a:pt x="0" y="15"/>
                  <a:pt x="2" y="17"/>
                  <a:pt x="8" y="17"/>
                </a:cubicBezTo>
                <a:cubicBezTo>
                  <a:pt x="11" y="17"/>
                  <a:pt x="17" y="15"/>
                  <a:pt x="17" y="9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5" name="Freeform 263"/>
          <p:cNvSpPr>
            <a:spLocks noChangeArrowheads="1"/>
          </p:cNvSpPr>
          <p:nvPr/>
        </p:nvSpPr>
        <p:spPr bwMode="auto">
          <a:xfrm>
            <a:off x="6320662" y="1114581"/>
            <a:ext cx="1899" cy="1899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" name="Freeform 264"/>
          <p:cNvSpPr>
            <a:spLocks noChangeArrowheads="1"/>
          </p:cNvSpPr>
          <p:nvPr/>
        </p:nvSpPr>
        <p:spPr bwMode="auto">
          <a:xfrm>
            <a:off x="6094584" y="1116480"/>
            <a:ext cx="1900" cy="1900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0" y="0"/>
                  <a:pt x="0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" name="Freeform 265"/>
          <p:cNvSpPr>
            <a:spLocks noChangeArrowheads="1"/>
          </p:cNvSpPr>
          <p:nvPr/>
        </p:nvSpPr>
        <p:spPr bwMode="auto">
          <a:xfrm>
            <a:off x="5864707" y="1110781"/>
            <a:ext cx="13298" cy="13298"/>
          </a:xfrm>
          <a:custGeom>
            <a:avLst/>
            <a:gdLst>
              <a:gd name="T0" fmla="*/ 14 w 32"/>
              <a:gd name="T1" fmla="*/ 0 h 30"/>
              <a:gd name="T2" fmla="*/ 0 w 32"/>
              <a:gd name="T3" fmla="*/ 15 h 30"/>
              <a:gd name="T4" fmla="*/ 14 w 32"/>
              <a:gd name="T5" fmla="*/ 29 h 30"/>
              <a:gd name="T6" fmla="*/ 28 w 32"/>
              <a:gd name="T7" fmla="*/ 15 h 30"/>
              <a:gd name="T8" fmla="*/ 14 w 3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0">
                <a:moveTo>
                  <a:pt x="14" y="0"/>
                </a:moveTo>
                <a:cubicBezTo>
                  <a:pt x="6" y="0"/>
                  <a:pt x="0" y="6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3" y="29"/>
                  <a:pt x="28" y="23"/>
                  <a:pt x="28" y="15"/>
                </a:cubicBezTo>
                <a:cubicBezTo>
                  <a:pt x="31" y="6"/>
                  <a:pt x="23" y="0"/>
                  <a:pt x="1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8" name="Freeform 266"/>
          <p:cNvSpPr>
            <a:spLocks noChangeArrowheads="1"/>
          </p:cNvSpPr>
          <p:nvPr/>
        </p:nvSpPr>
        <p:spPr bwMode="auto">
          <a:xfrm>
            <a:off x="5632930" y="1105081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" name="Freeform 267"/>
          <p:cNvSpPr>
            <a:spLocks noChangeArrowheads="1"/>
          </p:cNvSpPr>
          <p:nvPr/>
        </p:nvSpPr>
        <p:spPr bwMode="auto">
          <a:xfrm>
            <a:off x="5408752" y="1108881"/>
            <a:ext cx="22798" cy="22798"/>
          </a:xfrm>
          <a:custGeom>
            <a:avLst/>
            <a:gdLst>
              <a:gd name="T0" fmla="*/ 26 w 52"/>
              <a:gd name="T1" fmla="*/ 0 h 52"/>
              <a:gd name="T2" fmla="*/ 0 w 52"/>
              <a:gd name="T3" fmla="*/ 25 h 52"/>
              <a:gd name="T4" fmla="*/ 26 w 52"/>
              <a:gd name="T5" fmla="*/ 51 h 52"/>
              <a:gd name="T6" fmla="*/ 51 w 52"/>
              <a:gd name="T7" fmla="*/ 25 h 52"/>
              <a:gd name="T8" fmla="*/ 26 w 52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2">
                <a:moveTo>
                  <a:pt x="26" y="0"/>
                </a:moveTo>
                <a:cubicBezTo>
                  <a:pt x="12" y="0"/>
                  <a:pt x="0" y="11"/>
                  <a:pt x="0" y="25"/>
                </a:cubicBezTo>
                <a:cubicBezTo>
                  <a:pt x="0" y="39"/>
                  <a:pt x="12" y="51"/>
                  <a:pt x="26" y="51"/>
                </a:cubicBezTo>
                <a:cubicBezTo>
                  <a:pt x="40" y="51"/>
                  <a:pt x="51" y="39"/>
                  <a:pt x="51" y="25"/>
                </a:cubicBezTo>
                <a:cubicBezTo>
                  <a:pt x="51" y="11"/>
                  <a:pt x="40" y="0"/>
                  <a:pt x="2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" name="Freeform 268"/>
          <p:cNvSpPr>
            <a:spLocks noChangeArrowheads="1"/>
          </p:cNvSpPr>
          <p:nvPr/>
        </p:nvSpPr>
        <p:spPr bwMode="auto">
          <a:xfrm>
            <a:off x="4743817" y="1120279"/>
            <a:ext cx="3800" cy="3800"/>
          </a:xfrm>
          <a:custGeom>
            <a:avLst/>
            <a:gdLst>
              <a:gd name="T0" fmla="*/ 3 w 9"/>
              <a:gd name="T1" fmla="*/ 0 h 9"/>
              <a:gd name="T2" fmla="*/ 0 w 9"/>
              <a:gd name="T3" fmla="*/ 3 h 9"/>
              <a:gd name="T4" fmla="*/ 3 w 9"/>
              <a:gd name="T5" fmla="*/ 8 h 9"/>
              <a:gd name="T6" fmla="*/ 8 w 9"/>
              <a:gd name="T7" fmla="*/ 3 h 9"/>
              <a:gd name="T8" fmla="*/ 3 w 9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9">
                <a:moveTo>
                  <a:pt x="3" y="0"/>
                </a:moveTo>
                <a:cubicBezTo>
                  <a:pt x="0" y="0"/>
                  <a:pt x="0" y="0"/>
                  <a:pt x="0" y="3"/>
                </a:cubicBezTo>
                <a:cubicBezTo>
                  <a:pt x="0" y="6"/>
                  <a:pt x="3" y="8"/>
                  <a:pt x="3" y="8"/>
                </a:cubicBezTo>
                <a:cubicBezTo>
                  <a:pt x="6" y="8"/>
                  <a:pt x="8" y="6"/>
                  <a:pt x="8" y="3"/>
                </a:cubicBezTo>
                <a:cubicBezTo>
                  <a:pt x="8" y="3"/>
                  <a:pt x="6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1" name="Freeform 269"/>
          <p:cNvSpPr>
            <a:spLocks noChangeArrowheads="1"/>
          </p:cNvSpPr>
          <p:nvPr/>
        </p:nvSpPr>
        <p:spPr bwMode="auto">
          <a:xfrm>
            <a:off x="4504441" y="1108881"/>
            <a:ext cx="32296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6 h 74"/>
              <a:gd name="T4" fmla="*/ 37 w 74"/>
              <a:gd name="T5" fmla="*/ 73 h 74"/>
              <a:gd name="T6" fmla="*/ 73 w 74"/>
              <a:gd name="T7" fmla="*/ 36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8" y="73"/>
                  <a:pt x="37" y="73"/>
                </a:cubicBezTo>
                <a:cubicBezTo>
                  <a:pt x="57" y="73"/>
                  <a:pt x="73" y="56"/>
                  <a:pt x="73" y="36"/>
                </a:cubicBezTo>
                <a:cubicBezTo>
                  <a:pt x="73" y="14"/>
                  <a:pt x="56" y="0"/>
                  <a:pt x="3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" name="Freeform 270"/>
          <p:cNvSpPr>
            <a:spLocks noChangeArrowheads="1"/>
          </p:cNvSpPr>
          <p:nvPr/>
        </p:nvSpPr>
        <p:spPr bwMode="auto">
          <a:xfrm>
            <a:off x="4270763" y="1103182"/>
            <a:ext cx="45596" cy="45596"/>
          </a:xfrm>
          <a:custGeom>
            <a:avLst/>
            <a:gdLst>
              <a:gd name="T0" fmla="*/ 54 w 108"/>
              <a:gd name="T1" fmla="*/ 0 h 105"/>
              <a:gd name="T2" fmla="*/ 3 w 108"/>
              <a:gd name="T3" fmla="*/ 53 h 105"/>
              <a:gd name="T4" fmla="*/ 56 w 108"/>
              <a:gd name="T5" fmla="*/ 104 h 105"/>
              <a:gd name="T6" fmla="*/ 107 w 108"/>
              <a:gd name="T7" fmla="*/ 50 h 105"/>
              <a:gd name="T8" fmla="*/ 54 w 108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5">
                <a:moveTo>
                  <a:pt x="54" y="0"/>
                </a:moveTo>
                <a:cubicBezTo>
                  <a:pt x="25" y="0"/>
                  <a:pt x="0" y="22"/>
                  <a:pt x="3" y="53"/>
                </a:cubicBezTo>
                <a:cubicBezTo>
                  <a:pt x="3" y="82"/>
                  <a:pt x="25" y="104"/>
                  <a:pt x="56" y="104"/>
                </a:cubicBezTo>
                <a:cubicBezTo>
                  <a:pt x="85" y="104"/>
                  <a:pt x="107" y="82"/>
                  <a:pt x="107" y="50"/>
                </a:cubicBezTo>
                <a:cubicBezTo>
                  <a:pt x="107" y="22"/>
                  <a:pt x="82" y="0"/>
                  <a:pt x="5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3" name="Freeform 271"/>
          <p:cNvSpPr>
            <a:spLocks noChangeArrowheads="1"/>
          </p:cNvSpPr>
          <p:nvPr/>
        </p:nvSpPr>
        <p:spPr bwMode="auto">
          <a:xfrm>
            <a:off x="4057984" y="1114581"/>
            <a:ext cx="24698" cy="24697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4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3" y="0"/>
                  <a:pt x="2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" name="Freeform 272"/>
          <p:cNvSpPr>
            <a:spLocks noChangeArrowheads="1"/>
          </p:cNvSpPr>
          <p:nvPr/>
        </p:nvSpPr>
        <p:spPr bwMode="auto">
          <a:xfrm>
            <a:off x="3824307" y="1106981"/>
            <a:ext cx="41796" cy="39895"/>
          </a:xfrm>
          <a:custGeom>
            <a:avLst/>
            <a:gdLst>
              <a:gd name="T0" fmla="*/ 48 w 95"/>
              <a:gd name="T1" fmla="*/ 0 h 91"/>
              <a:gd name="T2" fmla="*/ 0 w 95"/>
              <a:gd name="T3" fmla="*/ 45 h 91"/>
              <a:gd name="T4" fmla="*/ 48 w 95"/>
              <a:gd name="T5" fmla="*/ 90 h 91"/>
              <a:gd name="T6" fmla="*/ 94 w 95"/>
              <a:gd name="T7" fmla="*/ 42 h 91"/>
              <a:gd name="T8" fmla="*/ 48 w 95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1">
                <a:moveTo>
                  <a:pt x="48" y="0"/>
                </a:moveTo>
                <a:cubicBezTo>
                  <a:pt x="23" y="0"/>
                  <a:pt x="0" y="23"/>
                  <a:pt x="0" y="45"/>
                </a:cubicBezTo>
                <a:cubicBezTo>
                  <a:pt x="0" y="71"/>
                  <a:pt x="20" y="90"/>
                  <a:pt x="48" y="90"/>
                </a:cubicBezTo>
                <a:cubicBezTo>
                  <a:pt x="74" y="90"/>
                  <a:pt x="94" y="71"/>
                  <a:pt x="94" y="42"/>
                </a:cubicBezTo>
                <a:cubicBezTo>
                  <a:pt x="94" y="20"/>
                  <a:pt x="74" y="0"/>
                  <a:pt x="4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" name="Freeform 273"/>
          <p:cNvSpPr>
            <a:spLocks noChangeArrowheads="1"/>
          </p:cNvSpPr>
          <p:nvPr/>
        </p:nvSpPr>
        <p:spPr bwMode="auto">
          <a:xfrm>
            <a:off x="3592530" y="1099382"/>
            <a:ext cx="55094" cy="56994"/>
          </a:xfrm>
          <a:custGeom>
            <a:avLst/>
            <a:gdLst>
              <a:gd name="T0" fmla="*/ 63 w 130"/>
              <a:gd name="T1" fmla="*/ 3 h 134"/>
              <a:gd name="T2" fmla="*/ 0 w 130"/>
              <a:gd name="T3" fmla="*/ 68 h 134"/>
              <a:gd name="T4" fmla="*/ 64 w 130"/>
              <a:gd name="T5" fmla="*/ 133 h 134"/>
              <a:gd name="T6" fmla="*/ 129 w 130"/>
              <a:gd name="T7" fmla="*/ 68 h 134"/>
              <a:gd name="T8" fmla="*/ 63 w 130"/>
              <a:gd name="T9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4">
                <a:moveTo>
                  <a:pt x="63" y="3"/>
                </a:moveTo>
                <a:cubicBezTo>
                  <a:pt x="29" y="3"/>
                  <a:pt x="0" y="31"/>
                  <a:pt x="0" y="68"/>
                </a:cubicBezTo>
                <a:cubicBezTo>
                  <a:pt x="0" y="102"/>
                  <a:pt x="28" y="133"/>
                  <a:pt x="64" y="133"/>
                </a:cubicBezTo>
                <a:cubicBezTo>
                  <a:pt x="101" y="133"/>
                  <a:pt x="129" y="104"/>
                  <a:pt x="129" y="68"/>
                </a:cubicBezTo>
                <a:cubicBezTo>
                  <a:pt x="126" y="31"/>
                  <a:pt x="98" y="0"/>
                  <a:pt x="63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" name="Freeform 274"/>
          <p:cNvSpPr>
            <a:spLocks noChangeArrowheads="1"/>
          </p:cNvSpPr>
          <p:nvPr/>
        </p:nvSpPr>
        <p:spPr bwMode="auto">
          <a:xfrm>
            <a:off x="3356953" y="1091783"/>
            <a:ext cx="74092" cy="74092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5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40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5"/>
                </a:cubicBezTo>
                <a:cubicBezTo>
                  <a:pt x="169" y="37"/>
                  <a:pt x="132" y="0"/>
                  <a:pt x="8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" name="Freeform 275"/>
          <p:cNvSpPr>
            <a:spLocks noChangeArrowheads="1"/>
          </p:cNvSpPr>
          <p:nvPr/>
        </p:nvSpPr>
        <p:spPr bwMode="auto">
          <a:xfrm>
            <a:off x="3123276" y="1084184"/>
            <a:ext cx="93091" cy="93090"/>
          </a:xfrm>
          <a:custGeom>
            <a:avLst/>
            <a:gdLst>
              <a:gd name="T0" fmla="*/ 107 w 216"/>
              <a:gd name="T1" fmla="*/ 0 h 216"/>
              <a:gd name="T2" fmla="*/ 0 w 216"/>
              <a:gd name="T3" fmla="*/ 108 h 216"/>
              <a:gd name="T4" fmla="*/ 107 w 216"/>
              <a:gd name="T5" fmla="*/ 215 h 216"/>
              <a:gd name="T6" fmla="*/ 215 w 216"/>
              <a:gd name="T7" fmla="*/ 108 h 216"/>
              <a:gd name="T8" fmla="*/ 107 w 216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7" y="215"/>
                  <a:pt x="107" y="215"/>
                </a:cubicBezTo>
                <a:cubicBezTo>
                  <a:pt x="166" y="215"/>
                  <a:pt x="215" y="167"/>
                  <a:pt x="215" y="108"/>
                </a:cubicBezTo>
                <a:cubicBezTo>
                  <a:pt x="215" y="48"/>
                  <a:pt x="167" y="0"/>
                  <a:pt x="10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8" name="Freeform 276"/>
          <p:cNvSpPr>
            <a:spLocks noChangeArrowheads="1"/>
          </p:cNvSpPr>
          <p:nvPr/>
        </p:nvSpPr>
        <p:spPr bwMode="auto">
          <a:xfrm>
            <a:off x="2893399" y="1080384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8 h 238"/>
              <a:gd name="T4" fmla="*/ 118 w 238"/>
              <a:gd name="T5" fmla="*/ 237 h 238"/>
              <a:gd name="T6" fmla="*/ 237 w 238"/>
              <a:gd name="T7" fmla="*/ 118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4"/>
                  <a:pt x="0" y="118"/>
                </a:cubicBezTo>
                <a:cubicBezTo>
                  <a:pt x="0" y="183"/>
                  <a:pt x="53" y="237"/>
                  <a:pt x="118" y="237"/>
                </a:cubicBezTo>
                <a:cubicBezTo>
                  <a:pt x="183" y="237"/>
                  <a:pt x="237" y="182"/>
                  <a:pt x="237" y="118"/>
                </a:cubicBezTo>
                <a:cubicBezTo>
                  <a:pt x="237" y="53"/>
                  <a:pt x="183" y="0"/>
                  <a:pt x="11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" name="Freeform 277"/>
          <p:cNvSpPr>
            <a:spLocks noChangeArrowheads="1"/>
          </p:cNvSpPr>
          <p:nvPr/>
        </p:nvSpPr>
        <p:spPr bwMode="auto">
          <a:xfrm>
            <a:off x="2665421" y="1076584"/>
            <a:ext cx="112088" cy="112088"/>
          </a:xfrm>
          <a:custGeom>
            <a:avLst/>
            <a:gdLst>
              <a:gd name="T0" fmla="*/ 127 w 258"/>
              <a:gd name="T1" fmla="*/ 3 h 258"/>
              <a:gd name="T2" fmla="*/ 0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3"/>
                </a:moveTo>
                <a:cubicBezTo>
                  <a:pt x="57" y="3"/>
                  <a:pt x="0" y="59"/>
                  <a:pt x="0" y="130"/>
                </a:cubicBezTo>
                <a:cubicBezTo>
                  <a:pt x="0" y="200"/>
                  <a:pt x="57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60"/>
                  <a:pt x="195" y="0"/>
                  <a:pt x="127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" name="Freeform 278"/>
          <p:cNvSpPr>
            <a:spLocks noChangeArrowheads="1"/>
          </p:cNvSpPr>
          <p:nvPr/>
        </p:nvSpPr>
        <p:spPr bwMode="auto">
          <a:xfrm>
            <a:off x="2435543" y="1074684"/>
            <a:ext cx="117788" cy="117788"/>
          </a:xfrm>
          <a:custGeom>
            <a:avLst/>
            <a:gdLst>
              <a:gd name="T0" fmla="*/ 135 w 275"/>
              <a:gd name="T1" fmla="*/ 0 h 272"/>
              <a:gd name="T2" fmla="*/ 0 w 275"/>
              <a:gd name="T3" fmla="*/ 135 h 272"/>
              <a:gd name="T4" fmla="*/ 135 w 275"/>
              <a:gd name="T5" fmla="*/ 271 h 272"/>
              <a:gd name="T6" fmla="*/ 271 w 275"/>
              <a:gd name="T7" fmla="*/ 132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59" y="0"/>
                  <a:pt x="0" y="62"/>
                  <a:pt x="0" y="135"/>
                </a:cubicBezTo>
                <a:cubicBezTo>
                  <a:pt x="0" y="211"/>
                  <a:pt x="62" y="271"/>
                  <a:pt x="135" y="271"/>
                </a:cubicBezTo>
                <a:cubicBezTo>
                  <a:pt x="211" y="271"/>
                  <a:pt x="271" y="209"/>
                  <a:pt x="271" y="132"/>
                </a:cubicBezTo>
                <a:cubicBezTo>
                  <a:pt x="274" y="62"/>
                  <a:pt x="211" y="0"/>
                  <a:pt x="13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1" name="Freeform 279"/>
          <p:cNvSpPr>
            <a:spLocks noChangeArrowheads="1"/>
          </p:cNvSpPr>
          <p:nvPr/>
        </p:nvSpPr>
        <p:spPr bwMode="auto">
          <a:xfrm>
            <a:off x="2211365" y="1078484"/>
            <a:ext cx="113989" cy="115889"/>
          </a:xfrm>
          <a:custGeom>
            <a:avLst/>
            <a:gdLst>
              <a:gd name="T0" fmla="*/ 132 w 266"/>
              <a:gd name="T1" fmla="*/ 0 h 267"/>
              <a:gd name="T2" fmla="*/ 0 w 266"/>
              <a:gd name="T3" fmla="*/ 133 h 267"/>
              <a:gd name="T4" fmla="*/ 132 w 266"/>
              <a:gd name="T5" fmla="*/ 266 h 267"/>
              <a:gd name="T6" fmla="*/ 262 w 266"/>
              <a:gd name="T7" fmla="*/ 133 h 267"/>
              <a:gd name="T8" fmla="*/ 132 w 266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7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58" y="266"/>
                  <a:pt x="132" y="266"/>
                </a:cubicBezTo>
                <a:cubicBezTo>
                  <a:pt x="205" y="266"/>
                  <a:pt x="262" y="206"/>
                  <a:pt x="262" y="133"/>
                </a:cubicBezTo>
                <a:cubicBezTo>
                  <a:pt x="265" y="60"/>
                  <a:pt x="206" y="0"/>
                  <a:pt x="13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" name="Freeform 280"/>
          <p:cNvSpPr>
            <a:spLocks noChangeArrowheads="1"/>
          </p:cNvSpPr>
          <p:nvPr/>
        </p:nvSpPr>
        <p:spPr bwMode="auto">
          <a:xfrm>
            <a:off x="1973889" y="1065185"/>
            <a:ext cx="140586" cy="138686"/>
          </a:xfrm>
          <a:custGeom>
            <a:avLst/>
            <a:gdLst>
              <a:gd name="T0" fmla="*/ 161 w 326"/>
              <a:gd name="T1" fmla="*/ 0 h 323"/>
              <a:gd name="T2" fmla="*/ 0 w 326"/>
              <a:gd name="T3" fmla="*/ 161 h 323"/>
              <a:gd name="T4" fmla="*/ 164 w 326"/>
              <a:gd name="T5" fmla="*/ 322 h 323"/>
              <a:gd name="T6" fmla="*/ 325 w 326"/>
              <a:gd name="T7" fmla="*/ 158 h 323"/>
              <a:gd name="T8" fmla="*/ 161 w 326"/>
              <a:gd name="T9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323">
                <a:moveTo>
                  <a:pt x="161" y="0"/>
                </a:moveTo>
                <a:cubicBezTo>
                  <a:pt x="71" y="0"/>
                  <a:pt x="0" y="73"/>
                  <a:pt x="0" y="161"/>
                </a:cubicBezTo>
                <a:cubicBezTo>
                  <a:pt x="0" y="251"/>
                  <a:pt x="74" y="322"/>
                  <a:pt x="164" y="322"/>
                </a:cubicBezTo>
                <a:cubicBezTo>
                  <a:pt x="254" y="322"/>
                  <a:pt x="325" y="248"/>
                  <a:pt x="325" y="158"/>
                </a:cubicBezTo>
                <a:cubicBezTo>
                  <a:pt x="322" y="71"/>
                  <a:pt x="251" y="0"/>
                  <a:pt x="16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3" name="Freeform 281"/>
          <p:cNvSpPr>
            <a:spLocks noChangeArrowheads="1"/>
          </p:cNvSpPr>
          <p:nvPr/>
        </p:nvSpPr>
        <p:spPr bwMode="auto">
          <a:xfrm>
            <a:off x="1742112" y="1063285"/>
            <a:ext cx="151985" cy="151985"/>
          </a:xfrm>
          <a:custGeom>
            <a:avLst/>
            <a:gdLst>
              <a:gd name="T0" fmla="*/ 175 w 354"/>
              <a:gd name="T1" fmla="*/ 0 h 351"/>
              <a:gd name="T2" fmla="*/ 3 w 354"/>
              <a:gd name="T3" fmla="*/ 175 h 351"/>
              <a:gd name="T4" fmla="*/ 178 w 354"/>
              <a:gd name="T5" fmla="*/ 347 h 351"/>
              <a:gd name="T6" fmla="*/ 353 w 354"/>
              <a:gd name="T7" fmla="*/ 172 h 351"/>
              <a:gd name="T8" fmla="*/ 175 w 354"/>
              <a:gd name="T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351">
                <a:moveTo>
                  <a:pt x="175" y="0"/>
                </a:moveTo>
                <a:cubicBezTo>
                  <a:pt x="79" y="0"/>
                  <a:pt x="0" y="79"/>
                  <a:pt x="3" y="175"/>
                </a:cubicBezTo>
                <a:cubicBezTo>
                  <a:pt x="3" y="270"/>
                  <a:pt x="82" y="350"/>
                  <a:pt x="178" y="347"/>
                </a:cubicBezTo>
                <a:cubicBezTo>
                  <a:pt x="274" y="347"/>
                  <a:pt x="353" y="268"/>
                  <a:pt x="353" y="172"/>
                </a:cubicBezTo>
                <a:cubicBezTo>
                  <a:pt x="347" y="76"/>
                  <a:pt x="271" y="0"/>
                  <a:pt x="17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" name="Freeform 282"/>
          <p:cNvSpPr>
            <a:spLocks noChangeArrowheads="1"/>
          </p:cNvSpPr>
          <p:nvPr/>
        </p:nvSpPr>
        <p:spPr bwMode="auto">
          <a:xfrm>
            <a:off x="1516034" y="1063285"/>
            <a:ext cx="153885" cy="153885"/>
          </a:xfrm>
          <a:custGeom>
            <a:avLst/>
            <a:gdLst>
              <a:gd name="T0" fmla="*/ 178 w 357"/>
              <a:gd name="T1" fmla="*/ 0 h 356"/>
              <a:gd name="T2" fmla="*/ 3 w 357"/>
              <a:gd name="T3" fmla="*/ 177 h 356"/>
              <a:gd name="T4" fmla="*/ 181 w 357"/>
              <a:gd name="T5" fmla="*/ 352 h 356"/>
              <a:gd name="T6" fmla="*/ 356 w 357"/>
              <a:gd name="T7" fmla="*/ 175 h 356"/>
              <a:gd name="T8" fmla="*/ 178 w 357"/>
              <a:gd name="T9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79" y="0"/>
                  <a:pt x="0" y="79"/>
                  <a:pt x="3" y="177"/>
                </a:cubicBezTo>
                <a:cubicBezTo>
                  <a:pt x="3" y="276"/>
                  <a:pt x="82" y="355"/>
                  <a:pt x="181" y="352"/>
                </a:cubicBezTo>
                <a:cubicBezTo>
                  <a:pt x="277" y="352"/>
                  <a:pt x="356" y="270"/>
                  <a:pt x="356" y="175"/>
                </a:cubicBezTo>
                <a:cubicBezTo>
                  <a:pt x="353" y="76"/>
                  <a:pt x="274" y="0"/>
                  <a:pt x="17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5" name="Freeform 283"/>
          <p:cNvSpPr>
            <a:spLocks noChangeArrowheads="1"/>
          </p:cNvSpPr>
          <p:nvPr/>
        </p:nvSpPr>
        <p:spPr bwMode="auto">
          <a:xfrm>
            <a:off x="1289957" y="1061386"/>
            <a:ext cx="157684" cy="155785"/>
          </a:xfrm>
          <a:custGeom>
            <a:avLst/>
            <a:gdLst>
              <a:gd name="T0" fmla="*/ 181 w 365"/>
              <a:gd name="T1" fmla="*/ 0 h 362"/>
              <a:gd name="T2" fmla="*/ 0 w 365"/>
              <a:gd name="T3" fmla="*/ 180 h 362"/>
              <a:gd name="T4" fmla="*/ 184 w 365"/>
              <a:gd name="T5" fmla="*/ 361 h 362"/>
              <a:gd name="T6" fmla="*/ 364 w 365"/>
              <a:gd name="T7" fmla="*/ 178 h 362"/>
              <a:gd name="T8" fmla="*/ 181 w 365"/>
              <a:gd name="T9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2">
                <a:moveTo>
                  <a:pt x="181" y="0"/>
                </a:moveTo>
                <a:cubicBezTo>
                  <a:pt x="82" y="0"/>
                  <a:pt x="0" y="81"/>
                  <a:pt x="0" y="180"/>
                </a:cubicBezTo>
                <a:cubicBezTo>
                  <a:pt x="0" y="278"/>
                  <a:pt x="82" y="361"/>
                  <a:pt x="184" y="361"/>
                </a:cubicBezTo>
                <a:cubicBezTo>
                  <a:pt x="285" y="361"/>
                  <a:pt x="364" y="279"/>
                  <a:pt x="364" y="178"/>
                </a:cubicBezTo>
                <a:cubicBezTo>
                  <a:pt x="364" y="79"/>
                  <a:pt x="283" y="0"/>
                  <a:pt x="18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" name="Freeform 284"/>
          <p:cNvSpPr>
            <a:spLocks noChangeArrowheads="1"/>
          </p:cNvSpPr>
          <p:nvPr/>
        </p:nvSpPr>
        <p:spPr bwMode="auto">
          <a:xfrm>
            <a:off x="1077178" y="1076584"/>
            <a:ext cx="131087" cy="129187"/>
          </a:xfrm>
          <a:custGeom>
            <a:avLst/>
            <a:gdLst>
              <a:gd name="T0" fmla="*/ 150 w 303"/>
              <a:gd name="T1" fmla="*/ 0 h 300"/>
              <a:gd name="T2" fmla="*/ 0 w 303"/>
              <a:gd name="T3" fmla="*/ 149 h 300"/>
              <a:gd name="T4" fmla="*/ 153 w 303"/>
              <a:gd name="T5" fmla="*/ 299 h 300"/>
              <a:gd name="T6" fmla="*/ 302 w 303"/>
              <a:gd name="T7" fmla="*/ 146 h 300"/>
              <a:gd name="T8" fmla="*/ 150 w 303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0">
                <a:moveTo>
                  <a:pt x="150" y="0"/>
                </a:moveTo>
                <a:cubicBezTo>
                  <a:pt x="65" y="0"/>
                  <a:pt x="0" y="67"/>
                  <a:pt x="0" y="149"/>
                </a:cubicBezTo>
                <a:cubicBezTo>
                  <a:pt x="0" y="231"/>
                  <a:pt x="68" y="299"/>
                  <a:pt x="153" y="299"/>
                </a:cubicBezTo>
                <a:cubicBezTo>
                  <a:pt x="237" y="299"/>
                  <a:pt x="302" y="231"/>
                  <a:pt x="302" y="146"/>
                </a:cubicBezTo>
                <a:cubicBezTo>
                  <a:pt x="302" y="65"/>
                  <a:pt x="235" y="0"/>
                  <a:pt x="15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" name="Freeform 285"/>
          <p:cNvSpPr>
            <a:spLocks noChangeArrowheads="1"/>
          </p:cNvSpPr>
          <p:nvPr/>
        </p:nvSpPr>
        <p:spPr bwMode="auto">
          <a:xfrm>
            <a:off x="837801" y="1061386"/>
            <a:ext cx="161484" cy="161484"/>
          </a:xfrm>
          <a:custGeom>
            <a:avLst/>
            <a:gdLst>
              <a:gd name="T0" fmla="*/ 184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0 w 374"/>
              <a:gd name="T7" fmla="*/ 186 h 373"/>
              <a:gd name="T8" fmla="*/ 184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4" y="0"/>
                </a:moveTo>
                <a:cubicBezTo>
                  <a:pt x="82" y="0"/>
                  <a:pt x="0" y="84"/>
                  <a:pt x="0" y="186"/>
                </a:cubicBezTo>
                <a:cubicBezTo>
                  <a:pt x="0" y="288"/>
                  <a:pt x="85" y="372"/>
                  <a:pt x="187" y="372"/>
                </a:cubicBezTo>
                <a:cubicBezTo>
                  <a:pt x="288" y="372"/>
                  <a:pt x="373" y="288"/>
                  <a:pt x="370" y="186"/>
                </a:cubicBezTo>
                <a:cubicBezTo>
                  <a:pt x="370" y="82"/>
                  <a:pt x="285" y="0"/>
                  <a:pt x="18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" name="Freeform 286"/>
          <p:cNvSpPr>
            <a:spLocks noChangeArrowheads="1"/>
          </p:cNvSpPr>
          <p:nvPr/>
        </p:nvSpPr>
        <p:spPr bwMode="auto">
          <a:xfrm>
            <a:off x="611723" y="1063285"/>
            <a:ext cx="161485" cy="161485"/>
          </a:xfrm>
          <a:custGeom>
            <a:avLst/>
            <a:gdLst>
              <a:gd name="T0" fmla="*/ 187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3 w 374"/>
              <a:gd name="T7" fmla="*/ 186 h 373"/>
              <a:gd name="T8" fmla="*/ 187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7" y="0"/>
                </a:moveTo>
                <a:cubicBezTo>
                  <a:pt x="85" y="0"/>
                  <a:pt x="0" y="84"/>
                  <a:pt x="0" y="186"/>
                </a:cubicBezTo>
                <a:cubicBezTo>
                  <a:pt x="0" y="287"/>
                  <a:pt x="85" y="372"/>
                  <a:pt x="187" y="372"/>
                </a:cubicBezTo>
                <a:cubicBezTo>
                  <a:pt x="288" y="372"/>
                  <a:pt x="373" y="287"/>
                  <a:pt x="373" y="186"/>
                </a:cubicBezTo>
                <a:cubicBezTo>
                  <a:pt x="373" y="81"/>
                  <a:pt x="288" y="0"/>
                  <a:pt x="1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9" name="Freeform 287"/>
          <p:cNvSpPr>
            <a:spLocks noChangeArrowheads="1"/>
          </p:cNvSpPr>
          <p:nvPr/>
        </p:nvSpPr>
        <p:spPr bwMode="auto">
          <a:xfrm>
            <a:off x="400844" y="1078484"/>
            <a:ext cx="131087" cy="131088"/>
          </a:xfrm>
          <a:custGeom>
            <a:avLst/>
            <a:gdLst>
              <a:gd name="T0" fmla="*/ 153 w 306"/>
              <a:gd name="T1" fmla="*/ 0 h 306"/>
              <a:gd name="T2" fmla="*/ 0 w 306"/>
              <a:gd name="T3" fmla="*/ 153 h 306"/>
              <a:gd name="T4" fmla="*/ 153 w 306"/>
              <a:gd name="T5" fmla="*/ 305 h 306"/>
              <a:gd name="T6" fmla="*/ 302 w 306"/>
              <a:gd name="T7" fmla="*/ 153 h 306"/>
              <a:gd name="T8" fmla="*/ 153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3" y="0"/>
                </a:moveTo>
                <a:cubicBezTo>
                  <a:pt x="68" y="0"/>
                  <a:pt x="0" y="71"/>
                  <a:pt x="0" y="153"/>
                </a:cubicBezTo>
                <a:cubicBezTo>
                  <a:pt x="0" y="237"/>
                  <a:pt x="68" y="305"/>
                  <a:pt x="153" y="305"/>
                </a:cubicBezTo>
                <a:cubicBezTo>
                  <a:pt x="237" y="305"/>
                  <a:pt x="305" y="234"/>
                  <a:pt x="302" y="153"/>
                </a:cubicBezTo>
                <a:cubicBezTo>
                  <a:pt x="302" y="68"/>
                  <a:pt x="234" y="0"/>
                  <a:pt x="15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0" name="Freeform 288"/>
          <p:cNvSpPr>
            <a:spLocks noChangeArrowheads="1"/>
          </p:cNvSpPr>
          <p:nvPr/>
        </p:nvSpPr>
        <p:spPr bwMode="auto">
          <a:xfrm>
            <a:off x="191865" y="1093682"/>
            <a:ext cx="100689" cy="100691"/>
          </a:xfrm>
          <a:custGeom>
            <a:avLst/>
            <a:gdLst>
              <a:gd name="T0" fmla="*/ 116 w 232"/>
              <a:gd name="T1" fmla="*/ 3 h 235"/>
              <a:gd name="T2" fmla="*/ 0 w 232"/>
              <a:gd name="T3" fmla="*/ 118 h 235"/>
              <a:gd name="T4" fmla="*/ 116 w 232"/>
              <a:gd name="T5" fmla="*/ 234 h 235"/>
              <a:gd name="T6" fmla="*/ 231 w 232"/>
              <a:gd name="T7" fmla="*/ 118 h 235"/>
              <a:gd name="T8" fmla="*/ 116 w 232"/>
              <a:gd name="T9" fmla="*/ 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5">
                <a:moveTo>
                  <a:pt x="116" y="3"/>
                </a:moveTo>
                <a:cubicBezTo>
                  <a:pt x="51" y="3"/>
                  <a:pt x="0" y="56"/>
                  <a:pt x="0" y="118"/>
                </a:cubicBezTo>
                <a:cubicBezTo>
                  <a:pt x="0" y="183"/>
                  <a:pt x="54" y="234"/>
                  <a:pt x="116" y="234"/>
                </a:cubicBezTo>
                <a:cubicBezTo>
                  <a:pt x="181" y="234"/>
                  <a:pt x="231" y="181"/>
                  <a:pt x="231" y="118"/>
                </a:cubicBezTo>
                <a:cubicBezTo>
                  <a:pt x="231" y="54"/>
                  <a:pt x="181" y="0"/>
                  <a:pt x="116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" name="Freeform 289"/>
          <p:cNvSpPr>
            <a:spLocks noChangeArrowheads="1"/>
          </p:cNvSpPr>
          <p:nvPr/>
        </p:nvSpPr>
        <p:spPr bwMode="auto">
          <a:xfrm>
            <a:off x="-22815" y="1105081"/>
            <a:ext cx="79792" cy="79792"/>
          </a:xfrm>
          <a:custGeom>
            <a:avLst/>
            <a:gdLst>
              <a:gd name="T0" fmla="*/ 91 w 185"/>
              <a:gd name="T1" fmla="*/ 0 h 185"/>
              <a:gd name="T2" fmla="*/ 0 w 185"/>
              <a:gd name="T3" fmla="*/ 93 h 185"/>
              <a:gd name="T4" fmla="*/ 93 w 185"/>
              <a:gd name="T5" fmla="*/ 184 h 185"/>
              <a:gd name="T6" fmla="*/ 184 w 185"/>
              <a:gd name="T7" fmla="*/ 93 h 185"/>
              <a:gd name="T8" fmla="*/ 91 w 185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85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2" y="184"/>
                  <a:pt x="93" y="184"/>
                </a:cubicBezTo>
                <a:cubicBezTo>
                  <a:pt x="143" y="184"/>
                  <a:pt x="184" y="141"/>
                  <a:pt x="184" y="93"/>
                </a:cubicBezTo>
                <a:cubicBezTo>
                  <a:pt x="181" y="42"/>
                  <a:pt x="141" y="0"/>
                  <a:pt x="9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2" name="Freeform 290"/>
          <p:cNvSpPr>
            <a:spLocks noChangeArrowheads="1"/>
          </p:cNvSpPr>
          <p:nvPr/>
        </p:nvSpPr>
        <p:spPr bwMode="auto">
          <a:xfrm>
            <a:off x="7215473" y="879004"/>
            <a:ext cx="13299" cy="13298"/>
          </a:xfrm>
          <a:custGeom>
            <a:avLst/>
            <a:gdLst>
              <a:gd name="T0" fmla="*/ 14 w 30"/>
              <a:gd name="T1" fmla="*/ 0 h 29"/>
              <a:gd name="T2" fmla="*/ 0 w 30"/>
              <a:gd name="T3" fmla="*/ 14 h 29"/>
              <a:gd name="T4" fmla="*/ 14 w 30"/>
              <a:gd name="T5" fmla="*/ 28 h 29"/>
              <a:gd name="T6" fmla="*/ 29 w 30"/>
              <a:gd name="T7" fmla="*/ 14 h 29"/>
              <a:gd name="T8" fmla="*/ 14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4" y="0"/>
                </a:move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4" y="28"/>
                </a:cubicBezTo>
                <a:cubicBezTo>
                  <a:pt x="20" y="28"/>
                  <a:pt x="29" y="23"/>
                  <a:pt x="29" y="14"/>
                </a:cubicBezTo>
                <a:cubicBezTo>
                  <a:pt x="29" y="6"/>
                  <a:pt x="20" y="0"/>
                  <a:pt x="1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3" name="Freeform 291"/>
          <p:cNvSpPr>
            <a:spLocks noChangeArrowheads="1"/>
          </p:cNvSpPr>
          <p:nvPr/>
        </p:nvSpPr>
        <p:spPr bwMode="auto">
          <a:xfrm>
            <a:off x="6989396" y="879004"/>
            <a:ext cx="13298" cy="13298"/>
          </a:xfrm>
          <a:custGeom>
            <a:avLst/>
            <a:gdLst>
              <a:gd name="T0" fmla="*/ 29 w 30"/>
              <a:gd name="T1" fmla="*/ 14 h 30"/>
              <a:gd name="T2" fmla="*/ 27 w 30"/>
              <a:gd name="T3" fmla="*/ 21 h 30"/>
              <a:gd name="T4" fmla="*/ 22 w 30"/>
              <a:gd name="T5" fmla="*/ 27 h 30"/>
              <a:gd name="T6" fmla="*/ 15 w 30"/>
              <a:gd name="T7" fmla="*/ 29 h 30"/>
              <a:gd name="T8" fmla="*/ 8 w 30"/>
              <a:gd name="T9" fmla="*/ 27 h 30"/>
              <a:gd name="T10" fmla="*/ 2 w 30"/>
              <a:gd name="T11" fmla="*/ 22 h 30"/>
              <a:gd name="T12" fmla="*/ 0 w 30"/>
              <a:gd name="T13" fmla="*/ 14 h 30"/>
              <a:gd name="T14" fmla="*/ 2 w 30"/>
              <a:gd name="T15" fmla="*/ 7 h 30"/>
              <a:gd name="T16" fmla="*/ 7 w 30"/>
              <a:gd name="T17" fmla="*/ 2 h 30"/>
              <a:gd name="T18" fmla="*/ 14 w 30"/>
              <a:gd name="T19" fmla="*/ 0 h 30"/>
              <a:gd name="T20" fmla="*/ 22 w 30"/>
              <a:gd name="T21" fmla="*/ 2 h 30"/>
              <a:gd name="T22" fmla="*/ 27 w 30"/>
              <a:gd name="T23" fmla="*/ 7 h 30"/>
              <a:gd name="T24" fmla="*/ 29 w 30"/>
              <a:gd name="T25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0">
                <a:moveTo>
                  <a:pt x="29" y="14"/>
                </a:moveTo>
                <a:cubicBezTo>
                  <a:pt x="29" y="17"/>
                  <a:pt x="29" y="18"/>
                  <a:pt x="27" y="21"/>
                </a:cubicBezTo>
                <a:cubicBezTo>
                  <a:pt x="26" y="23"/>
                  <a:pt x="25" y="25"/>
                  <a:pt x="22" y="27"/>
                </a:cubicBezTo>
                <a:cubicBezTo>
                  <a:pt x="20" y="28"/>
                  <a:pt x="18" y="29"/>
                  <a:pt x="15" y="29"/>
                </a:cubicBezTo>
                <a:cubicBezTo>
                  <a:pt x="13" y="29"/>
                  <a:pt x="11" y="28"/>
                  <a:pt x="8" y="27"/>
                </a:cubicBezTo>
                <a:cubicBezTo>
                  <a:pt x="6" y="25"/>
                  <a:pt x="4" y="24"/>
                  <a:pt x="2" y="22"/>
                </a:cubicBezTo>
                <a:cubicBezTo>
                  <a:pt x="1" y="19"/>
                  <a:pt x="0" y="16"/>
                  <a:pt x="0" y="14"/>
                </a:cubicBezTo>
                <a:cubicBezTo>
                  <a:pt x="0" y="11"/>
                  <a:pt x="1" y="9"/>
                  <a:pt x="2" y="7"/>
                </a:cubicBezTo>
                <a:cubicBezTo>
                  <a:pt x="4" y="4"/>
                  <a:pt x="5" y="3"/>
                  <a:pt x="7" y="2"/>
                </a:cubicBezTo>
                <a:cubicBezTo>
                  <a:pt x="10" y="0"/>
                  <a:pt x="12" y="0"/>
                  <a:pt x="14" y="0"/>
                </a:cubicBezTo>
                <a:cubicBezTo>
                  <a:pt x="17" y="0"/>
                  <a:pt x="20" y="1"/>
                  <a:pt x="22" y="2"/>
                </a:cubicBezTo>
                <a:cubicBezTo>
                  <a:pt x="25" y="3"/>
                  <a:pt x="26" y="4"/>
                  <a:pt x="27" y="7"/>
                </a:cubicBezTo>
                <a:cubicBezTo>
                  <a:pt x="29" y="9"/>
                  <a:pt x="29" y="12"/>
                  <a:pt x="29" y="14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" name="Freeform 292"/>
          <p:cNvSpPr>
            <a:spLocks noChangeArrowheads="1"/>
          </p:cNvSpPr>
          <p:nvPr/>
        </p:nvSpPr>
        <p:spPr bwMode="auto">
          <a:xfrm>
            <a:off x="6767117" y="884703"/>
            <a:ext cx="5700" cy="5700"/>
          </a:xfrm>
          <a:custGeom>
            <a:avLst/>
            <a:gdLst>
              <a:gd name="T0" fmla="*/ 5 w 15"/>
              <a:gd name="T1" fmla="*/ 0 h 12"/>
              <a:gd name="T2" fmla="*/ 0 w 15"/>
              <a:gd name="T3" fmla="*/ 5 h 12"/>
              <a:gd name="T4" fmla="*/ 5 w 15"/>
              <a:gd name="T5" fmla="*/ 11 h 12"/>
              <a:gd name="T6" fmla="*/ 11 w 15"/>
              <a:gd name="T7" fmla="*/ 5 h 12"/>
              <a:gd name="T8" fmla="*/ 5 w 15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2">
                <a:moveTo>
                  <a:pt x="5" y="0"/>
                </a:move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11"/>
                  <a:pt x="5" y="11"/>
                </a:cubicBezTo>
                <a:cubicBezTo>
                  <a:pt x="8" y="11"/>
                  <a:pt x="11" y="8"/>
                  <a:pt x="11" y="5"/>
                </a:cubicBezTo>
                <a:cubicBezTo>
                  <a:pt x="14" y="2"/>
                  <a:pt x="11" y="0"/>
                  <a:pt x="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" name="Freeform 293"/>
          <p:cNvSpPr>
            <a:spLocks noChangeArrowheads="1"/>
          </p:cNvSpPr>
          <p:nvPr/>
        </p:nvSpPr>
        <p:spPr bwMode="auto">
          <a:xfrm>
            <a:off x="6542939" y="886603"/>
            <a:ext cx="3800" cy="5699"/>
          </a:xfrm>
          <a:custGeom>
            <a:avLst/>
            <a:gdLst>
              <a:gd name="T0" fmla="*/ 3 w 10"/>
              <a:gd name="T1" fmla="*/ 0 h 12"/>
              <a:gd name="T2" fmla="*/ 0 w 10"/>
              <a:gd name="T3" fmla="*/ 6 h 12"/>
              <a:gd name="T4" fmla="*/ 3 w 10"/>
              <a:gd name="T5" fmla="*/ 11 h 12"/>
              <a:gd name="T6" fmla="*/ 9 w 10"/>
              <a:gd name="T7" fmla="*/ 6 h 12"/>
              <a:gd name="T8" fmla="*/ 3 w 10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2">
                <a:moveTo>
                  <a:pt x="3" y="0"/>
                </a:moveTo>
                <a:cubicBezTo>
                  <a:pt x="0" y="0"/>
                  <a:pt x="0" y="3"/>
                  <a:pt x="0" y="6"/>
                </a:cubicBezTo>
                <a:cubicBezTo>
                  <a:pt x="0" y="9"/>
                  <a:pt x="3" y="11"/>
                  <a:pt x="3" y="11"/>
                </a:cubicBezTo>
                <a:cubicBezTo>
                  <a:pt x="6" y="11"/>
                  <a:pt x="9" y="9"/>
                  <a:pt x="9" y="6"/>
                </a:cubicBezTo>
                <a:cubicBezTo>
                  <a:pt x="9" y="0"/>
                  <a:pt x="6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6" name="Freeform 294"/>
          <p:cNvSpPr>
            <a:spLocks noChangeArrowheads="1"/>
          </p:cNvSpPr>
          <p:nvPr/>
        </p:nvSpPr>
        <p:spPr bwMode="auto">
          <a:xfrm>
            <a:off x="6318762" y="888502"/>
            <a:ext cx="1900" cy="3800"/>
          </a:xfrm>
          <a:custGeom>
            <a:avLst/>
            <a:gdLst>
              <a:gd name="T0" fmla="*/ 5 w 6"/>
              <a:gd name="T1" fmla="*/ 4 h 8"/>
              <a:gd name="T2" fmla="*/ 5 w 6"/>
              <a:gd name="T3" fmla="*/ 5 h 8"/>
              <a:gd name="T4" fmla="*/ 4 w 6"/>
              <a:gd name="T5" fmla="*/ 6 h 8"/>
              <a:gd name="T6" fmla="*/ 2 w 6"/>
              <a:gd name="T7" fmla="*/ 7 h 8"/>
              <a:gd name="T8" fmla="*/ 1 w 6"/>
              <a:gd name="T9" fmla="*/ 6 h 8"/>
              <a:gd name="T10" fmla="*/ 0 w 6"/>
              <a:gd name="T11" fmla="*/ 5 h 8"/>
              <a:gd name="T12" fmla="*/ 0 w 6"/>
              <a:gd name="T13" fmla="*/ 4 h 8"/>
              <a:gd name="T14" fmla="*/ 0 w 6"/>
              <a:gd name="T15" fmla="*/ 2 h 8"/>
              <a:gd name="T16" fmla="*/ 1 w 6"/>
              <a:gd name="T17" fmla="*/ 1 h 8"/>
              <a:gd name="T18" fmla="*/ 2 w 6"/>
              <a:gd name="T19" fmla="*/ 1 h 8"/>
              <a:gd name="T20" fmla="*/ 4 w 6"/>
              <a:gd name="T21" fmla="*/ 1 h 8"/>
              <a:gd name="T22" fmla="*/ 5 w 6"/>
              <a:gd name="T23" fmla="*/ 2 h 8"/>
              <a:gd name="T24" fmla="*/ 5 w 6"/>
              <a:gd name="T2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" h="8">
                <a:moveTo>
                  <a:pt x="5" y="4"/>
                </a:moveTo>
                <a:lnTo>
                  <a:pt x="5" y="5"/>
                </a:lnTo>
                <a:cubicBezTo>
                  <a:pt x="5" y="6"/>
                  <a:pt x="4" y="6"/>
                  <a:pt x="4" y="6"/>
                </a:cubicBezTo>
                <a:cubicBezTo>
                  <a:pt x="3" y="7"/>
                  <a:pt x="3" y="7"/>
                  <a:pt x="2" y="7"/>
                </a:cubicBezTo>
                <a:cubicBezTo>
                  <a:pt x="2" y="7"/>
                  <a:pt x="1" y="7"/>
                  <a:pt x="1" y="6"/>
                </a:cubicBezTo>
                <a:cubicBezTo>
                  <a:pt x="1" y="6"/>
                  <a:pt x="0" y="6"/>
                  <a:pt x="0" y="5"/>
                </a:cubicBezTo>
                <a:lnTo>
                  <a:pt x="0" y="4"/>
                </a:lnTo>
                <a:cubicBezTo>
                  <a:pt x="0" y="3"/>
                  <a:pt x="0" y="3"/>
                  <a:pt x="0" y="2"/>
                </a:cubicBezTo>
                <a:cubicBezTo>
                  <a:pt x="0" y="2"/>
                  <a:pt x="1" y="2"/>
                  <a:pt x="1" y="1"/>
                </a:cubicBezTo>
                <a:lnTo>
                  <a:pt x="2" y="1"/>
                </a:lnTo>
                <a:cubicBezTo>
                  <a:pt x="3" y="1"/>
                  <a:pt x="3" y="0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3"/>
                  <a:pt x="5" y="3"/>
                  <a:pt x="5" y="4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" name="Freeform 295"/>
          <p:cNvSpPr>
            <a:spLocks noChangeArrowheads="1"/>
          </p:cNvSpPr>
          <p:nvPr/>
        </p:nvSpPr>
        <p:spPr bwMode="auto">
          <a:xfrm>
            <a:off x="4056085" y="888502"/>
            <a:ext cx="24697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4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4"/>
                  <a:pt x="43" y="0"/>
                  <a:pt x="2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" name="Freeform 296"/>
          <p:cNvSpPr>
            <a:spLocks noChangeArrowheads="1"/>
          </p:cNvSpPr>
          <p:nvPr/>
        </p:nvSpPr>
        <p:spPr bwMode="auto">
          <a:xfrm>
            <a:off x="3828107" y="886603"/>
            <a:ext cx="32296" cy="34197"/>
          </a:xfrm>
          <a:custGeom>
            <a:avLst/>
            <a:gdLst>
              <a:gd name="T0" fmla="*/ 37 w 77"/>
              <a:gd name="T1" fmla="*/ 0 h 80"/>
              <a:gd name="T2" fmla="*/ 0 w 77"/>
              <a:gd name="T3" fmla="*/ 40 h 80"/>
              <a:gd name="T4" fmla="*/ 39 w 77"/>
              <a:gd name="T5" fmla="*/ 77 h 80"/>
              <a:gd name="T6" fmla="*/ 76 w 77"/>
              <a:gd name="T7" fmla="*/ 37 h 80"/>
              <a:gd name="T8" fmla="*/ 37 w 77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0">
                <a:moveTo>
                  <a:pt x="37" y="0"/>
                </a:moveTo>
                <a:cubicBezTo>
                  <a:pt x="14" y="0"/>
                  <a:pt x="0" y="17"/>
                  <a:pt x="0" y="40"/>
                </a:cubicBezTo>
                <a:cubicBezTo>
                  <a:pt x="0" y="62"/>
                  <a:pt x="17" y="79"/>
                  <a:pt x="39" y="77"/>
                </a:cubicBezTo>
                <a:cubicBezTo>
                  <a:pt x="59" y="77"/>
                  <a:pt x="76" y="60"/>
                  <a:pt x="76" y="37"/>
                </a:cubicBezTo>
                <a:cubicBezTo>
                  <a:pt x="73" y="17"/>
                  <a:pt x="56" y="0"/>
                  <a:pt x="3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" name="Freeform 297"/>
          <p:cNvSpPr>
            <a:spLocks noChangeArrowheads="1"/>
          </p:cNvSpPr>
          <p:nvPr/>
        </p:nvSpPr>
        <p:spPr bwMode="auto">
          <a:xfrm>
            <a:off x="3596330" y="880903"/>
            <a:ext cx="45596" cy="43696"/>
          </a:xfrm>
          <a:custGeom>
            <a:avLst/>
            <a:gdLst>
              <a:gd name="T0" fmla="*/ 51 w 104"/>
              <a:gd name="T1" fmla="*/ 0 h 103"/>
              <a:gd name="T2" fmla="*/ 0 w 104"/>
              <a:gd name="T3" fmla="*/ 51 h 103"/>
              <a:gd name="T4" fmla="*/ 51 w 104"/>
              <a:gd name="T5" fmla="*/ 102 h 103"/>
              <a:gd name="T6" fmla="*/ 100 w 104"/>
              <a:gd name="T7" fmla="*/ 51 h 103"/>
              <a:gd name="T8" fmla="*/ 51 w 104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3">
                <a:moveTo>
                  <a:pt x="51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1" y="102"/>
                </a:cubicBezTo>
                <a:cubicBezTo>
                  <a:pt x="79" y="102"/>
                  <a:pt x="100" y="79"/>
                  <a:pt x="100" y="51"/>
                </a:cubicBezTo>
                <a:cubicBezTo>
                  <a:pt x="103" y="23"/>
                  <a:pt x="78" y="0"/>
                  <a:pt x="5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" name="Freeform 298"/>
          <p:cNvSpPr>
            <a:spLocks noChangeArrowheads="1"/>
          </p:cNvSpPr>
          <p:nvPr/>
        </p:nvSpPr>
        <p:spPr bwMode="auto">
          <a:xfrm>
            <a:off x="3356953" y="869504"/>
            <a:ext cx="70292" cy="70294"/>
          </a:xfrm>
          <a:custGeom>
            <a:avLst/>
            <a:gdLst>
              <a:gd name="T0" fmla="*/ 82 w 164"/>
              <a:gd name="T1" fmla="*/ 0 h 165"/>
              <a:gd name="T2" fmla="*/ 0 w 164"/>
              <a:gd name="T3" fmla="*/ 82 h 165"/>
              <a:gd name="T4" fmla="*/ 82 w 164"/>
              <a:gd name="T5" fmla="*/ 164 h 165"/>
              <a:gd name="T6" fmla="*/ 163 w 164"/>
              <a:gd name="T7" fmla="*/ 82 h 165"/>
              <a:gd name="T8" fmla="*/ 82 w 164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65">
                <a:moveTo>
                  <a:pt x="82" y="0"/>
                </a:moveTo>
                <a:cubicBezTo>
                  <a:pt x="36" y="0"/>
                  <a:pt x="0" y="37"/>
                  <a:pt x="0" y="82"/>
                </a:cubicBezTo>
                <a:cubicBezTo>
                  <a:pt x="0" y="127"/>
                  <a:pt x="36" y="164"/>
                  <a:pt x="82" y="164"/>
                </a:cubicBezTo>
                <a:cubicBezTo>
                  <a:pt x="127" y="164"/>
                  <a:pt x="163" y="127"/>
                  <a:pt x="163" y="82"/>
                </a:cubicBezTo>
                <a:cubicBezTo>
                  <a:pt x="163" y="37"/>
                  <a:pt x="127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" name="Freeform 299"/>
          <p:cNvSpPr>
            <a:spLocks noChangeArrowheads="1"/>
          </p:cNvSpPr>
          <p:nvPr/>
        </p:nvSpPr>
        <p:spPr bwMode="auto">
          <a:xfrm>
            <a:off x="3127075" y="865704"/>
            <a:ext cx="81693" cy="81693"/>
          </a:xfrm>
          <a:custGeom>
            <a:avLst/>
            <a:gdLst>
              <a:gd name="T0" fmla="*/ 93 w 188"/>
              <a:gd name="T1" fmla="*/ 0 h 188"/>
              <a:gd name="T2" fmla="*/ 0 w 188"/>
              <a:gd name="T3" fmla="*/ 94 h 188"/>
              <a:gd name="T4" fmla="*/ 93 w 188"/>
              <a:gd name="T5" fmla="*/ 187 h 188"/>
              <a:gd name="T6" fmla="*/ 187 w 188"/>
              <a:gd name="T7" fmla="*/ 94 h 188"/>
              <a:gd name="T8" fmla="*/ 93 w 188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188">
                <a:moveTo>
                  <a:pt x="93" y="0"/>
                </a:moveTo>
                <a:cubicBezTo>
                  <a:pt x="43" y="0"/>
                  <a:pt x="0" y="43"/>
                  <a:pt x="0" y="94"/>
                </a:cubicBezTo>
                <a:cubicBezTo>
                  <a:pt x="0" y="144"/>
                  <a:pt x="42" y="187"/>
                  <a:pt x="93" y="187"/>
                </a:cubicBezTo>
                <a:cubicBezTo>
                  <a:pt x="143" y="187"/>
                  <a:pt x="187" y="144"/>
                  <a:pt x="187" y="94"/>
                </a:cubicBezTo>
                <a:cubicBezTo>
                  <a:pt x="187" y="43"/>
                  <a:pt x="144" y="0"/>
                  <a:pt x="9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" name="Freeform 300"/>
          <p:cNvSpPr>
            <a:spLocks noChangeArrowheads="1"/>
          </p:cNvSpPr>
          <p:nvPr/>
        </p:nvSpPr>
        <p:spPr bwMode="auto">
          <a:xfrm>
            <a:off x="2891499" y="854306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4" y="0"/>
                  <a:pt x="0" y="54"/>
                  <a:pt x="0" y="119"/>
                </a:cubicBezTo>
                <a:cubicBezTo>
                  <a:pt x="0" y="183"/>
                  <a:pt x="53" y="237"/>
                  <a:pt x="118" y="237"/>
                </a:cubicBezTo>
                <a:cubicBezTo>
                  <a:pt x="182" y="237"/>
                  <a:pt x="237" y="183"/>
                  <a:pt x="237" y="119"/>
                </a:cubicBezTo>
                <a:cubicBezTo>
                  <a:pt x="237" y="54"/>
                  <a:pt x="183" y="0"/>
                  <a:pt x="11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" name="Freeform 301"/>
          <p:cNvSpPr>
            <a:spLocks noChangeArrowheads="1"/>
          </p:cNvSpPr>
          <p:nvPr/>
        </p:nvSpPr>
        <p:spPr bwMode="auto">
          <a:xfrm>
            <a:off x="2663521" y="852406"/>
            <a:ext cx="112090" cy="112088"/>
          </a:xfrm>
          <a:custGeom>
            <a:avLst/>
            <a:gdLst>
              <a:gd name="T0" fmla="*/ 127 w 258"/>
              <a:gd name="T1" fmla="*/ 0 h 258"/>
              <a:gd name="T2" fmla="*/ 0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0"/>
                </a:moveTo>
                <a:cubicBezTo>
                  <a:pt x="57" y="0"/>
                  <a:pt x="0" y="59"/>
                  <a:pt x="0" y="130"/>
                </a:cubicBezTo>
                <a:cubicBezTo>
                  <a:pt x="0" y="200"/>
                  <a:pt x="57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57"/>
                  <a:pt x="198" y="0"/>
                  <a:pt x="12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4" name="Freeform 302"/>
          <p:cNvSpPr>
            <a:spLocks noChangeArrowheads="1"/>
          </p:cNvSpPr>
          <p:nvPr/>
        </p:nvSpPr>
        <p:spPr bwMode="auto">
          <a:xfrm>
            <a:off x="2433644" y="850506"/>
            <a:ext cx="117788" cy="117788"/>
          </a:xfrm>
          <a:custGeom>
            <a:avLst/>
            <a:gdLst>
              <a:gd name="T0" fmla="*/ 135 w 275"/>
              <a:gd name="T1" fmla="*/ 0 h 272"/>
              <a:gd name="T2" fmla="*/ 0 w 275"/>
              <a:gd name="T3" fmla="*/ 135 h 272"/>
              <a:gd name="T4" fmla="*/ 135 w 275"/>
              <a:gd name="T5" fmla="*/ 271 h 272"/>
              <a:gd name="T6" fmla="*/ 271 w 275"/>
              <a:gd name="T7" fmla="*/ 135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59" y="0"/>
                  <a:pt x="0" y="62"/>
                  <a:pt x="0" y="135"/>
                </a:cubicBezTo>
                <a:cubicBezTo>
                  <a:pt x="0" y="211"/>
                  <a:pt x="62" y="271"/>
                  <a:pt x="135" y="271"/>
                </a:cubicBezTo>
                <a:cubicBezTo>
                  <a:pt x="212" y="271"/>
                  <a:pt x="271" y="209"/>
                  <a:pt x="271" y="135"/>
                </a:cubicBezTo>
                <a:cubicBezTo>
                  <a:pt x="274" y="62"/>
                  <a:pt x="212" y="0"/>
                  <a:pt x="13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" name="Freeform 303"/>
          <p:cNvSpPr>
            <a:spLocks noChangeArrowheads="1"/>
          </p:cNvSpPr>
          <p:nvPr/>
        </p:nvSpPr>
        <p:spPr bwMode="auto">
          <a:xfrm>
            <a:off x="2209466" y="852406"/>
            <a:ext cx="115888" cy="115888"/>
          </a:xfrm>
          <a:custGeom>
            <a:avLst/>
            <a:gdLst>
              <a:gd name="T0" fmla="*/ 132 w 269"/>
              <a:gd name="T1" fmla="*/ 0 h 267"/>
              <a:gd name="T2" fmla="*/ 0 w 269"/>
              <a:gd name="T3" fmla="*/ 133 h 267"/>
              <a:gd name="T4" fmla="*/ 135 w 269"/>
              <a:gd name="T5" fmla="*/ 266 h 267"/>
              <a:gd name="T6" fmla="*/ 268 w 269"/>
              <a:gd name="T7" fmla="*/ 133 h 267"/>
              <a:gd name="T8" fmla="*/ 132 w 269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" h="267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62" y="266"/>
                  <a:pt x="135" y="266"/>
                </a:cubicBezTo>
                <a:cubicBezTo>
                  <a:pt x="209" y="266"/>
                  <a:pt x="268" y="206"/>
                  <a:pt x="268" y="133"/>
                </a:cubicBezTo>
                <a:cubicBezTo>
                  <a:pt x="268" y="60"/>
                  <a:pt x="206" y="0"/>
                  <a:pt x="13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" name="Freeform 304"/>
          <p:cNvSpPr>
            <a:spLocks noChangeArrowheads="1"/>
          </p:cNvSpPr>
          <p:nvPr/>
        </p:nvSpPr>
        <p:spPr bwMode="auto">
          <a:xfrm>
            <a:off x="1977689" y="846706"/>
            <a:ext cx="129187" cy="127288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7" y="65"/>
                  <a:pt x="229" y="0"/>
                  <a:pt x="14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" name="Freeform 305"/>
          <p:cNvSpPr>
            <a:spLocks noChangeArrowheads="1"/>
          </p:cNvSpPr>
          <p:nvPr/>
        </p:nvSpPr>
        <p:spPr bwMode="auto">
          <a:xfrm>
            <a:off x="1755410" y="850506"/>
            <a:ext cx="125388" cy="125388"/>
          </a:xfrm>
          <a:custGeom>
            <a:avLst/>
            <a:gdLst>
              <a:gd name="T0" fmla="*/ 144 w 292"/>
              <a:gd name="T1" fmla="*/ 0 h 289"/>
              <a:gd name="T2" fmla="*/ 3 w 292"/>
              <a:gd name="T3" fmla="*/ 144 h 289"/>
              <a:gd name="T4" fmla="*/ 147 w 292"/>
              <a:gd name="T5" fmla="*/ 288 h 289"/>
              <a:gd name="T6" fmla="*/ 291 w 292"/>
              <a:gd name="T7" fmla="*/ 144 h 289"/>
              <a:gd name="T8" fmla="*/ 144 w 292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89">
                <a:moveTo>
                  <a:pt x="144" y="0"/>
                </a:moveTo>
                <a:cubicBezTo>
                  <a:pt x="65" y="0"/>
                  <a:pt x="0" y="65"/>
                  <a:pt x="3" y="144"/>
                </a:cubicBezTo>
                <a:cubicBezTo>
                  <a:pt x="3" y="223"/>
                  <a:pt x="68" y="288"/>
                  <a:pt x="147" y="288"/>
                </a:cubicBezTo>
                <a:cubicBezTo>
                  <a:pt x="226" y="288"/>
                  <a:pt x="291" y="223"/>
                  <a:pt x="291" y="144"/>
                </a:cubicBezTo>
                <a:cubicBezTo>
                  <a:pt x="288" y="65"/>
                  <a:pt x="223" y="0"/>
                  <a:pt x="14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" name="Freeform 306"/>
          <p:cNvSpPr>
            <a:spLocks noChangeArrowheads="1"/>
          </p:cNvSpPr>
          <p:nvPr/>
        </p:nvSpPr>
        <p:spPr bwMode="auto">
          <a:xfrm>
            <a:off x="1516034" y="835307"/>
            <a:ext cx="155785" cy="153885"/>
          </a:xfrm>
          <a:custGeom>
            <a:avLst/>
            <a:gdLst>
              <a:gd name="T0" fmla="*/ 178 w 360"/>
              <a:gd name="T1" fmla="*/ 0 h 359"/>
              <a:gd name="T2" fmla="*/ 0 w 360"/>
              <a:gd name="T3" fmla="*/ 180 h 359"/>
              <a:gd name="T4" fmla="*/ 181 w 360"/>
              <a:gd name="T5" fmla="*/ 358 h 359"/>
              <a:gd name="T6" fmla="*/ 359 w 360"/>
              <a:gd name="T7" fmla="*/ 177 h 359"/>
              <a:gd name="T8" fmla="*/ 178 w 360"/>
              <a:gd name="T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359">
                <a:moveTo>
                  <a:pt x="178" y="0"/>
                </a:moveTo>
                <a:cubicBezTo>
                  <a:pt x="79" y="0"/>
                  <a:pt x="0" y="81"/>
                  <a:pt x="0" y="180"/>
                </a:cubicBezTo>
                <a:cubicBezTo>
                  <a:pt x="0" y="278"/>
                  <a:pt x="82" y="358"/>
                  <a:pt x="181" y="358"/>
                </a:cubicBezTo>
                <a:cubicBezTo>
                  <a:pt x="280" y="358"/>
                  <a:pt x="359" y="276"/>
                  <a:pt x="359" y="177"/>
                </a:cubicBezTo>
                <a:cubicBezTo>
                  <a:pt x="356" y="79"/>
                  <a:pt x="274" y="0"/>
                  <a:pt x="17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9" name="Freeform 307"/>
          <p:cNvSpPr>
            <a:spLocks noChangeArrowheads="1"/>
          </p:cNvSpPr>
          <p:nvPr/>
        </p:nvSpPr>
        <p:spPr bwMode="auto">
          <a:xfrm>
            <a:off x="1288056" y="835307"/>
            <a:ext cx="157685" cy="157685"/>
          </a:xfrm>
          <a:custGeom>
            <a:avLst/>
            <a:gdLst>
              <a:gd name="T0" fmla="*/ 180 w 365"/>
              <a:gd name="T1" fmla="*/ 3 h 368"/>
              <a:gd name="T2" fmla="*/ 0 w 365"/>
              <a:gd name="T3" fmla="*/ 186 h 368"/>
              <a:gd name="T4" fmla="*/ 183 w 365"/>
              <a:gd name="T5" fmla="*/ 367 h 368"/>
              <a:gd name="T6" fmla="*/ 364 w 365"/>
              <a:gd name="T7" fmla="*/ 183 h 368"/>
              <a:gd name="T8" fmla="*/ 180 w 365"/>
              <a:gd name="T9" fmla="*/ 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8">
                <a:moveTo>
                  <a:pt x="180" y="3"/>
                </a:moveTo>
                <a:cubicBezTo>
                  <a:pt x="81" y="3"/>
                  <a:pt x="0" y="85"/>
                  <a:pt x="0" y="186"/>
                </a:cubicBezTo>
                <a:cubicBezTo>
                  <a:pt x="0" y="285"/>
                  <a:pt x="81" y="367"/>
                  <a:pt x="183" y="367"/>
                </a:cubicBezTo>
                <a:cubicBezTo>
                  <a:pt x="285" y="367"/>
                  <a:pt x="364" y="284"/>
                  <a:pt x="364" y="183"/>
                </a:cubicBezTo>
                <a:cubicBezTo>
                  <a:pt x="364" y="81"/>
                  <a:pt x="282" y="0"/>
                  <a:pt x="180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0" name="Freeform 308"/>
          <p:cNvSpPr>
            <a:spLocks noChangeArrowheads="1"/>
          </p:cNvSpPr>
          <p:nvPr/>
        </p:nvSpPr>
        <p:spPr bwMode="auto">
          <a:xfrm>
            <a:off x="1075277" y="850506"/>
            <a:ext cx="131088" cy="131088"/>
          </a:xfrm>
          <a:custGeom>
            <a:avLst/>
            <a:gdLst>
              <a:gd name="T0" fmla="*/ 304 w 306"/>
              <a:gd name="T1" fmla="*/ 151 h 306"/>
              <a:gd name="T2" fmla="*/ 284 w 306"/>
              <a:gd name="T3" fmla="*/ 228 h 306"/>
              <a:gd name="T4" fmla="*/ 229 w 306"/>
              <a:gd name="T5" fmla="*/ 284 h 306"/>
              <a:gd name="T6" fmla="*/ 153 w 306"/>
              <a:gd name="T7" fmla="*/ 305 h 306"/>
              <a:gd name="T8" fmla="*/ 77 w 306"/>
              <a:gd name="T9" fmla="*/ 285 h 306"/>
              <a:gd name="T10" fmla="*/ 20 w 306"/>
              <a:gd name="T11" fmla="*/ 229 h 306"/>
              <a:gd name="T12" fmla="*/ 0 w 306"/>
              <a:gd name="T13" fmla="*/ 153 h 306"/>
              <a:gd name="T14" fmla="*/ 20 w 306"/>
              <a:gd name="T15" fmla="*/ 77 h 306"/>
              <a:gd name="T16" fmla="*/ 75 w 306"/>
              <a:gd name="T17" fmla="*/ 21 h 306"/>
              <a:gd name="T18" fmla="*/ 151 w 306"/>
              <a:gd name="T19" fmla="*/ 0 h 306"/>
              <a:gd name="T20" fmla="*/ 228 w 306"/>
              <a:gd name="T21" fmla="*/ 20 h 306"/>
              <a:gd name="T22" fmla="*/ 284 w 306"/>
              <a:gd name="T23" fmla="*/ 75 h 306"/>
              <a:gd name="T24" fmla="*/ 304 w 306"/>
              <a:gd name="T25" fmla="*/ 15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306">
                <a:moveTo>
                  <a:pt x="304" y="151"/>
                </a:moveTo>
                <a:cubicBezTo>
                  <a:pt x="305" y="179"/>
                  <a:pt x="297" y="203"/>
                  <a:pt x="284" y="228"/>
                </a:cubicBezTo>
                <a:cubicBezTo>
                  <a:pt x="270" y="252"/>
                  <a:pt x="253" y="270"/>
                  <a:pt x="229" y="284"/>
                </a:cubicBezTo>
                <a:cubicBezTo>
                  <a:pt x="205" y="298"/>
                  <a:pt x="181" y="304"/>
                  <a:pt x="153" y="305"/>
                </a:cubicBezTo>
                <a:cubicBezTo>
                  <a:pt x="125" y="305"/>
                  <a:pt x="101" y="298"/>
                  <a:pt x="77" y="285"/>
                </a:cubicBezTo>
                <a:cubicBezTo>
                  <a:pt x="52" y="271"/>
                  <a:pt x="34" y="253"/>
                  <a:pt x="20" y="229"/>
                </a:cubicBezTo>
                <a:cubicBezTo>
                  <a:pt x="5" y="205"/>
                  <a:pt x="0" y="181"/>
                  <a:pt x="0" y="153"/>
                </a:cubicBezTo>
                <a:cubicBezTo>
                  <a:pt x="0" y="125"/>
                  <a:pt x="6" y="101"/>
                  <a:pt x="20" y="77"/>
                </a:cubicBezTo>
                <a:cubicBezTo>
                  <a:pt x="34" y="52"/>
                  <a:pt x="51" y="35"/>
                  <a:pt x="75" y="21"/>
                </a:cubicBezTo>
                <a:cubicBezTo>
                  <a:pt x="99" y="6"/>
                  <a:pt x="123" y="0"/>
                  <a:pt x="151" y="0"/>
                </a:cubicBezTo>
                <a:cubicBezTo>
                  <a:pt x="179" y="0"/>
                  <a:pt x="203" y="6"/>
                  <a:pt x="228" y="20"/>
                </a:cubicBezTo>
                <a:cubicBezTo>
                  <a:pt x="252" y="34"/>
                  <a:pt x="270" y="50"/>
                  <a:pt x="284" y="75"/>
                </a:cubicBezTo>
                <a:cubicBezTo>
                  <a:pt x="298" y="99"/>
                  <a:pt x="304" y="123"/>
                  <a:pt x="304" y="151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" name="Freeform 309"/>
          <p:cNvSpPr>
            <a:spLocks noChangeArrowheads="1"/>
          </p:cNvSpPr>
          <p:nvPr/>
        </p:nvSpPr>
        <p:spPr bwMode="auto">
          <a:xfrm>
            <a:off x="837801" y="835307"/>
            <a:ext cx="161484" cy="161485"/>
          </a:xfrm>
          <a:custGeom>
            <a:avLst/>
            <a:gdLst>
              <a:gd name="T0" fmla="*/ 183 w 373"/>
              <a:gd name="T1" fmla="*/ 0 h 373"/>
              <a:gd name="T2" fmla="*/ 0 w 373"/>
              <a:gd name="T3" fmla="*/ 186 h 373"/>
              <a:gd name="T4" fmla="*/ 186 w 373"/>
              <a:gd name="T5" fmla="*/ 372 h 373"/>
              <a:gd name="T6" fmla="*/ 369 w 373"/>
              <a:gd name="T7" fmla="*/ 186 h 373"/>
              <a:gd name="T8" fmla="*/ 183 w 373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3" h="373">
                <a:moveTo>
                  <a:pt x="183" y="0"/>
                </a:moveTo>
                <a:cubicBezTo>
                  <a:pt x="81" y="0"/>
                  <a:pt x="0" y="84"/>
                  <a:pt x="0" y="186"/>
                </a:cubicBezTo>
                <a:cubicBezTo>
                  <a:pt x="0" y="288"/>
                  <a:pt x="84" y="372"/>
                  <a:pt x="186" y="372"/>
                </a:cubicBezTo>
                <a:cubicBezTo>
                  <a:pt x="287" y="372"/>
                  <a:pt x="372" y="288"/>
                  <a:pt x="369" y="186"/>
                </a:cubicBezTo>
                <a:cubicBezTo>
                  <a:pt x="366" y="84"/>
                  <a:pt x="285" y="0"/>
                  <a:pt x="18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2" name="Freeform 310"/>
          <p:cNvSpPr>
            <a:spLocks noChangeArrowheads="1"/>
          </p:cNvSpPr>
          <p:nvPr/>
        </p:nvSpPr>
        <p:spPr bwMode="auto">
          <a:xfrm>
            <a:off x="611723" y="837208"/>
            <a:ext cx="159584" cy="159584"/>
          </a:xfrm>
          <a:custGeom>
            <a:avLst/>
            <a:gdLst>
              <a:gd name="T0" fmla="*/ 184 w 371"/>
              <a:gd name="T1" fmla="*/ 0 h 371"/>
              <a:gd name="T2" fmla="*/ 0 w 371"/>
              <a:gd name="T3" fmla="*/ 187 h 371"/>
              <a:gd name="T4" fmla="*/ 187 w 371"/>
              <a:gd name="T5" fmla="*/ 370 h 371"/>
              <a:gd name="T6" fmla="*/ 370 w 371"/>
              <a:gd name="T7" fmla="*/ 184 h 371"/>
              <a:gd name="T8" fmla="*/ 184 w 371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1">
                <a:moveTo>
                  <a:pt x="184" y="0"/>
                </a:moveTo>
                <a:cubicBezTo>
                  <a:pt x="82" y="0"/>
                  <a:pt x="0" y="85"/>
                  <a:pt x="0" y="187"/>
                </a:cubicBezTo>
                <a:cubicBezTo>
                  <a:pt x="0" y="288"/>
                  <a:pt x="85" y="370"/>
                  <a:pt x="187" y="370"/>
                </a:cubicBezTo>
                <a:cubicBezTo>
                  <a:pt x="288" y="370"/>
                  <a:pt x="370" y="286"/>
                  <a:pt x="370" y="184"/>
                </a:cubicBezTo>
                <a:cubicBezTo>
                  <a:pt x="367" y="82"/>
                  <a:pt x="285" y="0"/>
                  <a:pt x="18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323" name="Freeform 311"/>
          <p:cNvSpPr>
            <a:spLocks noChangeArrowheads="1"/>
          </p:cNvSpPr>
          <p:nvPr/>
        </p:nvSpPr>
        <p:spPr bwMode="auto">
          <a:xfrm>
            <a:off x="400844" y="852406"/>
            <a:ext cx="131087" cy="131087"/>
          </a:xfrm>
          <a:custGeom>
            <a:avLst/>
            <a:gdLst>
              <a:gd name="T0" fmla="*/ 150 w 303"/>
              <a:gd name="T1" fmla="*/ 0 h 303"/>
              <a:gd name="T2" fmla="*/ 0 w 303"/>
              <a:gd name="T3" fmla="*/ 153 h 303"/>
              <a:gd name="T4" fmla="*/ 153 w 303"/>
              <a:gd name="T5" fmla="*/ 302 h 303"/>
              <a:gd name="T6" fmla="*/ 302 w 303"/>
              <a:gd name="T7" fmla="*/ 150 h 303"/>
              <a:gd name="T8" fmla="*/ 150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50" y="0"/>
                </a:moveTo>
                <a:cubicBezTo>
                  <a:pt x="65" y="0"/>
                  <a:pt x="0" y="68"/>
                  <a:pt x="0" y="153"/>
                </a:cubicBezTo>
                <a:cubicBezTo>
                  <a:pt x="0" y="234"/>
                  <a:pt x="68" y="302"/>
                  <a:pt x="153" y="302"/>
                </a:cubicBezTo>
                <a:cubicBezTo>
                  <a:pt x="234" y="302"/>
                  <a:pt x="302" y="234"/>
                  <a:pt x="302" y="150"/>
                </a:cubicBezTo>
                <a:cubicBezTo>
                  <a:pt x="299" y="68"/>
                  <a:pt x="232" y="0"/>
                  <a:pt x="15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Freeform 312"/>
          <p:cNvSpPr>
            <a:spLocks noChangeArrowheads="1"/>
          </p:cNvSpPr>
          <p:nvPr/>
        </p:nvSpPr>
        <p:spPr bwMode="auto">
          <a:xfrm>
            <a:off x="189964" y="869504"/>
            <a:ext cx="100691" cy="100691"/>
          </a:xfrm>
          <a:custGeom>
            <a:avLst/>
            <a:gdLst>
              <a:gd name="T0" fmla="*/ 116 w 233"/>
              <a:gd name="T1" fmla="*/ 0 h 232"/>
              <a:gd name="T2" fmla="*/ 0 w 233"/>
              <a:gd name="T3" fmla="*/ 116 h 232"/>
              <a:gd name="T4" fmla="*/ 116 w 233"/>
              <a:gd name="T5" fmla="*/ 231 h 232"/>
              <a:gd name="T6" fmla="*/ 232 w 233"/>
              <a:gd name="T7" fmla="*/ 116 h 232"/>
              <a:gd name="T8" fmla="*/ 116 w 233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1" y="0"/>
                  <a:pt x="0" y="53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2" y="178"/>
                  <a:pt x="232" y="116"/>
                </a:cubicBezTo>
                <a:cubicBezTo>
                  <a:pt x="232" y="53"/>
                  <a:pt x="181" y="0"/>
                  <a:pt x="11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" name="Freeform 313"/>
          <p:cNvSpPr>
            <a:spLocks noChangeArrowheads="1"/>
          </p:cNvSpPr>
          <p:nvPr/>
        </p:nvSpPr>
        <p:spPr bwMode="auto">
          <a:xfrm>
            <a:off x="-24714" y="880903"/>
            <a:ext cx="77892" cy="77893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42" y="0"/>
                  <a:pt x="9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" name="Freeform 314"/>
          <p:cNvSpPr>
            <a:spLocks noChangeArrowheads="1"/>
          </p:cNvSpPr>
          <p:nvPr/>
        </p:nvSpPr>
        <p:spPr bwMode="auto">
          <a:xfrm>
            <a:off x="7215473" y="656725"/>
            <a:ext cx="7599" cy="5700"/>
          </a:xfrm>
          <a:custGeom>
            <a:avLst/>
            <a:gdLst>
              <a:gd name="T0" fmla="*/ 9 w 18"/>
              <a:gd name="T1" fmla="*/ 0 h 15"/>
              <a:gd name="T2" fmla="*/ 0 w 18"/>
              <a:gd name="T3" fmla="*/ 8 h 15"/>
              <a:gd name="T4" fmla="*/ 9 w 18"/>
              <a:gd name="T5" fmla="*/ 14 h 15"/>
              <a:gd name="T6" fmla="*/ 14 w 18"/>
              <a:gd name="T7" fmla="*/ 8 h 15"/>
              <a:gd name="T8" fmla="*/ 9 w 18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5">
                <a:moveTo>
                  <a:pt x="9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1"/>
                  <a:pt x="3" y="14"/>
                  <a:pt x="9" y="14"/>
                </a:cubicBezTo>
                <a:cubicBezTo>
                  <a:pt x="11" y="14"/>
                  <a:pt x="14" y="11"/>
                  <a:pt x="14" y="8"/>
                </a:cubicBezTo>
                <a:cubicBezTo>
                  <a:pt x="17" y="3"/>
                  <a:pt x="11" y="0"/>
                  <a:pt x="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" name="Freeform 315"/>
          <p:cNvSpPr>
            <a:spLocks noChangeArrowheads="1"/>
          </p:cNvSpPr>
          <p:nvPr/>
        </p:nvSpPr>
        <p:spPr bwMode="auto">
          <a:xfrm>
            <a:off x="3600130" y="658625"/>
            <a:ext cx="37996" cy="37996"/>
          </a:xfrm>
          <a:custGeom>
            <a:avLst/>
            <a:gdLst>
              <a:gd name="T0" fmla="*/ 43 w 88"/>
              <a:gd name="T1" fmla="*/ 0 h 88"/>
              <a:gd name="T2" fmla="*/ 0 w 88"/>
              <a:gd name="T3" fmla="*/ 45 h 88"/>
              <a:gd name="T4" fmla="*/ 43 w 88"/>
              <a:gd name="T5" fmla="*/ 87 h 88"/>
              <a:gd name="T6" fmla="*/ 87 w 88"/>
              <a:gd name="T7" fmla="*/ 45 h 88"/>
              <a:gd name="T8" fmla="*/ 43 w 88"/>
              <a:gd name="T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8">
                <a:moveTo>
                  <a:pt x="43" y="0"/>
                </a:moveTo>
                <a:cubicBezTo>
                  <a:pt x="17" y="0"/>
                  <a:pt x="0" y="19"/>
                  <a:pt x="0" y="45"/>
                </a:cubicBezTo>
                <a:cubicBezTo>
                  <a:pt x="0" y="70"/>
                  <a:pt x="20" y="87"/>
                  <a:pt x="43" y="87"/>
                </a:cubicBezTo>
                <a:cubicBezTo>
                  <a:pt x="67" y="87"/>
                  <a:pt x="87" y="67"/>
                  <a:pt x="87" y="45"/>
                </a:cubicBezTo>
                <a:cubicBezTo>
                  <a:pt x="84" y="19"/>
                  <a:pt x="64" y="0"/>
                  <a:pt x="4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" name="Freeform 316"/>
          <p:cNvSpPr>
            <a:spLocks noChangeArrowheads="1"/>
          </p:cNvSpPr>
          <p:nvPr/>
        </p:nvSpPr>
        <p:spPr bwMode="auto">
          <a:xfrm>
            <a:off x="3370252" y="656725"/>
            <a:ext cx="43696" cy="43696"/>
          </a:xfrm>
          <a:custGeom>
            <a:avLst/>
            <a:gdLst>
              <a:gd name="T0" fmla="*/ 51 w 103"/>
              <a:gd name="T1" fmla="*/ 0 h 102"/>
              <a:gd name="T2" fmla="*/ 0 w 103"/>
              <a:gd name="T3" fmla="*/ 51 h 102"/>
              <a:gd name="T4" fmla="*/ 51 w 103"/>
              <a:gd name="T5" fmla="*/ 101 h 102"/>
              <a:gd name="T6" fmla="*/ 102 w 103"/>
              <a:gd name="T7" fmla="*/ 51 h 102"/>
              <a:gd name="T8" fmla="*/ 51 w 103"/>
              <a:gd name="T9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2">
                <a:moveTo>
                  <a:pt x="51" y="0"/>
                </a:moveTo>
                <a:cubicBezTo>
                  <a:pt x="23" y="0"/>
                  <a:pt x="0" y="22"/>
                  <a:pt x="0" y="51"/>
                </a:cubicBezTo>
                <a:cubicBezTo>
                  <a:pt x="0" y="79"/>
                  <a:pt x="23" y="101"/>
                  <a:pt x="51" y="101"/>
                </a:cubicBezTo>
                <a:cubicBezTo>
                  <a:pt x="79" y="101"/>
                  <a:pt x="102" y="79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9" name="Freeform 317"/>
          <p:cNvSpPr>
            <a:spLocks noChangeArrowheads="1"/>
          </p:cNvSpPr>
          <p:nvPr/>
        </p:nvSpPr>
        <p:spPr bwMode="auto">
          <a:xfrm>
            <a:off x="3136575" y="651026"/>
            <a:ext cx="58894" cy="58894"/>
          </a:xfrm>
          <a:custGeom>
            <a:avLst/>
            <a:gdLst>
              <a:gd name="T0" fmla="*/ 68 w 136"/>
              <a:gd name="T1" fmla="*/ 0 h 136"/>
              <a:gd name="T2" fmla="*/ 0 w 136"/>
              <a:gd name="T3" fmla="*/ 67 h 136"/>
              <a:gd name="T4" fmla="*/ 68 w 136"/>
              <a:gd name="T5" fmla="*/ 135 h 136"/>
              <a:gd name="T6" fmla="*/ 135 w 136"/>
              <a:gd name="T7" fmla="*/ 67 h 136"/>
              <a:gd name="T8" fmla="*/ 68 w 136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28"/>
                  <a:pt x="0" y="67"/>
                </a:cubicBezTo>
                <a:cubicBezTo>
                  <a:pt x="0" y="104"/>
                  <a:pt x="31" y="135"/>
                  <a:pt x="68" y="135"/>
                </a:cubicBezTo>
                <a:cubicBezTo>
                  <a:pt x="104" y="135"/>
                  <a:pt x="135" y="104"/>
                  <a:pt x="135" y="67"/>
                </a:cubicBezTo>
                <a:cubicBezTo>
                  <a:pt x="135" y="28"/>
                  <a:pt x="104" y="0"/>
                  <a:pt x="6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0" name="Freeform 318"/>
          <p:cNvSpPr>
            <a:spLocks noChangeArrowheads="1"/>
          </p:cNvSpPr>
          <p:nvPr/>
        </p:nvSpPr>
        <p:spPr bwMode="auto">
          <a:xfrm>
            <a:off x="2904798" y="643427"/>
            <a:ext cx="77892" cy="77892"/>
          </a:xfrm>
          <a:custGeom>
            <a:avLst/>
            <a:gdLst>
              <a:gd name="T0" fmla="*/ 88 w 179"/>
              <a:gd name="T1" fmla="*/ 0 h 179"/>
              <a:gd name="T2" fmla="*/ 0 w 179"/>
              <a:gd name="T3" fmla="*/ 90 h 179"/>
              <a:gd name="T4" fmla="*/ 90 w 179"/>
              <a:gd name="T5" fmla="*/ 178 h 179"/>
              <a:gd name="T6" fmla="*/ 178 w 179"/>
              <a:gd name="T7" fmla="*/ 90 h 179"/>
              <a:gd name="T8" fmla="*/ 88 w 179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88" y="0"/>
                </a:moveTo>
                <a:cubicBezTo>
                  <a:pt x="40" y="0"/>
                  <a:pt x="0" y="39"/>
                  <a:pt x="0" y="90"/>
                </a:cubicBezTo>
                <a:cubicBezTo>
                  <a:pt x="0" y="138"/>
                  <a:pt x="40" y="178"/>
                  <a:pt x="90" y="178"/>
                </a:cubicBezTo>
                <a:cubicBezTo>
                  <a:pt x="138" y="178"/>
                  <a:pt x="178" y="138"/>
                  <a:pt x="178" y="90"/>
                </a:cubicBezTo>
                <a:cubicBezTo>
                  <a:pt x="175" y="39"/>
                  <a:pt x="136" y="0"/>
                  <a:pt x="8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" name="Freeform 319"/>
          <p:cNvSpPr>
            <a:spLocks noChangeArrowheads="1"/>
          </p:cNvSpPr>
          <p:nvPr/>
        </p:nvSpPr>
        <p:spPr bwMode="auto">
          <a:xfrm>
            <a:off x="2678720" y="643427"/>
            <a:ext cx="77893" cy="79792"/>
          </a:xfrm>
          <a:custGeom>
            <a:avLst/>
            <a:gdLst>
              <a:gd name="T0" fmla="*/ 90 w 182"/>
              <a:gd name="T1" fmla="*/ 3 h 184"/>
              <a:gd name="T2" fmla="*/ 0 w 182"/>
              <a:gd name="T3" fmla="*/ 93 h 184"/>
              <a:gd name="T4" fmla="*/ 90 w 182"/>
              <a:gd name="T5" fmla="*/ 183 h 184"/>
              <a:gd name="T6" fmla="*/ 178 w 182"/>
              <a:gd name="T7" fmla="*/ 93 h 184"/>
              <a:gd name="T8" fmla="*/ 90 w 182"/>
              <a:gd name="T9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4">
                <a:moveTo>
                  <a:pt x="90" y="3"/>
                </a:moveTo>
                <a:cubicBezTo>
                  <a:pt x="40" y="3"/>
                  <a:pt x="0" y="42"/>
                  <a:pt x="0" y="93"/>
                </a:cubicBezTo>
                <a:cubicBezTo>
                  <a:pt x="0" y="141"/>
                  <a:pt x="39" y="183"/>
                  <a:pt x="90" y="183"/>
                </a:cubicBezTo>
                <a:cubicBezTo>
                  <a:pt x="140" y="183"/>
                  <a:pt x="181" y="144"/>
                  <a:pt x="178" y="93"/>
                </a:cubicBezTo>
                <a:cubicBezTo>
                  <a:pt x="181" y="42"/>
                  <a:pt x="138" y="0"/>
                  <a:pt x="90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2" name="Freeform 320"/>
          <p:cNvSpPr>
            <a:spLocks noChangeArrowheads="1"/>
          </p:cNvSpPr>
          <p:nvPr/>
        </p:nvSpPr>
        <p:spPr bwMode="auto">
          <a:xfrm>
            <a:off x="2435543" y="626328"/>
            <a:ext cx="112090" cy="113989"/>
          </a:xfrm>
          <a:custGeom>
            <a:avLst/>
            <a:gdLst>
              <a:gd name="T0" fmla="*/ 127 w 260"/>
              <a:gd name="T1" fmla="*/ 3 h 264"/>
              <a:gd name="T2" fmla="*/ 0 w 260"/>
              <a:gd name="T3" fmla="*/ 133 h 264"/>
              <a:gd name="T4" fmla="*/ 129 w 260"/>
              <a:gd name="T5" fmla="*/ 260 h 264"/>
              <a:gd name="T6" fmla="*/ 259 w 260"/>
              <a:gd name="T7" fmla="*/ 130 h 264"/>
              <a:gd name="T8" fmla="*/ 127 w 260"/>
              <a:gd name="T9" fmla="*/ 3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64">
                <a:moveTo>
                  <a:pt x="127" y="3"/>
                </a:moveTo>
                <a:cubicBezTo>
                  <a:pt x="56" y="3"/>
                  <a:pt x="0" y="62"/>
                  <a:pt x="0" y="133"/>
                </a:cubicBezTo>
                <a:cubicBezTo>
                  <a:pt x="0" y="203"/>
                  <a:pt x="59" y="263"/>
                  <a:pt x="129" y="260"/>
                </a:cubicBezTo>
                <a:cubicBezTo>
                  <a:pt x="200" y="260"/>
                  <a:pt x="259" y="201"/>
                  <a:pt x="259" y="130"/>
                </a:cubicBezTo>
                <a:cubicBezTo>
                  <a:pt x="256" y="60"/>
                  <a:pt x="200" y="0"/>
                  <a:pt x="127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3" name="Freeform 321"/>
          <p:cNvSpPr>
            <a:spLocks noChangeArrowheads="1"/>
          </p:cNvSpPr>
          <p:nvPr/>
        </p:nvSpPr>
        <p:spPr bwMode="auto">
          <a:xfrm>
            <a:off x="2211365" y="630128"/>
            <a:ext cx="110189" cy="110189"/>
          </a:xfrm>
          <a:custGeom>
            <a:avLst/>
            <a:gdLst>
              <a:gd name="T0" fmla="*/ 126 w 254"/>
              <a:gd name="T1" fmla="*/ 0 h 255"/>
              <a:gd name="T2" fmla="*/ 2 w 254"/>
              <a:gd name="T3" fmla="*/ 127 h 255"/>
              <a:gd name="T4" fmla="*/ 129 w 254"/>
              <a:gd name="T5" fmla="*/ 251 h 255"/>
              <a:gd name="T6" fmla="*/ 253 w 254"/>
              <a:gd name="T7" fmla="*/ 124 h 255"/>
              <a:gd name="T8" fmla="*/ 126 w 254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255">
                <a:moveTo>
                  <a:pt x="126" y="0"/>
                </a:moveTo>
                <a:cubicBezTo>
                  <a:pt x="56" y="0"/>
                  <a:pt x="0" y="56"/>
                  <a:pt x="2" y="127"/>
                </a:cubicBezTo>
                <a:cubicBezTo>
                  <a:pt x="2" y="197"/>
                  <a:pt x="59" y="254"/>
                  <a:pt x="129" y="251"/>
                </a:cubicBezTo>
                <a:cubicBezTo>
                  <a:pt x="200" y="251"/>
                  <a:pt x="253" y="195"/>
                  <a:pt x="253" y="124"/>
                </a:cubicBezTo>
                <a:cubicBezTo>
                  <a:pt x="253" y="56"/>
                  <a:pt x="197" y="0"/>
                  <a:pt x="12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4" name="Freeform 322"/>
          <p:cNvSpPr>
            <a:spLocks noChangeArrowheads="1"/>
          </p:cNvSpPr>
          <p:nvPr/>
        </p:nvSpPr>
        <p:spPr bwMode="auto">
          <a:xfrm>
            <a:off x="1983388" y="626328"/>
            <a:ext cx="117788" cy="117788"/>
          </a:xfrm>
          <a:custGeom>
            <a:avLst/>
            <a:gdLst>
              <a:gd name="T0" fmla="*/ 135 w 272"/>
              <a:gd name="T1" fmla="*/ 0 h 275"/>
              <a:gd name="T2" fmla="*/ 0 w 272"/>
              <a:gd name="T3" fmla="*/ 139 h 275"/>
              <a:gd name="T4" fmla="*/ 135 w 272"/>
              <a:gd name="T5" fmla="*/ 274 h 275"/>
              <a:gd name="T6" fmla="*/ 271 w 272"/>
              <a:gd name="T7" fmla="*/ 139 h 275"/>
              <a:gd name="T8" fmla="*/ 135 w 272"/>
              <a:gd name="T9" fmla="*/ 0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5" y="0"/>
                </a:moveTo>
                <a:cubicBezTo>
                  <a:pt x="59" y="0"/>
                  <a:pt x="0" y="62"/>
                  <a:pt x="0" y="139"/>
                </a:cubicBezTo>
                <a:cubicBezTo>
                  <a:pt x="0" y="212"/>
                  <a:pt x="62" y="274"/>
                  <a:pt x="135" y="274"/>
                </a:cubicBezTo>
                <a:cubicBezTo>
                  <a:pt x="212" y="274"/>
                  <a:pt x="271" y="212"/>
                  <a:pt x="271" y="139"/>
                </a:cubicBezTo>
                <a:cubicBezTo>
                  <a:pt x="271" y="60"/>
                  <a:pt x="212" y="0"/>
                  <a:pt x="13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5" name="Freeform 323"/>
          <p:cNvSpPr>
            <a:spLocks noChangeArrowheads="1"/>
          </p:cNvSpPr>
          <p:nvPr/>
        </p:nvSpPr>
        <p:spPr bwMode="auto">
          <a:xfrm>
            <a:off x="1757311" y="626328"/>
            <a:ext cx="117788" cy="119689"/>
          </a:xfrm>
          <a:custGeom>
            <a:avLst/>
            <a:gdLst>
              <a:gd name="T0" fmla="*/ 135 w 272"/>
              <a:gd name="T1" fmla="*/ 3 h 278"/>
              <a:gd name="T2" fmla="*/ 0 w 272"/>
              <a:gd name="T3" fmla="*/ 141 h 278"/>
              <a:gd name="T4" fmla="*/ 135 w 272"/>
              <a:gd name="T5" fmla="*/ 277 h 278"/>
              <a:gd name="T6" fmla="*/ 271 w 272"/>
              <a:gd name="T7" fmla="*/ 141 h 278"/>
              <a:gd name="T8" fmla="*/ 135 w 272"/>
              <a:gd name="T9" fmla="*/ 3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8">
                <a:moveTo>
                  <a:pt x="135" y="3"/>
                </a:moveTo>
                <a:cubicBezTo>
                  <a:pt x="59" y="3"/>
                  <a:pt x="0" y="65"/>
                  <a:pt x="0" y="141"/>
                </a:cubicBezTo>
                <a:cubicBezTo>
                  <a:pt x="0" y="215"/>
                  <a:pt x="62" y="277"/>
                  <a:pt x="135" y="277"/>
                </a:cubicBezTo>
                <a:cubicBezTo>
                  <a:pt x="212" y="277"/>
                  <a:pt x="271" y="215"/>
                  <a:pt x="271" y="141"/>
                </a:cubicBezTo>
                <a:cubicBezTo>
                  <a:pt x="271" y="62"/>
                  <a:pt x="212" y="0"/>
                  <a:pt x="135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" name="Freeform 324"/>
          <p:cNvSpPr>
            <a:spLocks noChangeArrowheads="1"/>
          </p:cNvSpPr>
          <p:nvPr/>
        </p:nvSpPr>
        <p:spPr bwMode="auto">
          <a:xfrm>
            <a:off x="1536932" y="632028"/>
            <a:ext cx="108289" cy="110189"/>
          </a:xfrm>
          <a:custGeom>
            <a:avLst/>
            <a:gdLst>
              <a:gd name="T0" fmla="*/ 124 w 252"/>
              <a:gd name="T1" fmla="*/ 3 h 255"/>
              <a:gd name="T2" fmla="*/ 0 w 252"/>
              <a:gd name="T3" fmla="*/ 130 h 255"/>
              <a:gd name="T4" fmla="*/ 127 w 252"/>
              <a:gd name="T5" fmla="*/ 254 h 255"/>
              <a:gd name="T6" fmla="*/ 251 w 252"/>
              <a:gd name="T7" fmla="*/ 130 h 255"/>
              <a:gd name="T8" fmla="*/ 124 w 252"/>
              <a:gd name="T9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3"/>
                </a:moveTo>
                <a:cubicBezTo>
                  <a:pt x="54" y="3"/>
                  <a:pt x="0" y="60"/>
                  <a:pt x="0" y="130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5" y="254"/>
                  <a:pt x="251" y="198"/>
                  <a:pt x="251" y="130"/>
                </a:cubicBezTo>
                <a:cubicBezTo>
                  <a:pt x="248" y="57"/>
                  <a:pt x="192" y="0"/>
                  <a:pt x="124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" name="Freeform 325"/>
          <p:cNvSpPr>
            <a:spLocks noChangeArrowheads="1"/>
          </p:cNvSpPr>
          <p:nvPr/>
        </p:nvSpPr>
        <p:spPr bwMode="auto">
          <a:xfrm>
            <a:off x="1320354" y="643427"/>
            <a:ext cx="93090" cy="91191"/>
          </a:xfrm>
          <a:custGeom>
            <a:avLst/>
            <a:gdLst>
              <a:gd name="T0" fmla="*/ 104 w 215"/>
              <a:gd name="T1" fmla="*/ 0 h 213"/>
              <a:gd name="T2" fmla="*/ 0 w 215"/>
              <a:gd name="T3" fmla="*/ 107 h 213"/>
              <a:gd name="T4" fmla="*/ 107 w 215"/>
              <a:gd name="T5" fmla="*/ 212 h 213"/>
              <a:gd name="T6" fmla="*/ 212 w 215"/>
              <a:gd name="T7" fmla="*/ 104 h 213"/>
              <a:gd name="T8" fmla="*/ 104 w 215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3">
                <a:moveTo>
                  <a:pt x="104" y="0"/>
                </a:moveTo>
                <a:cubicBezTo>
                  <a:pt x="45" y="0"/>
                  <a:pt x="0" y="48"/>
                  <a:pt x="0" y="107"/>
                </a:cubicBezTo>
                <a:cubicBezTo>
                  <a:pt x="0" y="166"/>
                  <a:pt x="48" y="212"/>
                  <a:pt x="107" y="212"/>
                </a:cubicBezTo>
                <a:cubicBezTo>
                  <a:pt x="166" y="212"/>
                  <a:pt x="214" y="164"/>
                  <a:pt x="212" y="104"/>
                </a:cubicBezTo>
                <a:cubicBezTo>
                  <a:pt x="212" y="48"/>
                  <a:pt x="164" y="0"/>
                  <a:pt x="10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" name="Freeform 326"/>
          <p:cNvSpPr>
            <a:spLocks noChangeArrowheads="1"/>
          </p:cNvSpPr>
          <p:nvPr/>
        </p:nvSpPr>
        <p:spPr bwMode="auto">
          <a:xfrm>
            <a:off x="1077178" y="626328"/>
            <a:ext cx="125388" cy="125388"/>
          </a:xfrm>
          <a:custGeom>
            <a:avLst/>
            <a:gdLst>
              <a:gd name="T0" fmla="*/ 144 w 292"/>
              <a:gd name="T1" fmla="*/ 0 h 292"/>
              <a:gd name="T2" fmla="*/ 0 w 292"/>
              <a:gd name="T3" fmla="*/ 147 h 292"/>
              <a:gd name="T4" fmla="*/ 147 w 292"/>
              <a:gd name="T5" fmla="*/ 291 h 292"/>
              <a:gd name="T6" fmla="*/ 291 w 292"/>
              <a:gd name="T7" fmla="*/ 144 h 292"/>
              <a:gd name="T8" fmla="*/ 144 w 292"/>
              <a:gd name="T9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2">
                <a:moveTo>
                  <a:pt x="144" y="0"/>
                </a:moveTo>
                <a:cubicBezTo>
                  <a:pt x="62" y="0"/>
                  <a:pt x="0" y="65"/>
                  <a:pt x="0" y="147"/>
                </a:cubicBezTo>
                <a:cubicBezTo>
                  <a:pt x="0" y="226"/>
                  <a:pt x="65" y="291"/>
                  <a:pt x="147" y="291"/>
                </a:cubicBezTo>
                <a:cubicBezTo>
                  <a:pt x="226" y="291"/>
                  <a:pt x="291" y="226"/>
                  <a:pt x="291" y="144"/>
                </a:cubicBezTo>
                <a:cubicBezTo>
                  <a:pt x="291" y="65"/>
                  <a:pt x="226" y="0"/>
                  <a:pt x="14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9" name="Freeform 327"/>
          <p:cNvSpPr>
            <a:spLocks noChangeArrowheads="1"/>
          </p:cNvSpPr>
          <p:nvPr/>
        </p:nvSpPr>
        <p:spPr bwMode="auto">
          <a:xfrm>
            <a:off x="841601" y="616829"/>
            <a:ext cx="148185" cy="148185"/>
          </a:xfrm>
          <a:custGeom>
            <a:avLst/>
            <a:gdLst>
              <a:gd name="T0" fmla="*/ 169 w 345"/>
              <a:gd name="T1" fmla="*/ 0 h 342"/>
              <a:gd name="T2" fmla="*/ 0 w 345"/>
              <a:gd name="T3" fmla="*/ 172 h 342"/>
              <a:gd name="T4" fmla="*/ 172 w 345"/>
              <a:gd name="T5" fmla="*/ 341 h 342"/>
              <a:gd name="T6" fmla="*/ 341 w 345"/>
              <a:gd name="T7" fmla="*/ 169 h 342"/>
              <a:gd name="T8" fmla="*/ 169 w 345"/>
              <a:gd name="T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2">
                <a:moveTo>
                  <a:pt x="169" y="0"/>
                </a:moveTo>
                <a:cubicBezTo>
                  <a:pt x="76" y="0"/>
                  <a:pt x="0" y="76"/>
                  <a:pt x="0" y="172"/>
                </a:cubicBezTo>
                <a:cubicBezTo>
                  <a:pt x="0" y="265"/>
                  <a:pt x="76" y="341"/>
                  <a:pt x="172" y="341"/>
                </a:cubicBezTo>
                <a:cubicBezTo>
                  <a:pt x="268" y="341"/>
                  <a:pt x="344" y="265"/>
                  <a:pt x="341" y="169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0" name="Freeform 328"/>
          <p:cNvSpPr>
            <a:spLocks noChangeArrowheads="1"/>
          </p:cNvSpPr>
          <p:nvPr/>
        </p:nvSpPr>
        <p:spPr bwMode="auto">
          <a:xfrm>
            <a:off x="619322" y="618729"/>
            <a:ext cx="144386" cy="144386"/>
          </a:xfrm>
          <a:custGeom>
            <a:avLst/>
            <a:gdLst>
              <a:gd name="T0" fmla="*/ 166 w 334"/>
              <a:gd name="T1" fmla="*/ 0 h 337"/>
              <a:gd name="T2" fmla="*/ 0 w 334"/>
              <a:gd name="T3" fmla="*/ 170 h 337"/>
              <a:gd name="T4" fmla="*/ 166 w 334"/>
              <a:gd name="T5" fmla="*/ 336 h 337"/>
              <a:gd name="T6" fmla="*/ 333 w 334"/>
              <a:gd name="T7" fmla="*/ 170 h 337"/>
              <a:gd name="T8" fmla="*/ 166 w 334"/>
              <a:gd name="T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7">
                <a:moveTo>
                  <a:pt x="166" y="0"/>
                </a:moveTo>
                <a:cubicBezTo>
                  <a:pt x="73" y="0"/>
                  <a:pt x="0" y="77"/>
                  <a:pt x="0" y="170"/>
                </a:cubicBezTo>
                <a:cubicBezTo>
                  <a:pt x="0" y="263"/>
                  <a:pt x="76" y="336"/>
                  <a:pt x="166" y="336"/>
                </a:cubicBezTo>
                <a:cubicBezTo>
                  <a:pt x="259" y="336"/>
                  <a:pt x="333" y="260"/>
                  <a:pt x="333" y="170"/>
                </a:cubicBezTo>
                <a:cubicBezTo>
                  <a:pt x="333" y="77"/>
                  <a:pt x="259" y="0"/>
                  <a:pt x="16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" name="Freeform 329"/>
          <p:cNvSpPr>
            <a:spLocks noChangeArrowheads="1"/>
          </p:cNvSpPr>
          <p:nvPr/>
        </p:nvSpPr>
        <p:spPr bwMode="auto">
          <a:xfrm>
            <a:off x="404644" y="632028"/>
            <a:ext cx="121588" cy="123487"/>
          </a:xfrm>
          <a:custGeom>
            <a:avLst/>
            <a:gdLst>
              <a:gd name="T0" fmla="*/ 141 w 283"/>
              <a:gd name="T1" fmla="*/ 2 h 286"/>
              <a:gd name="T2" fmla="*/ 0 w 283"/>
              <a:gd name="T3" fmla="*/ 143 h 286"/>
              <a:gd name="T4" fmla="*/ 141 w 283"/>
              <a:gd name="T5" fmla="*/ 285 h 286"/>
              <a:gd name="T6" fmla="*/ 279 w 283"/>
              <a:gd name="T7" fmla="*/ 143 h 286"/>
              <a:gd name="T8" fmla="*/ 141 w 283"/>
              <a:gd name="T9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2"/>
                </a:moveTo>
                <a:cubicBezTo>
                  <a:pt x="62" y="2"/>
                  <a:pt x="0" y="67"/>
                  <a:pt x="0" y="143"/>
                </a:cubicBezTo>
                <a:cubicBezTo>
                  <a:pt x="0" y="223"/>
                  <a:pt x="62" y="285"/>
                  <a:pt x="141" y="285"/>
                </a:cubicBezTo>
                <a:cubicBezTo>
                  <a:pt x="220" y="285"/>
                  <a:pt x="282" y="220"/>
                  <a:pt x="279" y="143"/>
                </a:cubicBezTo>
                <a:cubicBezTo>
                  <a:pt x="279" y="64"/>
                  <a:pt x="217" y="0"/>
                  <a:pt x="141" y="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2" name="Freeform 330"/>
          <p:cNvSpPr>
            <a:spLocks noChangeArrowheads="1"/>
          </p:cNvSpPr>
          <p:nvPr/>
        </p:nvSpPr>
        <p:spPr bwMode="auto">
          <a:xfrm>
            <a:off x="193764" y="647226"/>
            <a:ext cx="93091" cy="93090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7 h 216"/>
              <a:gd name="T4" fmla="*/ 107 w 215"/>
              <a:gd name="T5" fmla="*/ 215 h 216"/>
              <a:gd name="T6" fmla="*/ 214 w 215"/>
              <a:gd name="T7" fmla="*/ 107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7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7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3" name="Freeform 331"/>
          <p:cNvSpPr>
            <a:spLocks noChangeArrowheads="1"/>
          </p:cNvSpPr>
          <p:nvPr/>
        </p:nvSpPr>
        <p:spPr bwMode="auto">
          <a:xfrm>
            <a:off x="-22815" y="658625"/>
            <a:ext cx="74093" cy="74092"/>
          </a:xfrm>
          <a:custGeom>
            <a:avLst/>
            <a:gdLst>
              <a:gd name="T0" fmla="*/ 85 w 173"/>
              <a:gd name="T1" fmla="*/ 0 h 173"/>
              <a:gd name="T2" fmla="*/ 0 w 173"/>
              <a:gd name="T3" fmla="*/ 87 h 173"/>
              <a:gd name="T4" fmla="*/ 85 w 173"/>
              <a:gd name="T5" fmla="*/ 172 h 173"/>
              <a:gd name="T6" fmla="*/ 170 w 173"/>
              <a:gd name="T7" fmla="*/ 87 h 173"/>
              <a:gd name="T8" fmla="*/ 85 w 17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7"/>
                </a:cubicBezTo>
                <a:cubicBezTo>
                  <a:pt x="172" y="36"/>
                  <a:pt x="133" y="0"/>
                  <a:pt x="8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4" name="Freeform 332"/>
          <p:cNvSpPr>
            <a:spLocks noChangeArrowheads="1"/>
          </p:cNvSpPr>
          <p:nvPr/>
        </p:nvSpPr>
        <p:spPr bwMode="auto">
          <a:xfrm>
            <a:off x="7215473" y="430648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8 h 18"/>
              <a:gd name="T4" fmla="*/ 9 w 18"/>
              <a:gd name="T5" fmla="*/ 17 h 18"/>
              <a:gd name="T6" fmla="*/ 17 w 18"/>
              <a:gd name="T7" fmla="*/ 8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6"/>
                  <a:pt x="0" y="8"/>
                </a:cubicBezTo>
                <a:cubicBezTo>
                  <a:pt x="0" y="14"/>
                  <a:pt x="3" y="17"/>
                  <a:pt x="9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6"/>
                  <a:pt x="14" y="0"/>
                  <a:pt x="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5" name="Freeform 333"/>
          <p:cNvSpPr>
            <a:spLocks noChangeArrowheads="1"/>
          </p:cNvSpPr>
          <p:nvPr/>
        </p:nvSpPr>
        <p:spPr bwMode="auto">
          <a:xfrm>
            <a:off x="3147974" y="436347"/>
            <a:ext cx="37996" cy="37996"/>
          </a:xfrm>
          <a:custGeom>
            <a:avLst/>
            <a:gdLst>
              <a:gd name="T0" fmla="*/ 42 w 88"/>
              <a:gd name="T1" fmla="*/ 0 h 89"/>
              <a:gd name="T2" fmla="*/ 0 w 88"/>
              <a:gd name="T3" fmla="*/ 43 h 89"/>
              <a:gd name="T4" fmla="*/ 45 w 88"/>
              <a:gd name="T5" fmla="*/ 85 h 89"/>
              <a:gd name="T6" fmla="*/ 87 w 88"/>
              <a:gd name="T7" fmla="*/ 40 h 89"/>
              <a:gd name="T8" fmla="*/ 42 w 88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9">
                <a:moveTo>
                  <a:pt x="42" y="0"/>
                </a:moveTo>
                <a:cubicBezTo>
                  <a:pt x="19" y="0"/>
                  <a:pt x="0" y="20"/>
                  <a:pt x="0" y="43"/>
                </a:cubicBezTo>
                <a:cubicBezTo>
                  <a:pt x="0" y="65"/>
                  <a:pt x="19" y="88"/>
                  <a:pt x="45" y="85"/>
                </a:cubicBezTo>
                <a:cubicBezTo>
                  <a:pt x="67" y="85"/>
                  <a:pt x="87" y="65"/>
                  <a:pt x="87" y="40"/>
                </a:cubicBezTo>
                <a:cubicBezTo>
                  <a:pt x="87" y="20"/>
                  <a:pt x="67" y="0"/>
                  <a:pt x="4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6" name="Freeform 334"/>
          <p:cNvSpPr>
            <a:spLocks noChangeArrowheads="1"/>
          </p:cNvSpPr>
          <p:nvPr/>
        </p:nvSpPr>
        <p:spPr bwMode="auto">
          <a:xfrm>
            <a:off x="2923796" y="438247"/>
            <a:ext cx="36096" cy="34197"/>
          </a:xfrm>
          <a:custGeom>
            <a:avLst/>
            <a:gdLst>
              <a:gd name="T0" fmla="*/ 40 w 83"/>
              <a:gd name="T1" fmla="*/ 0 h 80"/>
              <a:gd name="T2" fmla="*/ 0 w 83"/>
              <a:gd name="T3" fmla="*/ 39 h 80"/>
              <a:gd name="T4" fmla="*/ 40 w 83"/>
              <a:gd name="T5" fmla="*/ 79 h 80"/>
              <a:gd name="T6" fmla="*/ 79 w 83"/>
              <a:gd name="T7" fmla="*/ 37 h 80"/>
              <a:gd name="T8" fmla="*/ 40 w 83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0">
                <a:moveTo>
                  <a:pt x="40" y="0"/>
                </a:moveTo>
                <a:cubicBezTo>
                  <a:pt x="17" y="0"/>
                  <a:pt x="0" y="17"/>
                  <a:pt x="0" y="39"/>
                </a:cubicBezTo>
                <a:cubicBezTo>
                  <a:pt x="0" y="62"/>
                  <a:pt x="17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82" y="17"/>
                  <a:pt x="62" y="0"/>
                  <a:pt x="4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7" name="Freeform 335"/>
          <p:cNvSpPr>
            <a:spLocks noChangeArrowheads="1"/>
          </p:cNvSpPr>
          <p:nvPr/>
        </p:nvSpPr>
        <p:spPr bwMode="auto">
          <a:xfrm>
            <a:off x="2695818" y="436347"/>
            <a:ext cx="39895" cy="39897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19" y="0"/>
                  <a:pt x="0" y="20"/>
                  <a:pt x="0" y="45"/>
                </a:cubicBezTo>
                <a:cubicBezTo>
                  <a:pt x="0" y="71"/>
                  <a:pt x="19" y="90"/>
                  <a:pt x="45" y="90"/>
                </a:cubicBezTo>
                <a:cubicBezTo>
                  <a:pt x="70" y="90"/>
                  <a:pt x="90" y="70"/>
                  <a:pt x="90" y="45"/>
                </a:cubicBezTo>
                <a:cubicBezTo>
                  <a:pt x="90" y="19"/>
                  <a:pt x="70" y="0"/>
                  <a:pt x="4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" name="Freeform 336"/>
          <p:cNvSpPr>
            <a:spLocks noChangeArrowheads="1"/>
          </p:cNvSpPr>
          <p:nvPr/>
        </p:nvSpPr>
        <p:spPr bwMode="auto">
          <a:xfrm>
            <a:off x="2454542" y="421148"/>
            <a:ext cx="74093" cy="74093"/>
          </a:xfrm>
          <a:custGeom>
            <a:avLst/>
            <a:gdLst>
              <a:gd name="T0" fmla="*/ 85 w 170"/>
              <a:gd name="T1" fmla="*/ 0 h 171"/>
              <a:gd name="T2" fmla="*/ 0 w 170"/>
              <a:gd name="T3" fmla="*/ 85 h 171"/>
              <a:gd name="T4" fmla="*/ 85 w 170"/>
              <a:gd name="T5" fmla="*/ 170 h 171"/>
              <a:gd name="T6" fmla="*/ 169 w 170"/>
              <a:gd name="T7" fmla="*/ 85 h 171"/>
              <a:gd name="T8" fmla="*/ 85 w 17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1">
                <a:moveTo>
                  <a:pt x="85" y="0"/>
                </a:moveTo>
                <a:cubicBezTo>
                  <a:pt x="39" y="0"/>
                  <a:pt x="0" y="40"/>
                  <a:pt x="0" y="85"/>
                </a:cubicBezTo>
                <a:cubicBezTo>
                  <a:pt x="0" y="133"/>
                  <a:pt x="39" y="170"/>
                  <a:pt x="85" y="170"/>
                </a:cubicBezTo>
                <a:cubicBezTo>
                  <a:pt x="133" y="170"/>
                  <a:pt x="169" y="133"/>
                  <a:pt x="169" y="85"/>
                </a:cubicBezTo>
                <a:cubicBezTo>
                  <a:pt x="166" y="40"/>
                  <a:pt x="130" y="0"/>
                  <a:pt x="8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9" name="Freeform 337"/>
          <p:cNvSpPr>
            <a:spLocks noChangeArrowheads="1"/>
          </p:cNvSpPr>
          <p:nvPr/>
        </p:nvSpPr>
        <p:spPr bwMode="auto">
          <a:xfrm>
            <a:off x="2236064" y="428747"/>
            <a:ext cx="60794" cy="60794"/>
          </a:xfrm>
          <a:custGeom>
            <a:avLst/>
            <a:gdLst>
              <a:gd name="T0" fmla="*/ 70 w 142"/>
              <a:gd name="T1" fmla="*/ 0 h 142"/>
              <a:gd name="T2" fmla="*/ 0 w 142"/>
              <a:gd name="T3" fmla="*/ 71 h 142"/>
              <a:gd name="T4" fmla="*/ 70 w 142"/>
              <a:gd name="T5" fmla="*/ 139 h 142"/>
              <a:gd name="T6" fmla="*/ 138 w 142"/>
              <a:gd name="T7" fmla="*/ 68 h 142"/>
              <a:gd name="T8" fmla="*/ 70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0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1" y="141"/>
                  <a:pt x="70" y="139"/>
                </a:cubicBezTo>
                <a:cubicBezTo>
                  <a:pt x="107" y="139"/>
                  <a:pt x="141" y="108"/>
                  <a:pt x="138" y="68"/>
                </a:cubicBezTo>
                <a:cubicBezTo>
                  <a:pt x="138" y="31"/>
                  <a:pt x="107" y="0"/>
                  <a:pt x="7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0" name="Freeform 338"/>
          <p:cNvSpPr>
            <a:spLocks noChangeArrowheads="1"/>
          </p:cNvSpPr>
          <p:nvPr/>
        </p:nvSpPr>
        <p:spPr bwMode="auto">
          <a:xfrm>
            <a:off x="1985288" y="405950"/>
            <a:ext cx="108289" cy="108290"/>
          </a:xfrm>
          <a:custGeom>
            <a:avLst/>
            <a:gdLst>
              <a:gd name="T0" fmla="*/ 125 w 253"/>
              <a:gd name="T1" fmla="*/ 0 h 250"/>
              <a:gd name="T2" fmla="*/ 3 w 253"/>
              <a:gd name="T3" fmla="*/ 125 h 250"/>
              <a:gd name="T4" fmla="*/ 127 w 253"/>
              <a:gd name="T5" fmla="*/ 249 h 250"/>
              <a:gd name="T6" fmla="*/ 252 w 253"/>
              <a:gd name="T7" fmla="*/ 125 h 250"/>
              <a:gd name="T8" fmla="*/ 125 w 253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250">
                <a:moveTo>
                  <a:pt x="125" y="0"/>
                </a:moveTo>
                <a:cubicBezTo>
                  <a:pt x="57" y="0"/>
                  <a:pt x="0" y="57"/>
                  <a:pt x="3" y="125"/>
                </a:cubicBezTo>
                <a:cubicBezTo>
                  <a:pt x="3" y="192"/>
                  <a:pt x="59" y="249"/>
                  <a:pt x="127" y="249"/>
                </a:cubicBezTo>
                <a:cubicBezTo>
                  <a:pt x="194" y="249"/>
                  <a:pt x="252" y="192"/>
                  <a:pt x="252" y="125"/>
                </a:cubicBezTo>
                <a:cubicBezTo>
                  <a:pt x="249" y="57"/>
                  <a:pt x="192" y="0"/>
                  <a:pt x="12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" name="Freeform 339"/>
          <p:cNvSpPr>
            <a:spLocks noChangeArrowheads="1"/>
          </p:cNvSpPr>
          <p:nvPr/>
        </p:nvSpPr>
        <p:spPr bwMode="auto">
          <a:xfrm>
            <a:off x="1763010" y="407850"/>
            <a:ext cx="106390" cy="108289"/>
          </a:xfrm>
          <a:custGeom>
            <a:avLst/>
            <a:gdLst>
              <a:gd name="T0" fmla="*/ 121 w 249"/>
              <a:gd name="T1" fmla="*/ 0 h 250"/>
              <a:gd name="T2" fmla="*/ 0 w 249"/>
              <a:gd name="T3" fmla="*/ 124 h 250"/>
              <a:gd name="T4" fmla="*/ 124 w 249"/>
              <a:gd name="T5" fmla="*/ 249 h 250"/>
              <a:gd name="T6" fmla="*/ 246 w 249"/>
              <a:gd name="T7" fmla="*/ 124 h 250"/>
              <a:gd name="T8" fmla="*/ 121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1" y="0"/>
                </a:moveTo>
                <a:cubicBezTo>
                  <a:pt x="54" y="0"/>
                  <a:pt x="0" y="56"/>
                  <a:pt x="0" y="124"/>
                </a:cubicBezTo>
                <a:cubicBezTo>
                  <a:pt x="0" y="191"/>
                  <a:pt x="56" y="249"/>
                  <a:pt x="124" y="249"/>
                </a:cubicBezTo>
                <a:cubicBezTo>
                  <a:pt x="191" y="249"/>
                  <a:pt x="248" y="192"/>
                  <a:pt x="246" y="124"/>
                </a:cubicBezTo>
                <a:cubicBezTo>
                  <a:pt x="246" y="54"/>
                  <a:pt x="189" y="0"/>
                  <a:pt x="12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" name="Freeform 340"/>
          <p:cNvSpPr>
            <a:spLocks noChangeArrowheads="1"/>
          </p:cNvSpPr>
          <p:nvPr/>
        </p:nvSpPr>
        <p:spPr bwMode="auto">
          <a:xfrm>
            <a:off x="1540732" y="413549"/>
            <a:ext cx="98790" cy="100691"/>
          </a:xfrm>
          <a:custGeom>
            <a:avLst/>
            <a:gdLst>
              <a:gd name="T0" fmla="*/ 115 w 229"/>
              <a:gd name="T1" fmla="*/ 0 h 232"/>
              <a:gd name="T2" fmla="*/ 0 w 229"/>
              <a:gd name="T3" fmla="*/ 115 h 232"/>
              <a:gd name="T4" fmla="*/ 115 w 229"/>
              <a:gd name="T5" fmla="*/ 228 h 232"/>
              <a:gd name="T6" fmla="*/ 228 w 229"/>
              <a:gd name="T7" fmla="*/ 112 h 232"/>
              <a:gd name="T8" fmla="*/ 115 w 229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232">
                <a:moveTo>
                  <a:pt x="115" y="0"/>
                </a:moveTo>
                <a:cubicBezTo>
                  <a:pt x="50" y="0"/>
                  <a:pt x="0" y="50"/>
                  <a:pt x="0" y="115"/>
                </a:cubicBezTo>
                <a:cubicBezTo>
                  <a:pt x="0" y="180"/>
                  <a:pt x="50" y="231"/>
                  <a:pt x="115" y="228"/>
                </a:cubicBezTo>
                <a:cubicBezTo>
                  <a:pt x="177" y="228"/>
                  <a:pt x="228" y="177"/>
                  <a:pt x="228" y="112"/>
                </a:cubicBezTo>
                <a:cubicBezTo>
                  <a:pt x="228" y="50"/>
                  <a:pt x="177" y="0"/>
                  <a:pt x="11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3" name="Freeform 341"/>
          <p:cNvSpPr>
            <a:spLocks noChangeArrowheads="1"/>
          </p:cNvSpPr>
          <p:nvPr/>
        </p:nvSpPr>
        <p:spPr bwMode="auto">
          <a:xfrm>
            <a:off x="1322253" y="421148"/>
            <a:ext cx="87391" cy="87391"/>
          </a:xfrm>
          <a:custGeom>
            <a:avLst/>
            <a:gdLst>
              <a:gd name="T0" fmla="*/ 98 w 204"/>
              <a:gd name="T1" fmla="*/ 0 h 201"/>
              <a:gd name="T2" fmla="*/ 0 w 204"/>
              <a:gd name="T3" fmla="*/ 101 h 201"/>
              <a:gd name="T4" fmla="*/ 101 w 204"/>
              <a:gd name="T5" fmla="*/ 200 h 201"/>
              <a:gd name="T6" fmla="*/ 200 w 204"/>
              <a:gd name="T7" fmla="*/ 98 h 201"/>
              <a:gd name="T8" fmla="*/ 98 w 204"/>
              <a:gd name="T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1">
                <a:moveTo>
                  <a:pt x="98" y="0"/>
                </a:moveTo>
                <a:cubicBezTo>
                  <a:pt x="42" y="0"/>
                  <a:pt x="0" y="44"/>
                  <a:pt x="0" y="101"/>
                </a:cubicBezTo>
                <a:cubicBezTo>
                  <a:pt x="0" y="157"/>
                  <a:pt x="44" y="200"/>
                  <a:pt x="101" y="200"/>
                </a:cubicBezTo>
                <a:cubicBezTo>
                  <a:pt x="157" y="200"/>
                  <a:pt x="203" y="155"/>
                  <a:pt x="200" y="98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4" name="Freeform 342"/>
          <p:cNvSpPr>
            <a:spLocks noChangeArrowheads="1"/>
          </p:cNvSpPr>
          <p:nvPr/>
        </p:nvSpPr>
        <p:spPr bwMode="auto">
          <a:xfrm>
            <a:off x="1111374" y="434447"/>
            <a:ext cx="58894" cy="58894"/>
          </a:xfrm>
          <a:custGeom>
            <a:avLst/>
            <a:gdLst>
              <a:gd name="T0" fmla="*/ 136 w 137"/>
              <a:gd name="T1" fmla="*/ 68 h 137"/>
              <a:gd name="T2" fmla="*/ 127 w 137"/>
              <a:gd name="T3" fmla="*/ 102 h 137"/>
              <a:gd name="T4" fmla="*/ 102 w 137"/>
              <a:gd name="T5" fmla="*/ 127 h 137"/>
              <a:gd name="T6" fmla="*/ 69 w 137"/>
              <a:gd name="T7" fmla="*/ 136 h 137"/>
              <a:gd name="T8" fmla="*/ 35 w 137"/>
              <a:gd name="T9" fmla="*/ 127 h 137"/>
              <a:gd name="T10" fmla="*/ 10 w 137"/>
              <a:gd name="T11" fmla="*/ 102 h 137"/>
              <a:gd name="T12" fmla="*/ 1 w 137"/>
              <a:gd name="T13" fmla="*/ 68 h 137"/>
              <a:gd name="T14" fmla="*/ 9 w 137"/>
              <a:gd name="T15" fmla="*/ 35 h 137"/>
              <a:gd name="T16" fmla="*/ 34 w 137"/>
              <a:gd name="T17" fmla="*/ 10 h 137"/>
              <a:gd name="T18" fmla="*/ 68 w 137"/>
              <a:gd name="T19" fmla="*/ 0 h 137"/>
              <a:gd name="T20" fmla="*/ 102 w 137"/>
              <a:gd name="T21" fmla="*/ 9 h 137"/>
              <a:gd name="T22" fmla="*/ 127 w 137"/>
              <a:gd name="T23" fmla="*/ 34 h 137"/>
              <a:gd name="T24" fmla="*/ 136 w 137"/>
              <a:gd name="T25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36" y="68"/>
                </a:moveTo>
                <a:cubicBezTo>
                  <a:pt x="136" y="80"/>
                  <a:pt x="133" y="91"/>
                  <a:pt x="127" y="102"/>
                </a:cubicBezTo>
                <a:cubicBezTo>
                  <a:pt x="121" y="113"/>
                  <a:pt x="112" y="120"/>
                  <a:pt x="102" y="127"/>
                </a:cubicBezTo>
                <a:cubicBezTo>
                  <a:pt x="91" y="133"/>
                  <a:pt x="81" y="136"/>
                  <a:pt x="69" y="136"/>
                </a:cubicBezTo>
                <a:cubicBezTo>
                  <a:pt x="56" y="136"/>
                  <a:pt x="46" y="133"/>
                  <a:pt x="35" y="127"/>
                </a:cubicBezTo>
                <a:cubicBezTo>
                  <a:pt x="24" y="121"/>
                  <a:pt x="16" y="112"/>
                  <a:pt x="10" y="102"/>
                </a:cubicBezTo>
                <a:cubicBezTo>
                  <a:pt x="3" y="91"/>
                  <a:pt x="1" y="80"/>
                  <a:pt x="1" y="68"/>
                </a:cubicBezTo>
                <a:cubicBezTo>
                  <a:pt x="0" y="55"/>
                  <a:pt x="2" y="45"/>
                  <a:pt x="9" y="35"/>
                </a:cubicBezTo>
                <a:cubicBezTo>
                  <a:pt x="15" y="24"/>
                  <a:pt x="23" y="16"/>
                  <a:pt x="34" y="10"/>
                </a:cubicBezTo>
                <a:cubicBezTo>
                  <a:pt x="45" y="3"/>
                  <a:pt x="55" y="0"/>
                  <a:pt x="68" y="0"/>
                </a:cubicBezTo>
                <a:cubicBezTo>
                  <a:pt x="80" y="0"/>
                  <a:pt x="91" y="2"/>
                  <a:pt x="102" y="9"/>
                </a:cubicBezTo>
                <a:cubicBezTo>
                  <a:pt x="113" y="15"/>
                  <a:pt x="120" y="23"/>
                  <a:pt x="127" y="34"/>
                </a:cubicBezTo>
                <a:cubicBezTo>
                  <a:pt x="133" y="45"/>
                  <a:pt x="136" y="55"/>
                  <a:pt x="136" y="68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" name="Freeform 343"/>
          <p:cNvSpPr>
            <a:spLocks noChangeArrowheads="1"/>
          </p:cNvSpPr>
          <p:nvPr/>
        </p:nvSpPr>
        <p:spPr bwMode="auto">
          <a:xfrm>
            <a:off x="889096" y="442047"/>
            <a:ext cx="49395" cy="49395"/>
          </a:xfrm>
          <a:custGeom>
            <a:avLst/>
            <a:gdLst>
              <a:gd name="T0" fmla="*/ 56 w 114"/>
              <a:gd name="T1" fmla="*/ 0 h 113"/>
              <a:gd name="T2" fmla="*/ 0 w 114"/>
              <a:gd name="T3" fmla="*/ 56 h 113"/>
              <a:gd name="T4" fmla="*/ 56 w 114"/>
              <a:gd name="T5" fmla="*/ 112 h 113"/>
              <a:gd name="T6" fmla="*/ 113 w 114"/>
              <a:gd name="T7" fmla="*/ 56 h 113"/>
              <a:gd name="T8" fmla="*/ 56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3" y="87"/>
                  <a:pt x="113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" name="Freeform 344"/>
          <p:cNvSpPr>
            <a:spLocks noChangeArrowheads="1"/>
          </p:cNvSpPr>
          <p:nvPr/>
        </p:nvSpPr>
        <p:spPr bwMode="auto">
          <a:xfrm>
            <a:off x="625022" y="404050"/>
            <a:ext cx="129187" cy="127287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" name="Freeform 345"/>
          <p:cNvSpPr>
            <a:spLocks noChangeArrowheads="1"/>
          </p:cNvSpPr>
          <p:nvPr/>
        </p:nvSpPr>
        <p:spPr bwMode="auto">
          <a:xfrm>
            <a:off x="410343" y="413549"/>
            <a:ext cx="106390" cy="108290"/>
          </a:xfrm>
          <a:custGeom>
            <a:avLst/>
            <a:gdLst>
              <a:gd name="T0" fmla="*/ 124 w 249"/>
              <a:gd name="T1" fmla="*/ 0 h 250"/>
              <a:gd name="T2" fmla="*/ 0 w 249"/>
              <a:gd name="T3" fmla="*/ 125 h 250"/>
              <a:gd name="T4" fmla="*/ 124 w 249"/>
              <a:gd name="T5" fmla="*/ 249 h 250"/>
              <a:gd name="T6" fmla="*/ 248 w 249"/>
              <a:gd name="T7" fmla="*/ 122 h 250"/>
              <a:gd name="T8" fmla="*/ 124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4" y="0"/>
                </a:moveTo>
                <a:cubicBezTo>
                  <a:pt x="56" y="0"/>
                  <a:pt x="0" y="57"/>
                  <a:pt x="0" y="125"/>
                </a:cubicBezTo>
                <a:cubicBezTo>
                  <a:pt x="0" y="195"/>
                  <a:pt x="56" y="249"/>
                  <a:pt x="124" y="249"/>
                </a:cubicBezTo>
                <a:cubicBezTo>
                  <a:pt x="192" y="249"/>
                  <a:pt x="248" y="192"/>
                  <a:pt x="248" y="122"/>
                </a:cubicBezTo>
                <a:cubicBezTo>
                  <a:pt x="248" y="57"/>
                  <a:pt x="192" y="0"/>
                  <a:pt x="12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" name="Freeform 346"/>
          <p:cNvSpPr>
            <a:spLocks noChangeArrowheads="1"/>
          </p:cNvSpPr>
          <p:nvPr/>
        </p:nvSpPr>
        <p:spPr bwMode="auto">
          <a:xfrm>
            <a:off x="195664" y="426848"/>
            <a:ext cx="85491" cy="85491"/>
          </a:xfrm>
          <a:custGeom>
            <a:avLst/>
            <a:gdLst>
              <a:gd name="T0" fmla="*/ 99 w 199"/>
              <a:gd name="T1" fmla="*/ 2 h 198"/>
              <a:gd name="T2" fmla="*/ 3 w 199"/>
              <a:gd name="T3" fmla="*/ 101 h 198"/>
              <a:gd name="T4" fmla="*/ 102 w 199"/>
              <a:gd name="T5" fmla="*/ 197 h 198"/>
              <a:gd name="T6" fmla="*/ 198 w 199"/>
              <a:gd name="T7" fmla="*/ 98 h 198"/>
              <a:gd name="T8" fmla="*/ 99 w 199"/>
              <a:gd name="T9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8">
                <a:moveTo>
                  <a:pt x="99" y="2"/>
                </a:moveTo>
                <a:cubicBezTo>
                  <a:pt x="45" y="2"/>
                  <a:pt x="0" y="48"/>
                  <a:pt x="3" y="101"/>
                </a:cubicBezTo>
                <a:cubicBezTo>
                  <a:pt x="3" y="155"/>
                  <a:pt x="48" y="197"/>
                  <a:pt x="102" y="197"/>
                </a:cubicBezTo>
                <a:cubicBezTo>
                  <a:pt x="155" y="197"/>
                  <a:pt x="198" y="155"/>
                  <a:pt x="198" y="98"/>
                </a:cubicBezTo>
                <a:cubicBezTo>
                  <a:pt x="195" y="45"/>
                  <a:pt x="153" y="0"/>
                  <a:pt x="99" y="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9" name="Freeform 347"/>
          <p:cNvSpPr>
            <a:spLocks noChangeArrowheads="1"/>
          </p:cNvSpPr>
          <p:nvPr/>
        </p:nvSpPr>
        <p:spPr bwMode="auto">
          <a:xfrm>
            <a:off x="-19015" y="436347"/>
            <a:ext cx="66494" cy="66494"/>
          </a:xfrm>
          <a:custGeom>
            <a:avLst/>
            <a:gdLst>
              <a:gd name="T0" fmla="*/ 76 w 153"/>
              <a:gd name="T1" fmla="*/ 0 h 153"/>
              <a:gd name="T2" fmla="*/ 0 w 153"/>
              <a:gd name="T3" fmla="*/ 76 h 153"/>
              <a:gd name="T4" fmla="*/ 76 w 153"/>
              <a:gd name="T5" fmla="*/ 152 h 153"/>
              <a:gd name="T6" fmla="*/ 152 w 153"/>
              <a:gd name="T7" fmla="*/ 76 h 153"/>
              <a:gd name="T8" fmla="*/ 76 w 153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3">
                <a:moveTo>
                  <a:pt x="76" y="0"/>
                </a:moveTo>
                <a:cubicBezTo>
                  <a:pt x="34" y="0"/>
                  <a:pt x="0" y="33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118" y="152"/>
                  <a:pt x="152" y="118"/>
                  <a:pt x="152" y="76"/>
                </a:cubicBezTo>
                <a:cubicBezTo>
                  <a:pt x="152" y="33"/>
                  <a:pt x="118" y="0"/>
                  <a:pt x="7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" name="Freeform 348"/>
          <p:cNvSpPr>
            <a:spLocks noChangeArrowheads="1"/>
          </p:cNvSpPr>
          <p:nvPr/>
        </p:nvSpPr>
        <p:spPr bwMode="auto">
          <a:xfrm>
            <a:off x="2938995" y="229268"/>
            <a:ext cx="3800" cy="5699"/>
          </a:xfrm>
          <a:custGeom>
            <a:avLst/>
            <a:gdLst>
              <a:gd name="T0" fmla="*/ 3 w 10"/>
              <a:gd name="T1" fmla="*/ 0 h 13"/>
              <a:gd name="T2" fmla="*/ 0 w 10"/>
              <a:gd name="T3" fmla="*/ 6 h 13"/>
              <a:gd name="T4" fmla="*/ 3 w 10"/>
              <a:gd name="T5" fmla="*/ 12 h 13"/>
              <a:gd name="T6" fmla="*/ 9 w 10"/>
              <a:gd name="T7" fmla="*/ 6 h 13"/>
              <a:gd name="T8" fmla="*/ 3 w 10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3" y="0"/>
                </a:moveTo>
                <a:cubicBezTo>
                  <a:pt x="0" y="0"/>
                  <a:pt x="0" y="3"/>
                  <a:pt x="0" y="6"/>
                </a:cubicBezTo>
                <a:cubicBezTo>
                  <a:pt x="0" y="9"/>
                  <a:pt x="3" y="12"/>
                  <a:pt x="3" y="12"/>
                </a:cubicBezTo>
                <a:cubicBezTo>
                  <a:pt x="6" y="12"/>
                  <a:pt x="9" y="9"/>
                  <a:pt x="9" y="6"/>
                </a:cubicBezTo>
                <a:cubicBezTo>
                  <a:pt x="9" y="0"/>
                  <a:pt x="6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1" name="Freeform 349"/>
          <p:cNvSpPr>
            <a:spLocks noChangeArrowheads="1"/>
          </p:cNvSpPr>
          <p:nvPr/>
        </p:nvSpPr>
        <p:spPr bwMode="auto">
          <a:xfrm>
            <a:off x="2701517" y="219768"/>
            <a:ext cx="24698" cy="24698"/>
          </a:xfrm>
          <a:custGeom>
            <a:avLst/>
            <a:gdLst>
              <a:gd name="T0" fmla="*/ 28 w 57"/>
              <a:gd name="T1" fmla="*/ 0 h 57"/>
              <a:gd name="T2" fmla="*/ 0 w 57"/>
              <a:gd name="T3" fmla="*/ 28 h 57"/>
              <a:gd name="T4" fmla="*/ 28 w 57"/>
              <a:gd name="T5" fmla="*/ 56 h 57"/>
              <a:gd name="T6" fmla="*/ 56 w 57"/>
              <a:gd name="T7" fmla="*/ 28 h 57"/>
              <a:gd name="T8" fmla="*/ 28 w 57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6" y="45"/>
                  <a:pt x="56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2" name="Freeform 350"/>
          <p:cNvSpPr>
            <a:spLocks noChangeArrowheads="1"/>
          </p:cNvSpPr>
          <p:nvPr/>
        </p:nvSpPr>
        <p:spPr bwMode="auto">
          <a:xfrm>
            <a:off x="2479240" y="223568"/>
            <a:ext cx="18998" cy="20899"/>
          </a:xfrm>
          <a:custGeom>
            <a:avLst/>
            <a:gdLst>
              <a:gd name="T0" fmla="*/ 23 w 46"/>
              <a:gd name="T1" fmla="*/ 0 h 47"/>
              <a:gd name="T2" fmla="*/ 0 w 46"/>
              <a:gd name="T3" fmla="*/ 23 h 47"/>
              <a:gd name="T4" fmla="*/ 23 w 46"/>
              <a:gd name="T5" fmla="*/ 46 h 47"/>
              <a:gd name="T6" fmla="*/ 45 w 46"/>
              <a:gd name="T7" fmla="*/ 23 h 47"/>
              <a:gd name="T8" fmla="*/ 23 w 46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7">
                <a:moveTo>
                  <a:pt x="23" y="0"/>
                </a:moveTo>
                <a:cubicBezTo>
                  <a:pt x="11" y="0"/>
                  <a:pt x="0" y="12"/>
                  <a:pt x="0" y="23"/>
                </a:cubicBezTo>
                <a:cubicBezTo>
                  <a:pt x="0" y="34"/>
                  <a:pt x="11" y="46"/>
                  <a:pt x="23" y="46"/>
                </a:cubicBezTo>
                <a:cubicBezTo>
                  <a:pt x="37" y="46"/>
                  <a:pt x="45" y="34"/>
                  <a:pt x="45" y="23"/>
                </a:cubicBezTo>
                <a:cubicBezTo>
                  <a:pt x="45" y="9"/>
                  <a:pt x="37" y="0"/>
                  <a:pt x="2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3" name="Freeform 351"/>
          <p:cNvSpPr>
            <a:spLocks noChangeArrowheads="1"/>
          </p:cNvSpPr>
          <p:nvPr/>
        </p:nvSpPr>
        <p:spPr bwMode="auto">
          <a:xfrm>
            <a:off x="2251262" y="221668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59" y="14"/>
                  <a:pt x="48" y="0"/>
                  <a:pt x="3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4" name="Freeform 352"/>
          <p:cNvSpPr>
            <a:spLocks noChangeArrowheads="1"/>
          </p:cNvSpPr>
          <p:nvPr/>
        </p:nvSpPr>
        <p:spPr bwMode="auto">
          <a:xfrm>
            <a:off x="2008086" y="204569"/>
            <a:ext cx="60794" cy="60794"/>
          </a:xfrm>
          <a:custGeom>
            <a:avLst/>
            <a:gdLst>
              <a:gd name="T0" fmla="*/ 71 w 142"/>
              <a:gd name="T1" fmla="*/ 0 h 142"/>
              <a:gd name="T2" fmla="*/ 0 w 142"/>
              <a:gd name="T3" fmla="*/ 71 h 142"/>
              <a:gd name="T4" fmla="*/ 71 w 142"/>
              <a:gd name="T5" fmla="*/ 141 h 142"/>
              <a:gd name="T6" fmla="*/ 138 w 142"/>
              <a:gd name="T7" fmla="*/ 71 h 142"/>
              <a:gd name="T8" fmla="*/ 71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1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1" y="141"/>
                  <a:pt x="71" y="141"/>
                </a:cubicBezTo>
                <a:cubicBezTo>
                  <a:pt x="110" y="141"/>
                  <a:pt x="141" y="110"/>
                  <a:pt x="138" y="71"/>
                </a:cubicBezTo>
                <a:cubicBezTo>
                  <a:pt x="141" y="31"/>
                  <a:pt x="110" y="0"/>
                  <a:pt x="7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5" name="Freeform 353"/>
          <p:cNvSpPr>
            <a:spLocks noChangeArrowheads="1"/>
          </p:cNvSpPr>
          <p:nvPr/>
        </p:nvSpPr>
        <p:spPr bwMode="auto">
          <a:xfrm>
            <a:off x="1783908" y="204569"/>
            <a:ext cx="60794" cy="60794"/>
          </a:xfrm>
          <a:custGeom>
            <a:avLst/>
            <a:gdLst>
              <a:gd name="T0" fmla="*/ 71 w 142"/>
              <a:gd name="T1" fmla="*/ 0 h 142"/>
              <a:gd name="T2" fmla="*/ 0 w 142"/>
              <a:gd name="T3" fmla="*/ 71 h 142"/>
              <a:gd name="T4" fmla="*/ 71 w 142"/>
              <a:gd name="T5" fmla="*/ 141 h 142"/>
              <a:gd name="T6" fmla="*/ 141 w 142"/>
              <a:gd name="T7" fmla="*/ 71 h 142"/>
              <a:gd name="T8" fmla="*/ 71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1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4" y="141"/>
                  <a:pt x="71" y="141"/>
                </a:cubicBezTo>
                <a:cubicBezTo>
                  <a:pt x="110" y="141"/>
                  <a:pt x="141" y="107"/>
                  <a:pt x="141" y="71"/>
                </a:cubicBezTo>
                <a:cubicBezTo>
                  <a:pt x="141" y="31"/>
                  <a:pt x="110" y="0"/>
                  <a:pt x="7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6" name="Freeform 354"/>
          <p:cNvSpPr>
            <a:spLocks noChangeArrowheads="1"/>
          </p:cNvSpPr>
          <p:nvPr/>
        </p:nvSpPr>
        <p:spPr bwMode="auto">
          <a:xfrm>
            <a:off x="1544532" y="193171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4"/>
                  <a:pt x="0" y="101"/>
                </a:cubicBezTo>
                <a:cubicBezTo>
                  <a:pt x="0" y="157"/>
                  <a:pt x="45" y="203"/>
                  <a:pt x="102" y="203"/>
                </a:cubicBezTo>
                <a:cubicBezTo>
                  <a:pt x="158" y="203"/>
                  <a:pt x="203" y="157"/>
                  <a:pt x="203" y="101"/>
                </a:cubicBezTo>
                <a:cubicBezTo>
                  <a:pt x="203" y="44"/>
                  <a:pt x="158" y="0"/>
                  <a:pt x="10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7" name="Freeform 355"/>
          <p:cNvSpPr>
            <a:spLocks noChangeArrowheads="1"/>
          </p:cNvSpPr>
          <p:nvPr/>
        </p:nvSpPr>
        <p:spPr bwMode="auto">
          <a:xfrm>
            <a:off x="1324153" y="198871"/>
            <a:ext cx="77892" cy="77892"/>
          </a:xfrm>
          <a:custGeom>
            <a:avLst/>
            <a:gdLst>
              <a:gd name="T0" fmla="*/ 90 w 182"/>
              <a:gd name="T1" fmla="*/ 0 h 182"/>
              <a:gd name="T2" fmla="*/ 0 w 182"/>
              <a:gd name="T3" fmla="*/ 90 h 182"/>
              <a:gd name="T4" fmla="*/ 90 w 182"/>
              <a:gd name="T5" fmla="*/ 181 h 182"/>
              <a:gd name="T6" fmla="*/ 181 w 182"/>
              <a:gd name="T7" fmla="*/ 90 h 182"/>
              <a:gd name="T8" fmla="*/ 90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0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0" y="181"/>
                </a:cubicBezTo>
                <a:cubicBezTo>
                  <a:pt x="141" y="181"/>
                  <a:pt x="181" y="141"/>
                  <a:pt x="181" y="90"/>
                </a:cubicBezTo>
                <a:cubicBezTo>
                  <a:pt x="181" y="39"/>
                  <a:pt x="141" y="0"/>
                  <a:pt x="9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" name="Freeform 356"/>
          <p:cNvSpPr>
            <a:spLocks noChangeArrowheads="1"/>
          </p:cNvSpPr>
          <p:nvPr/>
        </p:nvSpPr>
        <p:spPr bwMode="auto">
          <a:xfrm>
            <a:off x="1113273" y="214069"/>
            <a:ext cx="53195" cy="53195"/>
          </a:xfrm>
          <a:custGeom>
            <a:avLst/>
            <a:gdLst>
              <a:gd name="T0" fmla="*/ 59 w 125"/>
              <a:gd name="T1" fmla="*/ 0 h 125"/>
              <a:gd name="T2" fmla="*/ 0 w 125"/>
              <a:gd name="T3" fmla="*/ 62 h 125"/>
              <a:gd name="T4" fmla="*/ 62 w 125"/>
              <a:gd name="T5" fmla="*/ 124 h 125"/>
              <a:gd name="T6" fmla="*/ 124 w 125"/>
              <a:gd name="T7" fmla="*/ 62 h 125"/>
              <a:gd name="T8" fmla="*/ 59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59" y="0"/>
                </a:moveTo>
                <a:cubicBezTo>
                  <a:pt x="26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19" y="25"/>
                  <a:pt x="90" y="0"/>
                  <a:pt x="5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" name="Freeform 357"/>
          <p:cNvSpPr>
            <a:spLocks noChangeArrowheads="1"/>
          </p:cNvSpPr>
          <p:nvPr/>
        </p:nvSpPr>
        <p:spPr bwMode="auto">
          <a:xfrm>
            <a:off x="890996" y="217869"/>
            <a:ext cx="45596" cy="45596"/>
          </a:xfrm>
          <a:custGeom>
            <a:avLst/>
            <a:gdLst>
              <a:gd name="T0" fmla="*/ 50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0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0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3"/>
                  <a:pt x="82" y="0"/>
                  <a:pt x="5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0" name="Freeform 358"/>
          <p:cNvSpPr>
            <a:spLocks noChangeArrowheads="1"/>
          </p:cNvSpPr>
          <p:nvPr/>
        </p:nvSpPr>
        <p:spPr bwMode="auto">
          <a:xfrm>
            <a:off x="668717" y="221668"/>
            <a:ext cx="39897" cy="39895"/>
          </a:xfrm>
          <a:custGeom>
            <a:avLst/>
            <a:gdLst>
              <a:gd name="T0" fmla="*/ 45 w 92"/>
              <a:gd name="T1" fmla="*/ 0 h 91"/>
              <a:gd name="T2" fmla="*/ 0 w 92"/>
              <a:gd name="T3" fmla="*/ 45 h 91"/>
              <a:gd name="T4" fmla="*/ 45 w 92"/>
              <a:gd name="T5" fmla="*/ 90 h 91"/>
              <a:gd name="T6" fmla="*/ 91 w 92"/>
              <a:gd name="T7" fmla="*/ 45 h 91"/>
              <a:gd name="T8" fmla="*/ 45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5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5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" name="Freeform 359"/>
          <p:cNvSpPr>
            <a:spLocks noChangeArrowheads="1"/>
          </p:cNvSpPr>
          <p:nvPr/>
        </p:nvSpPr>
        <p:spPr bwMode="auto">
          <a:xfrm>
            <a:off x="448339" y="229268"/>
            <a:ext cx="30397" cy="28497"/>
          </a:xfrm>
          <a:custGeom>
            <a:avLst/>
            <a:gdLst>
              <a:gd name="T0" fmla="*/ 34 w 69"/>
              <a:gd name="T1" fmla="*/ 0 h 68"/>
              <a:gd name="T2" fmla="*/ 0 w 69"/>
              <a:gd name="T3" fmla="*/ 34 h 68"/>
              <a:gd name="T4" fmla="*/ 34 w 69"/>
              <a:gd name="T5" fmla="*/ 67 h 68"/>
              <a:gd name="T6" fmla="*/ 68 w 69"/>
              <a:gd name="T7" fmla="*/ 34 h 68"/>
              <a:gd name="T8" fmla="*/ 34 w 6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8">
                <a:moveTo>
                  <a:pt x="34" y="0"/>
                </a:moveTo>
                <a:cubicBezTo>
                  <a:pt x="15" y="0"/>
                  <a:pt x="0" y="17"/>
                  <a:pt x="0" y="34"/>
                </a:cubicBezTo>
                <a:cubicBezTo>
                  <a:pt x="0" y="53"/>
                  <a:pt x="14" y="67"/>
                  <a:pt x="34" y="67"/>
                </a:cubicBezTo>
                <a:cubicBezTo>
                  <a:pt x="53" y="67"/>
                  <a:pt x="68" y="53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2" name="Freeform 360"/>
          <p:cNvSpPr>
            <a:spLocks noChangeArrowheads="1"/>
          </p:cNvSpPr>
          <p:nvPr/>
        </p:nvSpPr>
        <p:spPr bwMode="auto">
          <a:xfrm>
            <a:off x="203264" y="208369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3" name="Freeform 361"/>
          <p:cNvSpPr>
            <a:spLocks noChangeArrowheads="1"/>
          </p:cNvSpPr>
          <p:nvPr/>
        </p:nvSpPr>
        <p:spPr bwMode="auto">
          <a:xfrm>
            <a:off x="-15216" y="217869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8"/>
                  <a:pt x="99" y="0"/>
                  <a:pt x="6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" name="Freeform 362"/>
          <p:cNvSpPr>
            <a:spLocks noChangeArrowheads="1"/>
          </p:cNvSpPr>
          <p:nvPr/>
        </p:nvSpPr>
        <p:spPr bwMode="auto">
          <a:xfrm>
            <a:off x="2486839" y="6989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3" y="6"/>
                  <a:pt x="3" y="6"/>
                </a:cubicBezTo>
                <a:cubicBezTo>
                  <a:pt x="3" y="6"/>
                  <a:pt x="6" y="3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5" name="Freeform 363"/>
          <p:cNvSpPr>
            <a:spLocks noChangeArrowheads="1"/>
          </p:cNvSpPr>
          <p:nvPr/>
        </p:nvSpPr>
        <p:spPr bwMode="auto">
          <a:xfrm>
            <a:off x="2262661" y="8889"/>
            <a:ext cx="1899" cy="1899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" name="Freeform 364"/>
          <p:cNvSpPr>
            <a:spLocks noChangeArrowheads="1"/>
          </p:cNvSpPr>
          <p:nvPr/>
        </p:nvSpPr>
        <p:spPr bwMode="auto">
          <a:xfrm>
            <a:off x="1791507" y="-8210"/>
            <a:ext cx="41796" cy="39897"/>
          </a:xfrm>
          <a:custGeom>
            <a:avLst/>
            <a:gdLst>
              <a:gd name="T0" fmla="*/ 48 w 97"/>
              <a:gd name="T1" fmla="*/ 0 h 94"/>
              <a:gd name="T2" fmla="*/ 3 w 97"/>
              <a:gd name="T3" fmla="*/ 46 h 94"/>
              <a:gd name="T4" fmla="*/ 51 w 97"/>
              <a:gd name="T5" fmla="*/ 93 h 94"/>
              <a:gd name="T6" fmla="*/ 96 w 97"/>
              <a:gd name="T7" fmla="*/ 46 h 94"/>
              <a:gd name="T8" fmla="*/ 48 w 97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4">
                <a:moveTo>
                  <a:pt x="48" y="0"/>
                </a:moveTo>
                <a:cubicBezTo>
                  <a:pt x="22" y="0"/>
                  <a:pt x="0" y="20"/>
                  <a:pt x="3" y="46"/>
                </a:cubicBezTo>
                <a:cubicBezTo>
                  <a:pt x="3" y="71"/>
                  <a:pt x="25" y="93"/>
                  <a:pt x="51" y="93"/>
                </a:cubicBezTo>
                <a:cubicBezTo>
                  <a:pt x="76" y="93"/>
                  <a:pt x="96" y="71"/>
                  <a:pt x="96" y="46"/>
                </a:cubicBezTo>
                <a:cubicBezTo>
                  <a:pt x="96" y="20"/>
                  <a:pt x="73" y="0"/>
                  <a:pt x="4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7" name="Freeform 365"/>
          <p:cNvSpPr>
            <a:spLocks noChangeArrowheads="1"/>
          </p:cNvSpPr>
          <p:nvPr/>
        </p:nvSpPr>
        <p:spPr bwMode="auto">
          <a:xfrm>
            <a:off x="1559730" y="-15809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27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99" y="130"/>
                  <a:pt x="127" y="102"/>
                  <a:pt x="127" y="65"/>
                </a:cubicBezTo>
                <a:cubicBezTo>
                  <a:pt x="130" y="28"/>
                  <a:pt x="101" y="0"/>
                  <a:pt x="6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" name="Freeform 366"/>
          <p:cNvSpPr>
            <a:spLocks noChangeArrowheads="1"/>
          </p:cNvSpPr>
          <p:nvPr/>
        </p:nvSpPr>
        <p:spPr bwMode="auto">
          <a:xfrm>
            <a:off x="1337451" y="-12009"/>
            <a:ext cx="51296" cy="53195"/>
          </a:xfrm>
          <a:custGeom>
            <a:avLst/>
            <a:gdLst>
              <a:gd name="T0" fmla="*/ 57 w 117"/>
              <a:gd name="T1" fmla="*/ 3 h 122"/>
              <a:gd name="T2" fmla="*/ 0 w 117"/>
              <a:gd name="T3" fmla="*/ 62 h 122"/>
              <a:gd name="T4" fmla="*/ 59 w 117"/>
              <a:gd name="T5" fmla="*/ 121 h 122"/>
              <a:gd name="T6" fmla="*/ 116 w 117"/>
              <a:gd name="T7" fmla="*/ 62 h 122"/>
              <a:gd name="T8" fmla="*/ 57 w 117"/>
              <a:gd name="T9" fmla="*/ 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2">
                <a:moveTo>
                  <a:pt x="57" y="3"/>
                </a:moveTo>
                <a:cubicBezTo>
                  <a:pt x="26" y="3"/>
                  <a:pt x="0" y="28"/>
                  <a:pt x="0" y="62"/>
                </a:cubicBezTo>
                <a:cubicBezTo>
                  <a:pt x="0" y="93"/>
                  <a:pt x="26" y="121"/>
                  <a:pt x="59" y="121"/>
                </a:cubicBezTo>
                <a:cubicBezTo>
                  <a:pt x="91" y="121"/>
                  <a:pt x="116" y="96"/>
                  <a:pt x="116" y="62"/>
                </a:cubicBezTo>
                <a:cubicBezTo>
                  <a:pt x="113" y="28"/>
                  <a:pt x="88" y="0"/>
                  <a:pt x="57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" name="Freeform 367"/>
          <p:cNvSpPr>
            <a:spLocks noChangeArrowheads="1"/>
          </p:cNvSpPr>
          <p:nvPr/>
        </p:nvSpPr>
        <p:spPr bwMode="auto">
          <a:xfrm>
            <a:off x="1113273" y="-10109"/>
            <a:ext cx="49395" cy="49395"/>
          </a:xfrm>
          <a:custGeom>
            <a:avLst/>
            <a:gdLst>
              <a:gd name="T0" fmla="*/ 57 w 114"/>
              <a:gd name="T1" fmla="*/ 0 h 113"/>
              <a:gd name="T2" fmla="*/ 0 w 114"/>
              <a:gd name="T3" fmla="*/ 56 h 113"/>
              <a:gd name="T4" fmla="*/ 57 w 114"/>
              <a:gd name="T5" fmla="*/ 112 h 113"/>
              <a:gd name="T6" fmla="*/ 113 w 114"/>
              <a:gd name="T7" fmla="*/ 56 h 113"/>
              <a:gd name="T8" fmla="*/ 57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7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87"/>
                  <a:pt x="26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25"/>
                  <a:pt x="88" y="0"/>
                  <a:pt x="5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0" name="Freeform 368"/>
          <p:cNvSpPr>
            <a:spLocks noChangeArrowheads="1"/>
          </p:cNvSpPr>
          <p:nvPr/>
        </p:nvSpPr>
        <p:spPr bwMode="auto">
          <a:xfrm>
            <a:off x="890996" y="-4410"/>
            <a:ext cx="41796" cy="41796"/>
          </a:xfrm>
          <a:custGeom>
            <a:avLst/>
            <a:gdLst>
              <a:gd name="T0" fmla="*/ 48 w 99"/>
              <a:gd name="T1" fmla="*/ 0 h 97"/>
              <a:gd name="T2" fmla="*/ 0 w 99"/>
              <a:gd name="T3" fmla="*/ 48 h 97"/>
              <a:gd name="T4" fmla="*/ 48 w 99"/>
              <a:gd name="T5" fmla="*/ 96 h 97"/>
              <a:gd name="T6" fmla="*/ 96 w 99"/>
              <a:gd name="T7" fmla="*/ 48 h 97"/>
              <a:gd name="T8" fmla="*/ 48 w 9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7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6"/>
                  <a:pt x="22" y="96"/>
                  <a:pt x="48" y="96"/>
                </a:cubicBezTo>
                <a:cubicBezTo>
                  <a:pt x="76" y="96"/>
                  <a:pt x="96" y="73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1" name="Freeform 369"/>
          <p:cNvSpPr>
            <a:spLocks noChangeArrowheads="1"/>
          </p:cNvSpPr>
          <p:nvPr/>
        </p:nvSpPr>
        <p:spPr bwMode="auto">
          <a:xfrm>
            <a:off x="668717" y="-2510"/>
            <a:ext cx="37996" cy="37996"/>
          </a:xfrm>
          <a:custGeom>
            <a:avLst/>
            <a:gdLst>
              <a:gd name="T0" fmla="*/ 43 w 86"/>
              <a:gd name="T1" fmla="*/ 0 h 86"/>
              <a:gd name="T2" fmla="*/ 0 w 86"/>
              <a:gd name="T3" fmla="*/ 43 h 86"/>
              <a:gd name="T4" fmla="*/ 43 w 86"/>
              <a:gd name="T5" fmla="*/ 85 h 86"/>
              <a:gd name="T6" fmla="*/ 85 w 86"/>
              <a:gd name="T7" fmla="*/ 43 h 86"/>
              <a:gd name="T8" fmla="*/ 43 w 86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43" y="0"/>
                </a:moveTo>
                <a:cubicBezTo>
                  <a:pt x="20" y="0"/>
                  <a:pt x="0" y="20"/>
                  <a:pt x="0" y="43"/>
                </a:cubicBezTo>
                <a:cubicBezTo>
                  <a:pt x="0" y="65"/>
                  <a:pt x="20" y="85"/>
                  <a:pt x="43" y="85"/>
                </a:cubicBezTo>
                <a:cubicBezTo>
                  <a:pt x="65" y="85"/>
                  <a:pt x="85" y="65"/>
                  <a:pt x="85" y="43"/>
                </a:cubicBezTo>
                <a:cubicBezTo>
                  <a:pt x="85" y="20"/>
                  <a:pt x="68" y="0"/>
                  <a:pt x="4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2" name="Freeform 370"/>
          <p:cNvSpPr>
            <a:spLocks noChangeArrowheads="1"/>
          </p:cNvSpPr>
          <p:nvPr/>
        </p:nvSpPr>
        <p:spPr bwMode="auto">
          <a:xfrm>
            <a:off x="452139" y="8889"/>
            <a:ext cx="18998" cy="18998"/>
          </a:xfrm>
          <a:custGeom>
            <a:avLst/>
            <a:gdLst>
              <a:gd name="T0" fmla="*/ 22 w 46"/>
              <a:gd name="T1" fmla="*/ 0 h 46"/>
              <a:gd name="T2" fmla="*/ 0 w 46"/>
              <a:gd name="T3" fmla="*/ 22 h 46"/>
              <a:gd name="T4" fmla="*/ 22 w 46"/>
              <a:gd name="T5" fmla="*/ 45 h 46"/>
              <a:gd name="T6" fmla="*/ 45 w 46"/>
              <a:gd name="T7" fmla="*/ 22 h 46"/>
              <a:gd name="T8" fmla="*/ 22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2" y="0"/>
                </a:moveTo>
                <a:cubicBezTo>
                  <a:pt x="8" y="0"/>
                  <a:pt x="0" y="11"/>
                  <a:pt x="0" y="22"/>
                </a:cubicBezTo>
                <a:cubicBezTo>
                  <a:pt x="0" y="37"/>
                  <a:pt x="11" y="45"/>
                  <a:pt x="22" y="45"/>
                </a:cubicBezTo>
                <a:cubicBezTo>
                  <a:pt x="34" y="45"/>
                  <a:pt x="45" y="34"/>
                  <a:pt x="45" y="22"/>
                </a:cubicBezTo>
                <a:cubicBezTo>
                  <a:pt x="45" y="8"/>
                  <a:pt x="37" y="0"/>
                  <a:pt x="2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" name="Freeform 371"/>
          <p:cNvSpPr>
            <a:spLocks noChangeArrowheads="1"/>
          </p:cNvSpPr>
          <p:nvPr/>
        </p:nvSpPr>
        <p:spPr bwMode="auto">
          <a:xfrm>
            <a:off x="233661" y="14588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8 h 18"/>
              <a:gd name="T4" fmla="*/ 8 w 18"/>
              <a:gd name="T5" fmla="*/ 17 h 18"/>
              <a:gd name="T6" fmla="*/ 17 w 18"/>
              <a:gd name="T7" fmla="*/ 8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3"/>
                  <a:pt x="6" y="17"/>
                  <a:pt x="8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" name="Freeform 372"/>
          <p:cNvSpPr>
            <a:spLocks noChangeArrowheads="1"/>
          </p:cNvSpPr>
          <p:nvPr/>
        </p:nvSpPr>
        <p:spPr bwMode="auto">
          <a:xfrm>
            <a:off x="-17" y="6989"/>
            <a:ext cx="24698" cy="24698"/>
          </a:xfrm>
          <a:custGeom>
            <a:avLst/>
            <a:gdLst>
              <a:gd name="T0" fmla="*/ 28 w 58"/>
              <a:gd name="T1" fmla="*/ 0 h 57"/>
              <a:gd name="T2" fmla="*/ 0 w 58"/>
              <a:gd name="T3" fmla="*/ 28 h 57"/>
              <a:gd name="T4" fmla="*/ 28 w 58"/>
              <a:gd name="T5" fmla="*/ 56 h 57"/>
              <a:gd name="T6" fmla="*/ 57 w 58"/>
              <a:gd name="T7" fmla="*/ 28 h 57"/>
              <a:gd name="T8" fmla="*/ 28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7" y="42"/>
                  <a:pt x="57" y="28"/>
                </a:cubicBezTo>
                <a:cubicBezTo>
                  <a:pt x="57" y="14"/>
                  <a:pt x="45" y="0"/>
                  <a:pt x="2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1" name="Freeform 18"/>
          <p:cNvSpPr>
            <a:spLocks noChangeArrowheads="1"/>
          </p:cNvSpPr>
          <p:nvPr/>
        </p:nvSpPr>
        <p:spPr bwMode="auto">
          <a:xfrm>
            <a:off x="7467004" y="4762220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9" y="0"/>
                  <a:pt x="0" y="9"/>
                  <a:pt x="0" y="17"/>
                </a:cubicBezTo>
                <a:cubicBezTo>
                  <a:pt x="0" y="26"/>
                  <a:pt x="9" y="34"/>
                  <a:pt x="17" y="34"/>
                </a:cubicBezTo>
                <a:cubicBezTo>
                  <a:pt x="26" y="34"/>
                  <a:pt x="34" y="25"/>
                  <a:pt x="34" y="17"/>
                </a:cubicBezTo>
                <a:cubicBezTo>
                  <a:pt x="34" y="8"/>
                  <a:pt x="28" y="0"/>
                  <a:pt x="1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8" name="Freeform 35"/>
          <p:cNvSpPr>
            <a:spLocks noChangeArrowheads="1"/>
          </p:cNvSpPr>
          <p:nvPr/>
        </p:nvSpPr>
        <p:spPr bwMode="auto">
          <a:xfrm>
            <a:off x="7917260" y="4536143"/>
            <a:ext cx="11399" cy="13298"/>
          </a:xfrm>
          <a:custGeom>
            <a:avLst/>
            <a:gdLst>
              <a:gd name="T0" fmla="*/ 14 w 27"/>
              <a:gd name="T1" fmla="*/ 0 h 29"/>
              <a:gd name="T2" fmla="*/ 0 w 27"/>
              <a:gd name="T3" fmla="*/ 14 h 29"/>
              <a:gd name="T4" fmla="*/ 14 w 27"/>
              <a:gd name="T5" fmla="*/ 28 h 29"/>
              <a:gd name="T6" fmla="*/ 26 w 27"/>
              <a:gd name="T7" fmla="*/ 14 h 29"/>
              <a:gd name="T8" fmla="*/ 14 w 27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cubicBezTo>
                  <a:pt x="20" y="28"/>
                  <a:pt x="26" y="23"/>
                  <a:pt x="26" y="14"/>
                </a:cubicBezTo>
                <a:cubicBezTo>
                  <a:pt x="26" y="6"/>
                  <a:pt x="20" y="0"/>
                  <a:pt x="1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9" name="Freeform 36"/>
          <p:cNvSpPr>
            <a:spLocks noChangeArrowheads="1"/>
          </p:cNvSpPr>
          <p:nvPr/>
        </p:nvSpPr>
        <p:spPr bwMode="auto">
          <a:xfrm>
            <a:off x="7694982" y="4538043"/>
            <a:ext cx="9500" cy="9500"/>
          </a:xfrm>
          <a:custGeom>
            <a:avLst/>
            <a:gdLst>
              <a:gd name="T0" fmla="*/ 11 w 24"/>
              <a:gd name="T1" fmla="*/ 0 h 23"/>
              <a:gd name="T2" fmla="*/ 0 w 24"/>
              <a:gd name="T3" fmla="*/ 11 h 23"/>
              <a:gd name="T4" fmla="*/ 11 w 24"/>
              <a:gd name="T5" fmla="*/ 22 h 23"/>
              <a:gd name="T6" fmla="*/ 23 w 24"/>
              <a:gd name="T7" fmla="*/ 11 h 23"/>
              <a:gd name="T8" fmla="*/ 11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6" y="22"/>
                  <a:pt x="11" y="22"/>
                </a:cubicBezTo>
                <a:cubicBezTo>
                  <a:pt x="17" y="22"/>
                  <a:pt x="23" y="17"/>
                  <a:pt x="23" y="11"/>
                </a:cubicBezTo>
                <a:cubicBezTo>
                  <a:pt x="23" y="5"/>
                  <a:pt x="17" y="0"/>
                  <a:pt x="1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" name="Freeform 37"/>
          <p:cNvSpPr>
            <a:spLocks noChangeArrowheads="1"/>
          </p:cNvSpPr>
          <p:nvPr/>
        </p:nvSpPr>
        <p:spPr bwMode="auto">
          <a:xfrm>
            <a:off x="7468905" y="4538043"/>
            <a:ext cx="13298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0" y="0"/>
                  <a:pt x="1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" name="Freeform 56"/>
          <p:cNvSpPr>
            <a:spLocks noChangeArrowheads="1"/>
          </p:cNvSpPr>
          <p:nvPr/>
        </p:nvSpPr>
        <p:spPr bwMode="auto">
          <a:xfrm>
            <a:off x="9047649" y="4310065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0" y="6"/>
                  <a:pt x="3" y="6"/>
                </a:cubicBezTo>
                <a:cubicBezTo>
                  <a:pt x="6" y="6"/>
                  <a:pt x="6" y="6"/>
                  <a:pt x="6" y="3"/>
                </a:cubicBezTo>
                <a:cubicBezTo>
                  <a:pt x="6" y="0"/>
                  <a:pt x="6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" name="Freeform 57"/>
          <p:cNvSpPr>
            <a:spLocks noChangeArrowheads="1"/>
          </p:cNvSpPr>
          <p:nvPr/>
        </p:nvSpPr>
        <p:spPr bwMode="auto">
          <a:xfrm>
            <a:off x="8823471" y="4311965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3"/>
                </a:ln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6"/>
                  <a:pt x="6" y="3"/>
                </a:cubicBezTo>
                <a:cubicBezTo>
                  <a:pt x="6" y="1"/>
                  <a:pt x="3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" name="Freeform 58"/>
          <p:cNvSpPr>
            <a:spLocks noChangeArrowheads="1"/>
          </p:cNvSpPr>
          <p:nvPr/>
        </p:nvSpPr>
        <p:spPr bwMode="auto">
          <a:xfrm>
            <a:off x="8585995" y="4300567"/>
            <a:ext cx="26597" cy="28497"/>
          </a:xfrm>
          <a:custGeom>
            <a:avLst/>
            <a:gdLst>
              <a:gd name="T0" fmla="*/ 62 w 63"/>
              <a:gd name="T1" fmla="*/ 31 h 65"/>
              <a:gd name="T2" fmla="*/ 58 w 63"/>
              <a:gd name="T3" fmla="*/ 47 h 65"/>
              <a:gd name="T4" fmla="*/ 46 w 63"/>
              <a:gd name="T5" fmla="*/ 58 h 65"/>
              <a:gd name="T6" fmla="*/ 31 w 63"/>
              <a:gd name="T7" fmla="*/ 63 h 65"/>
              <a:gd name="T8" fmla="*/ 15 w 63"/>
              <a:gd name="T9" fmla="*/ 58 h 65"/>
              <a:gd name="T10" fmla="*/ 4 w 63"/>
              <a:gd name="T11" fmla="*/ 47 h 65"/>
              <a:gd name="T12" fmla="*/ 0 w 63"/>
              <a:gd name="T13" fmla="*/ 32 h 65"/>
              <a:gd name="T14" fmla="*/ 4 w 63"/>
              <a:gd name="T15" fmla="*/ 16 h 65"/>
              <a:gd name="T16" fmla="*/ 15 w 63"/>
              <a:gd name="T17" fmla="*/ 5 h 65"/>
              <a:gd name="T18" fmla="*/ 31 w 63"/>
              <a:gd name="T19" fmla="*/ 0 h 65"/>
              <a:gd name="T20" fmla="*/ 46 w 63"/>
              <a:gd name="T21" fmla="*/ 5 h 65"/>
              <a:gd name="T22" fmla="*/ 57 w 63"/>
              <a:gd name="T23" fmla="*/ 16 h 65"/>
              <a:gd name="T24" fmla="*/ 62 w 63"/>
              <a:gd name="T25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5">
                <a:moveTo>
                  <a:pt x="62" y="31"/>
                </a:moveTo>
                <a:cubicBezTo>
                  <a:pt x="62" y="37"/>
                  <a:pt x="60" y="42"/>
                  <a:pt x="58" y="47"/>
                </a:cubicBezTo>
                <a:cubicBezTo>
                  <a:pt x="55" y="52"/>
                  <a:pt x="51" y="55"/>
                  <a:pt x="46" y="58"/>
                </a:cubicBezTo>
                <a:cubicBezTo>
                  <a:pt x="41" y="61"/>
                  <a:pt x="37" y="63"/>
                  <a:pt x="31" y="63"/>
                </a:cubicBezTo>
                <a:cubicBezTo>
                  <a:pt x="25" y="64"/>
                  <a:pt x="20" y="61"/>
                  <a:pt x="15" y="58"/>
                </a:cubicBezTo>
                <a:cubicBezTo>
                  <a:pt x="10" y="56"/>
                  <a:pt x="7" y="52"/>
                  <a:pt x="4" y="47"/>
                </a:cubicBezTo>
                <a:cubicBezTo>
                  <a:pt x="1" y="42"/>
                  <a:pt x="0" y="38"/>
                  <a:pt x="0" y="32"/>
                </a:cubicBezTo>
                <a:cubicBezTo>
                  <a:pt x="0" y="27"/>
                  <a:pt x="1" y="21"/>
                  <a:pt x="4" y="16"/>
                </a:cubicBezTo>
                <a:cubicBezTo>
                  <a:pt x="7" y="11"/>
                  <a:pt x="10" y="8"/>
                  <a:pt x="15" y="5"/>
                </a:cubicBezTo>
                <a:cubicBezTo>
                  <a:pt x="20" y="2"/>
                  <a:pt x="25" y="0"/>
                  <a:pt x="31" y="0"/>
                </a:cubicBezTo>
                <a:cubicBezTo>
                  <a:pt x="36" y="0"/>
                  <a:pt x="41" y="3"/>
                  <a:pt x="46" y="5"/>
                </a:cubicBezTo>
                <a:cubicBezTo>
                  <a:pt x="51" y="8"/>
                  <a:pt x="54" y="11"/>
                  <a:pt x="57" y="16"/>
                </a:cubicBezTo>
                <a:cubicBezTo>
                  <a:pt x="59" y="21"/>
                  <a:pt x="62" y="26"/>
                  <a:pt x="62" y="31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2" name="Freeform 59"/>
          <p:cNvSpPr>
            <a:spLocks noChangeArrowheads="1"/>
          </p:cNvSpPr>
          <p:nvPr/>
        </p:nvSpPr>
        <p:spPr bwMode="auto">
          <a:xfrm>
            <a:off x="8359916" y="4302466"/>
            <a:ext cx="24698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6" y="0"/>
                  <a:pt x="2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" name="Freeform 60"/>
          <p:cNvSpPr>
            <a:spLocks noChangeArrowheads="1"/>
          </p:cNvSpPr>
          <p:nvPr/>
        </p:nvSpPr>
        <p:spPr bwMode="auto">
          <a:xfrm>
            <a:off x="8137639" y="4306265"/>
            <a:ext cx="18998" cy="18998"/>
          </a:xfrm>
          <a:custGeom>
            <a:avLst/>
            <a:gdLst>
              <a:gd name="T0" fmla="*/ 45 w 46"/>
              <a:gd name="T1" fmla="*/ 22 h 46"/>
              <a:gd name="T2" fmla="*/ 42 w 46"/>
              <a:gd name="T3" fmla="*/ 33 h 46"/>
              <a:gd name="T4" fmla="*/ 34 w 46"/>
              <a:gd name="T5" fmla="*/ 42 h 46"/>
              <a:gd name="T6" fmla="*/ 23 w 46"/>
              <a:gd name="T7" fmla="*/ 45 h 46"/>
              <a:gd name="T8" fmla="*/ 11 w 46"/>
              <a:gd name="T9" fmla="*/ 42 h 46"/>
              <a:gd name="T10" fmla="*/ 3 w 46"/>
              <a:gd name="T11" fmla="*/ 34 h 46"/>
              <a:gd name="T12" fmla="*/ 0 w 46"/>
              <a:gd name="T13" fmla="*/ 22 h 46"/>
              <a:gd name="T14" fmla="*/ 3 w 46"/>
              <a:gd name="T15" fmla="*/ 11 h 46"/>
              <a:gd name="T16" fmla="*/ 11 w 46"/>
              <a:gd name="T17" fmla="*/ 3 h 46"/>
              <a:gd name="T18" fmla="*/ 23 w 46"/>
              <a:gd name="T19" fmla="*/ 0 h 46"/>
              <a:gd name="T20" fmla="*/ 34 w 46"/>
              <a:gd name="T21" fmla="*/ 3 h 46"/>
              <a:gd name="T22" fmla="*/ 42 w 46"/>
              <a:gd name="T23" fmla="*/ 11 h 46"/>
              <a:gd name="T24" fmla="*/ 45 w 46"/>
              <a:gd name="T25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6">
                <a:moveTo>
                  <a:pt x="45" y="22"/>
                </a:moveTo>
                <a:cubicBezTo>
                  <a:pt x="45" y="26"/>
                  <a:pt x="44" y="30"/>
                  <a:pt x="42" y="33"/>
                </a:cubicBezTo>
                <a:cubicBezTo>
                  <a:pt x="40" y="37"/>
                  <a:pt x="38" y="40"/>
                  <a:pt x="34" y="42"/>
                </a:cubicBezTo>
                <a:cubicBezTo>
                  <a:pt x="30" y="44"/>
                  <a:pt x="27" y="45"/>
                  <a:pt x="23" y="45"/>
                </a:cubicBezTo>
                <a:cubicBezTo>
                  <a:pt x="19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2"/>
                </a:cubicBezTo>
                <a:cubicBezTo>
                  <a:pt x="0" y="18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3" y="0"/>
                </a:cubicBezTo>
                <a:cubicBezTo>
                  <a:pt x="27" y="0"/>
                  <a:pt x="30" y="1"/>
                  <a:pt x="34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4" y="15"/>
                  <a:pt x="45" y="18"/>
                  <a:pt x="45" y="2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4" name="Freeform 61"/>
          <p:cNvSpPr>
            <a:spLocks noChangeArrowheads="1"/>
          </p:cNvSpPr>
          <p:nvPr/>
        </p:nvSpPr>
        <p:spPr bwMode="auto">
          <a:xfrm>
            <a:off x="7917260" y="4310065"/>
            <a:ext cx="13298" cy="13299"/>
          </a:xfrm>
          <a:custGeom>
            <a:avLst/>
            <a:gdLst>
              <a:gd name="T0" fmla="*/ 15 w 30"/>
              <a:gd name="T1" fmla="*/ 0 h 29"/>
              <a:gd name="T2" fmla="*/ 0 w 30"/>
              <a:gd name="T3" fmla="*/ 14 h 29"/>
              <a:gd name="T4" fmla="*/ 15 w 30"/>
              <a:gd name="T5" fmla="*/ 28 h 29"/>
              <a:gd name="T6" fmla="*/ 29 w 30"/>
              <a:gd name="T7" fmla="*/ 14 h 29"/>
              <a:gd name="T8" fmla="*/ 15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5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5" name="Freeform 62"/>
          <p:cNvSpPr>
            <a:spLocks noChangeArrowheads="1"/>
          </p:cNvSpPr>
          <p:nvPr/>
        </p:nvSpPr>
        <p:spPr bwMode="auto">
          <a:xfrm>
            <a:off x="7693082" y="4313865"/>
            <a:ext cx="9498" cy="11399"/>
          </a:xfrm>
          <a:custGeom>
            <a:avLst/>
            <a:gdLst>
              <a:gd name="T0" fmla="*/ 11 w 21"/>
              <a:gd name="T1" fmla="*/ 2 h 26"/>
              <a:gd name="T2" fmla="*/ 0 w 21"/>
              <a:gd name="T3" fmla="*/ 14 h 26"/>
              <a:gd name="T4" fmla="*/ 11 w 21"/>
              <a:gd name="T5" fmla="*/ 25 h 26"/>
              <a:gd name="T6" fmla="*/ 20 w 21"/>
              <a:gd name="T7" fmla="*/ 14 h 26"/>
              <a:gd name="T8" fmla="*/ 11 w 21"/>
              <a:gd name="T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6">
                <a:moveTo>
                  <a:pt x="11" y="2"/>
                </a:moveTo>
                <a:cubicBezTo>
                  <a:pt x="6" y="2"/>
                  <a:pt x="0" y="9"/>
                  <a:pt x="0" y="14"/>
                </a:cubicBezTo>
                <a:cubicBezTo>
                  <a:pt x="0" y="20"/>
                  <a:pt x="6" y="25"/>
                  <a:pt x="11" y="25"/>
                </a:cubicBezTo>
                <a:cubicBezTo>
                  <a:pt x="17" y="25"/>
                  <a:pt x="20" y="19"/>
                  <a:pt x="20" y="14"/>
                </a:cubicBezTo>
                <a:cubicBezTo>
                  <a:pt x="20" y="5"/>
                  <a:pt x="17" y="0"/>
                  <a:pt x="11" y="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6" name="Freeform 63"/>
          <p:cNvSpPr>
            <a:spLocks noChangeArrowheads="1"/>
          </p:cNvSpPr>
          <p:nvPr/>
        </p:nvSpPr>
        <p:spPr bwMode="auto">
          <a:xfrm>
            <a:off x="7468905" y="4313865"/>
            <a:ext cx="9498" cy="9500"/>
          </a:xfrm>
          <a:custGeom>
            <a:avLst/>
            <a:gdLst>
              <a:gd name="T0" fmla="*/ 11 w 24"/>
              <a:gd name="T1" fmla="*/ 0 h 24"/>
              <a:gd name="T2" fmla="*/ 0 w 24"/>
              <a:gd name="T3" fmla="*/ 12 h 24"/>
              <a:gd name="T4" fmla="*/ 11 w 24"/>
              <a:gd name="T5" fmla="*/ 23 h 24"/>
              <a:gd name="T6" fmla="*/ 23 w 24"/>
              <a:gd name="T7" fmla="*/ 12 h 24"/>
              <a:gd name="T8" fmla="*/ 11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1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1" y="23"/>
                </a:cubicBezTo>
                <a:cubicBezTo>
                  <a:pt x="17" y="23"/>
                  <a:pt x="23" y="18"/>
                  <a:pt x="23" y="12"/>
                </a:cubicBezTo>
                <a:cubicBezTo>
                  <a:pt x="23" y="7"/>
                  <a:pt x="17" y="0"/>
                  <a:pt x="1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0" name="Freeform 87"/>
          <p:cNvSpPr>
            <a:spLocks noChangeArrowheads="1"/>
          </p:cNvSpPr>
          <p:nvPr/>
        </p:nvSpPr>
        <p:spPr bwMode="auto">
          <a:xfrm>
            <a:off x="9032450" y="4070689"/>
            <a:ext cx="32297" cy="32297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" name="Freeform 88"/>
          <p:cNvSpPr>
            <a:spLocks noChangeArrowheads="1"/>
          </p:cNvSpPr>
          <p:nvPr/>
        </p:nvSpPr>
        <p:spPr bwMode="auto">
          <a:xfrm>
            <a:off x="8804473" y="4070689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40 h 80"/>
              <a:gd name="T4" fmla="*/ 40 w 80"/>
              <a:gd name="T5" fmla="*/ 79 h 80"/>
              <a:gd name="T6" fmla="*/ 79 w 80"/>
              <a:gd name="T7" fmla="*/ 37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20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" name="Freeform 89"/>
          <p:cNvSpPr>
            <a:spLocks noChangeArrowheads="1"/>
          </p:cNvSpPr>
          <p:nvPr/>
        </p:nvSpPr>
        <p:spPr bwMode="auto">
          <a:xfrm>
            <a:off x="8582195" y="4072589"/>
            <a:ext cx="32296" cy="32296"/>
          </a:xfrm>
          <a:custGeom>
            <a:avLst/>
            <a:gdLst>
              <a:gd name="T0" fmla="*/ 37 w 77"/>
              <a:gd name="T1" fmla="*/ 0 h 74"/>
              <a:gd name="T2" fmla="*/ 0 w 77"/>
              <a:gd name="T3" fmla="*/ 36 h 74"/>
              <a:gd name="T4" fmla="*/ 40 w 77"/>
              <a:gd name="T5" fmla="*/ 73 h 74"/>
              <a:gd name="T6" fmla="*/ 76 w 77"/>
              <a:gd name="T7" fmla="*/ 36 h 74"/>
              <a:gd name="T8" fmla="*/ 37 w 77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7" y="73"/>
                  <a:pt x="40" y="73"/>
                </a:cubicBezTo>
                <a:cubicBezTo>
                  <a:pt x="59" y="73"/>
                  <a:pt x="76" y="56"/>
                  <a:pt x="76" y="36"/>
                </a:cubicBezTo>
                <a:cubicBezTo>
                  <a:pt x="73" y="17"/>
                  <a:pt x="57" y="0"/>
                  <a:pt x="3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3" name="Freeform 90"/>
          <p:cNvSpPr>
            <a:spLocks noChangeArrowheads="1"/>
          </p:cNvSpPr>
          <p:nvPr/>
        </p:nvSpPr>
        <p:spPr bwMode="auto">
          <a:xfrm>
            <a:off x="8356117" y="4074488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7" y="0"/>
                  <a:pt x="0" y="15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1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4" name="Freeform 91"/>
          <p:cNvSpPr>
            <a:spLocks noChangeArrowheads="1"/>
          </p:cNvSpPr>
          <p:nvPr/>
        </p:nvSpPr>
        <p:spPr bwMode="auto">
          <a:xfrm>
            <a:off x="8133839" y="4078288"/>
            <a:ext cx="26597" cy="24698"/>
          </a:xfrm>
          <a:custGeom>
            <a:avLst/>
            <a:gdLst>
              <a:gd name="T0" fmla="*/ 28 w 60"/>
              <a:gd name="T1" fmla="*/ 0 h 57"/>
              <a:gd name="T2" fmla="*/ 0 w 60"/>
              <a:gd name="T3" fmla="*/ 28 h 57"/>
              <a:gd name="T4" fmla="*/ 31 w 60"/>
              <a:gd name="T5" fmla="*/ 56 h 57"/>
              <a:gd name="T6" fmla="*/ 59 w 60"/>
              <a:gd name="T7" fmla="*/ 28 h 57"/>
              <a:gd name="T8" fmla="*/ 28 w 6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31" y="56"/>
                </a:cubicBezTo>
                <a:cubicBezTo>
                  <a:pt x="48" y="56"/>
                  <a:pt x="59" y="42"/>
                  <a:pt x="59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5" name="Freeform 92"/>
          <p:cNvSpPr>
            <a:spLocks noChangeArrowheads="1"/>
          </p:cNvSpPr>
          <p:nvPr/>
        </p:nvSpPr>
        <p:spPr bwMode="auto">
          <a:xfrm>
            <a:off x="7915360" y="408398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1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8" y="0"/>
                  <a:pt x="0" y="6"/>
                  <a:pt x="0" y="17"/>
                </a:cubicBezTo>
                <a:cubicBezTo>
                  <a:pt x="0" y="25"/>
                  <a:pt x="5" y="34"/>
                  <a:pt x="17" y="34"/>
                </a:cubicBezTo>
                <a:cubicBezTo>
                  <a:pt x="25" y="34"/>
                  <a:pt x="31" y="25"/>
                  <a:pt x="31" y="17"/>
                </a:cubicBezTo>
                <a:cubicBezTo>
                  <a:pt x="34" y="8"/>
                  <a:pt x="25" y="0"/>
                  <a:pt x="1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6" name="Freeform 93"/>
          <p:cNvSpPr>
            <a:spLocks noChangeArrowheads="1"/>
          </p:cNvSpPr>
          <p:nvPr/>
        </p:nvSpPr>
        <p:spPr bwMode="auto">
          <a:xfrm>
            <a:off x="7691182" y="4087787"/>
            <a:ext cx="9500" cy="9498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7" name="Freeform 94"/>
          <p:cNvSpPr>
            <a:spLocks noChangeArrowheads="1"/>
          </p:cNvSpPr>
          <p:nvPr/>
        </p:nvSpPr>
        <p:spPr bwMode="auto">
          <a:xfrm>
            <a:off x="7467004" y="4089687"/>
            <a:ext cx="9500" cy="9500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" name="Freeform 119"/>
          <p:cNvSpPr>
            <a:spLocks noChangeArrowheads="1"/>
          </p:cNvSpPr>
          <p:nvPr/>
        </p:nvSpPr>
        <p:spPr bwMode="auto">
          <a:xfrm>
            <a:off x="9024851" y="3838911"/>
            <a:ext cx="43696" cy="43696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3" name="Freeform 120"/>
          <p:cNvSpPr>
            <a:spLocks noChangeArrowheads="1"/>
          </p:cNvSpPr>
          <p:nvPr/>
        </p:nvSpPr>
        <p:spPr bwMode="auto">
          <a:xfrm>
            <a:off x="8794974" y="3835112"/>
            <a:ext cx="53195" cy="55095"/>
          </a:xfrm>
          <a:custGeom>
            <a:avLst/>
            <a:gdLst>
              <a:gd name="T0" fmla="*/ 62 w 125"/>
              <a:gd name="T1" fmla="*/ 0 h 126"/>
              <a:gd name="T2" fmla="*/ 0 w 125"/>
              <a:gd name="T3" fmla="*/ 63 h 126"/>
              <a:gd name="T4" fmla="*/ 62 w 125"/>
              <a:gd name="T5" fmla="*/ 125 h 126"/>
              <a:gd name="T6" fmla="*/ 124 w 125"/>
              <a:gd name="T7" fmla="*/ 63 h 126"/>
              <a:gd name="T8" fmla="*/ 62 w 125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62" y="0"/>
                </a:moveTo>
                <a:cubicBezTo>
                  <a:pt x="28" y="0"/>
                  <a:pt x="0" y="30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6" y="125"/>
                  <a:pt x="124" y="97"/>
                  <a:pt x="124" y="63"/>
                </a:cubicBezTo>
                <a:cubicBezTo>
                  <a:pt x="124" y="30"/>
                  <a:pt x="96" y="0"/>
                  <a:pt x="6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4" name="Freeform 121"/>
          <p:cNvSpPr>
            <a:spLocks noChangeArrowheads="1"/>
          </p:cNvSpPr>
          <p:nvPr/>
        </p:nvSpPr>
        <p:spPr bwMode="auto">
          <a:xfrm>
            <a:off x="8576495" y="3842711"/>
            <a:ext cx="39897" cy="39897"/>
          </a:xfrm>
          <a:custGeom>
            <a:avLst/>
            <a:gdLst>
              <a:gd name="T0" fmla="*/ 45 w 91"/>
              <a:gd name="T1" fmla="*/ 0 h 92"/>
              <a:gd name="T2" fmla="*/ 0 w 91"/>
              <a:gd name="T3" fmla="*/ 45 h 92"/>
              <a:gd name="T4" fmla="*/ 45 w 91"/>
              <a:gd name="T5" fmla="*/ 91 h 92"/>
              <a:gd name="T6" fmla="*/ 90 w 91"/>
              <a:gd name="T7" fmla="*/ 45 h 92"/>
              <a:gd name="T8" fmla="*/ 45 w 9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1"/>
                  <a:pt x="45" y="91"/>
                </a:cubicBezTo>
                <a:cubicBezTo>
                  <a:pt x="70" y="91"/>
                  <a:pt x="90" y="71"/>
                  <a:pt x="90" y="45"/>
                </a:cubicBezTo>
                <a:cubicBezTo>
                  <a:pt x="90" y="20"/>
                  <a:pt x="70" y="0"/>
                  <a:pt x="4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5" name="Freeform 122"/>
          <p:cNvSpPr>
            <a:spLocks noChangeArrowheads="1"/>
          </p:cNvSpPr>
          <p:nvPr/>
        </p:nvSpPr>
        <p:spPr bwMode="auto">
          <a:xfrm>
            <a:off x="8354217" y="3848411"/>
            <a:ext cx="34197" cy="34197"/>
          </a:xfrm>
          <a:custGeom>
            <a:avLst/>
            <a:gdLst>
              <a:gd name="T0" fmla="*/ 39 w 80"/>
              <a:gd name="T1" fmla="*/ 0 h 80"/>
              <a:gd name="T2" fmla="*/ 0 w 80"/>
              <a:gd name="T3" fmla="*/ 39 h 80"/>
              <a:gd name="T4" fmla="*/ 39 w 80"/>
              <a:gd name="T5" fmla="*/ 79 h 80"/>
              <a:gd name="T6" fmla="*/ 79 w 80"/>
              <a:gd name="T7" fmla="*/ 39 h 80"/>
              <a:gd name="T8" fmla="*/ 39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39" y="0"/>
                </a:moveTo>
                <a:cubicBezTo>
                  <a:pt x="16" y="0"/>
                  <a:pt x="0" y="17"/>
                  <a:pt x="0" y="39"/>
                </a:cubicBezTo>
                <a:cubicBezTo>
                  <a:pt x="0" y="62"/>
                  <a:pt x="16" y="79"/>
                  <a:pt x="39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3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6" name="Freeform 123"/>
          <p:cNvSpPr>
            <a:spLocks noChangeArrowheads="1"/>
          </p:cNvSpPr>
          <p:nvPr/>
        </p:nvSpPr>
        <p:spPr bwMode="auto">
          <a:xfrm>
            <a:off x="8130039" y="3850310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4" y="0"/>
                  <a:pt x="0" y="14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4"/>
                  <a:pt x="68" y="34"/>
                </a:cubicBezTo>
                <a:cubicBezTo>
                  <a:pt x="68" y="14"/>
                  <a:pt x="54" y="0"/>
                  <a:pt x="3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" name="Freeform 124"/>
          <p:cNvSpPr>
            <a:spLocks noChangeArrowheads="1"/>
          </p:cNvSpPr>
          <p:nvPr/>
        </p:nvSpPr>
        <p:spPr bwMode="auto">
          <a:xfrm>
            <a:off x="7913461" y="3859810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6" y="0"/>
                  <a:pt x="0" y="9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5" y="34"/>
                  <a:pt x="34" y="25"/>
                  <a:pt x="34" y="17"/>
                </a:cubicBezTo>
                <a:cubicBezTo>
                  <a:pt x="34" y="6"/>
                  <a:pt x="28" y="0"/>
                  <a:pt x="1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8" name="Freeform 125"/>
          <p:cNvSpPr>
            <a:spLocks noChangeArrowheads="1"/>
          </p:cNvSpPr>
          <p:nvPr/>
        </p:nvSpPr>
        <p:spPr bwMode="auto">
          <a:xfrm>
            <a:off x="7677884" y="3850310"/>
            <a:ext cx="34197" cy="36097"/>
          </a:xfrm>
          <a:custGeom>
            <a:avLst/>
            <a:gdLst>
              <a:gd name="T0" fmla="*/ 40 w 80"/>
              <a:gd name="T1" fmla="*/ 0 h 83"/>
              <a:gd name="T2" fmla="*/ 0 w 80"/>
              <a:gd name="T3" fmla="*/ 43 h 83"/>
              <a:gd name="T4" fmla="*/ 40 w 80"/>
              <a:gd name="T5" fmla="*/ 82 h 83"/>
              <a:gd name="T6" fmla="*/ 79 w 80"/>
              <a:gd name="T7" fmla="*/ 43 h 83"/>
              <a:gd name="T8" fmla="*/ 40 w 80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3">
                <a:moveTo>
                  <a:pt x="40" y="0"/>
                </a:moveTo>
                <a:cubicBezTo>
                  <a:pt x="17" y="0"/>
                  <a:pt x="0" y="21"/>
                  <a:pt x="0" y="43"/>
                </a:cubicBezTo>
                <a:cubicBezTo>
                  <a:pt x="0" y="66"/>
                  <a:pt x="17" y="82"/>
                  <a:pt x="40" y="82"/>
                </a:cubicBezTo>
                <a:cubicBezTo>
                  <a:pt x="62" y="82"/>
                  <a:pt x="79" y="62"/>
                  <a:pt x="79" y="43"/>
                </a:cubicBezTo>
                <a:cubicBezTo>
                  <a:pt x="79" y="20"/>
                  <a:pt x="62" y="0"/>
                  <a:pt x="4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" name="Freeform 126"/>
          <p:cNvSpPr>
            <a:spLocks noChangeArrowheads="1"/>
          </p:cNvSpPr>
          <p:nvPr/>
        </p:nvSpPr>
        <p:spPr bwMode="auto">
          <a:xfrm>
            <a:off x="7455605" y="3854110"/>
            <a:ext cx="32297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7 h 74"/>
              <a:gd name="T4" fmla="*/ 37 w 74"/>
              <a:gd name="T5" fmla="*/ 73 h 74"/>
              <a:gd name="T6" fmla="*/ 73 w 74"/>
              <a:gd name="T7" fmla="*/ 37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6" y="73"/>
                  <a:pt x="73" y="56"/>
                  <a:pt x="73" y="37"/>
                </a:cubicBezTo>
                <a:cubicBezTo>
                  <a:pt x="71" y="14"/>
                  <a:pt x="56" y="0"/>
                  <a:pt x="3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5" name="Freeform 152"/>
          <p:cNvSpPr>
            <a:spLocks noChangeArrowheads="1"/>
          </p:cNvSpPr>
          <p:nvPr/>
        </p:nvSpPr>
        <p:spPr bwMode="auto">
          <a:xfrm>
            <a:off x="9007753" y="3597636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8 h 176"/>
              <a:gd name="T4" fmla="*/ 87 w 176"/>
              <a:gd name="T5" fmla="*/ 175 h 176"/>
              <a:gd name="T6" fmla="*/ 172 w 176"/>
              <a:gd name="T7" fmla="*/ 88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40"/>
                  <a:pt x="0" y="88"/>
                </a:cubicBezTo>
                <a:cubicBezTo>
                  <a:pt x="0" y="136"/>
                  <a:pt x="39" y="175"/>
                  <a:pt x="87" y="175"/>
                </a:cubicBezTo>
                <a:cubicBezTo>
                  <a:pt x="135" y="175"/>
                  <a:pt x="175" y="136"/>
                  <a:pt x="172" y="88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6" name="Freeform 153"/>
          <p:cNvSpPr>
            <a:spLocks noChangeArrowheads="1"/>
          </p:cNvSpPr>
          <p:nvPr/>
        </p:nvSpPr>
        <p:spPr bwMode="auto">
          <a:xfrm>
            <a:off x="8787375" y="3603334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" name="Freeform 154"/>
          <p:cNvSpPr>
            <a:spLocks noChangeArrowheads="1"/>
          </p:cNvSpPr>
          <p:nvPr/>
        </p:nvSpPr>
        <p:spPr bwMode="auto">
          <a:xfrm>
            <a:off x="8572695" y="3614733"/>
            <a:ext cx="45596" cy="45596"/>
          </a:xfrm>
          <a:custGeom>
            <a:avLst/>
            <a:gdLst>
              <a:gd name="T0" fmla="*/ 53 w 105"/>
              <a:gd name="T1" fmla="*/ 0 h 105"/>
              <a:gd name="T2" fmla="*/ 0 w 105"/>
              <a:gd name="T3" fmla="*/ 53 h 105"/>
              <a:gd name="T4" fmla="*/ 53 w 105"/>
              <a:gd name="T5" fmla="*/ 104 h 105"/>
              <a:gd name="T6" fmla="*/ 104 w 105"/>
              <a:gd name="T7" fmla="*/ 50 h 105"/>
              <a:gd name="T8" fmla="*/ 53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3" y="0"/>
                </a:moveTo>
                <a:cubicBezTo>
                  <a:pt x="25" y="0"/>
                  <a:pt x="0" y="22"/>
                  <a:pt x="0" y="53"/>
                </a:cubicBezTo>
                <a:cubicBezTo>
                  <a:pt x="0" y="82"/>
                  <a:pt x="22" y="104"/>
                  <a:pt x="53" y="104"/>
                </a:cubicBezTo>
                <a:cubicBezTo>
                  <a:pt x="81" y="104"/>
                  <a:pt x="104" y="82"/>
                  <a:pt x="104" y="50"/>
                </a:cubicBezTo>
                <a:cubicBezTo>
                  <a:pt x="104" y="25"/>
                  <a:pt x="81" y="0"/>
                  <a:pt x="5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" name="Freeform 155"/>
          <p:cNvSpPr>
            <a:spLocks noChangeArrowheads="1"/>
          </p:cNvSpPr>
          <p:nvPr/>
        </p:nvSpPr>
        <p:spPr bwMode="auto">
          <a:xfrm>
            <a:off x="8350418" y="3620433"/>
            <a:ext cx="39895" cy="39895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0"/>
                  <a:pt x="45" y="90"/>
                </a:cubicBezTo>
                <a:cubicBezTo>
                  <a:pt x="70" y="90"/>
                  <a:pt x="90" y="71"/>
                  <a:pt x="90" y="45"/>
                </a:cubicBezTo>
                <a:cubicBezTo>
                  <a:pt x="90" y="20"/>
                  <a:pt x="68" y="0"/>
                  <a:pt x="4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9" name="Freeform 156"/>
          <p:cNvSpPr>
            <a:spLocks noChangeArrowheads="1"/>
          </p:cNvSpPr>
          <p:nvPr/>
        </p:nvSpPr>
        <p:spPr bwMode="auto">
          <a:xfrm>
            <a:off x="8114841" y="3610934"/>
            <a:ext cx="58894" cy="58895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3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3" y="105"/>
                  <a:pt x="133" y="68"/>
                </a:cubicBezTo>
                <a:cubicBezTo>
                  <a:pt x="136" y="28"/>
                  <a:pt x="105" y="0"/>
                  <a:pt x="6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0" name="Freeform 157"/>
          <p:cNvSpPr>
            <a:spLocks noChangeArrowheads="1"/>
          </p:cNvSpPr>
          <p:nvPr/>
        </p:nvSpPr>
        <p:spPr bwMode="auto">
          <a:xfrm>
            <a:off x="7881163" y="3603334"/>
            <a:ext cx="75993" cy="77893"/>
          </a:xfrm>
          <a:custGeom>
            <a:avLst/>
            <a:gdLst>
              <a:gd name="T0" fmla="*/ 87 w 176"/>
              <a:gd name="T1" fmla="*/ 0 h 179"/>
              <a:gd name="T2" fmla="*/ 0 w 176"/>
              <a:gd name="T3" fmla="*/ 91 h 179"/>
              <a:gd name="T4" fmla="*/ 87 w 176"/>
              <a:gd name="T5" fmla="*/ 178 h 179"/>
              <a:gd name="T6" fmla="*/ 175 w 176"/>
              <a:gd name="T7" fmla="*/ 91 h 179"/>
              <a:gd name="T8" fmla="*/ 87 w 176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1" name="Freeform 158"/>
          <p:cNvSpPr>
            <a:spLocks noChangeArrowheads="1"/>
          </p:cNvSpPr>
          <p:nvPr/>
        </p:nvSpPr>
        <p:spPr bwMode="auto">
          <a:xfrm>
            <a:off x="7664585" y="3612834"/>
            <a:ext cx="58895" cy="58894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6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2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ubicBezTo>
                  <a:pt x="136" y="32"/>
                  <a:pt x="105" y="0"/>
                  <a:pt x="6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2" name="Freeform 159"/>
          <p:cNvSpPr>
            <a:spLocks noChangeArrowheads="1"/>
          </p:cNvSpPr>
          <p:nvPr/>
        </p:nvSpPr>
        <p:spPr bwMode="auto">
          <a:xfrm>
            <a:off x="7448006" y="3620433"/>
            <a:ext cx="43696" cy="45596"/>
          </a:xfrm>
          <a:custGeom>
            <a:avLst/>
            <a:gdLst>
              <a:gd name="T0" fmla="*/ 51 w 103"/>
              <a:gd name="T1" fmla="*/ 0 h 105"/>
              <a:gd name="T2" fmla="*/ 0 w 103"/>
              <a:gd name="T3" fmla="*/ 53 h 105"/>
              <a:gd name="T4" fmla="*/ 51 w 103"/>
              <a:gd name="T5" fmla="*/ 104 h 105"/>
              <a:gd name="T6" fmla="*/ 102 w 103"/>
              <a:gd name="T7" fmla="*/ 51 h 105"/>
              <a:gd name="T8" fmla="*/ 51 w 103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1" y="104"/>
                </a:cubicBezTo>
                <a:cubicBezTo>
                  <a:pt x="79" y="104"/>
                  <a:pt x="102" y="82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8" name="Freeform 185"/>
          <p:cNvSpPr>
            <a:spLocks noChangeArrowheads="1"/>
          </p:cNvSpPr>
          <p:nvPr/>
        </p:nvSpPr>
        <p:spPr bwMode="auto">
          <a:xfrm>
            <a:off x="9002053" y="3367758"/>
            <a:ext cx="85492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9 h 198"/>
              <a:gd name="T4" fmla="*/ 99 w 198"/>
              <a:gd name="T5" fmla="*/ 197 h 198"/>
              <a:gd name="T6" fmla="*/ 197 w 198"/>
              <a:gd name="T7" fmla="*/ 99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5" y="197"/>
                  <a:pt x="99" y="197"/>
                </a:cubicBezTo>
                <a:cubicBezTo>
                  <a:pt x="152" y="197"/>
                  <a:pt x="197" y="152"/>
                  <a:pt x="197" y="99"/>
                </a:cubicBezTo>
                <a:cubicBezTo>
                  <a:pt x="197" y="42"/>
                  <a:pt x="155" y="0"/>
                  <a:pt x="9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9" name="Freeform 186"/>
          <p:cNvSpPr>
            <a:spLocks noChangeArrowheads="1"/>
          </p:cNvSpPr>
          <p:nvPr/>
        </p:nvSpPr>
        <p:spPr bwMode="auto">
          <a:xfrm>
            <a:off x="8781675" y="3375357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2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39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2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0" name="Freeform 187"/>
          <p:cNvSpPr>
            <a:spLocks noChangeArrowheads="1"/>
          </p:cNvSpPr>
          <p:nvPr/>
        </p:nvSpPr>
        <p:spPr bwMode="auto">
          <a:xfrm>
            <a:off x="8568896" y="3388656"/>
            <a:ext cx="49395" cy="51294"/>
          </a:xfrm>
          <a:custGeom>
            <a:avLst/>
            <a:gdLst>
              <a:gd name="T0" fmla="*/ 56 w 114"/>
              <a:gd name="T1" fmla="*/ 3 h 117"/>
              <a:gd name="T2" fmla="*/ 0 w 114"/>
              <a:gd name="T3" fmla="*/ 59 h 117"/>
              <a:gd name="T4" fmla="*/ 56 w 114"/>
              <a:gd name="T5" fmla="*/ 116 h 117"/>
              <a:gd name="T6" fmla="*/ 113 w 114"/>
              <a:gd name="T7" fmla="*/ 59 h 117"/>
              <a:gd name="T8" fmla="*/ 56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6" y="3"/>
                </a:moveTo>
                <a:cubicBezTo>
                  <a:pt x="25" y="3"/>
                  <a:pt x="0" y="28"/>
                  <a:pt x="0" y="59"/>
                </a:cubicBezTo>
                <a:cubicBezTo>
                  <a:pt x="0" y="90"/>
                  <a:pt x="25" y="116"/>
                  <a:pt x="56" y="116"/>
                </a:cubicBezTo>
                <a:cubicBezTo>
                  <a:pt x="87" y="116"/>
                  <a:pt x="113" y="90"/>
                  <a:pt x="113" y="59"/>
                </a:cubicBezTo>
                <a:cubicBezTo>
                  <a:pt x="113" y="25"/>
                  <a:pt x="87" y="0"/>
                  <a:pt x="56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1" name="Freeform 188"/>
          <p:cNvSpPr>
            <a:spLocks noChangeArrowheads="1"/>
          </p:cNvSpPr>
          <p:nvPr/>
        </p:nvSpPr>
        <p:spPr bwMode="auto">
          <a:xfrm>
            <a:off x="8312422" y="3356359"/>
            <a:ext cx="112088" cy="112090"/>
          </a:xfrm>
          <a:custGeom>
            <a:avLst/>
            <a:gdLst>
              <a:gd name="T0" fmla="*/ 130 w 261"/>
              <a:gd name="T1" fmla="*/ 0 h 261"/>
              <a:gd name="T2" fmla="*/ 0 w 261"/>
              <a:gd name="T3" fmla="*/ 130 h 261"/>
              <a:gd name="T4" fmla="*/ 130 w 261"/>
              <a:gd name="T5" fmla="*/ 260 h 261"/>
              <a:gd name="T6" fmla="*/ 260 w 261"/>
              <a:gd name="T7" fmla="*/ 127 h 261"/>
              <a:gd name="T8" fmla="*/ 130 w 261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1">
                <a:moveTo>
                  <a:pt x="130" y="0"/>
                </a:moveTo>
                <a:cubicBezTo>
                  <a:pt x="57" y="0"/>
                  <a:pt x="0" y="60"/>
                  <a:pt x="0" y="130"/>
                </a:cubicBezTo>
                <a:cubicBezTo>
                  <a:pt x="0" y="204"/>
                  <a:pt x="60" y="260"/>
                  <a:pt x="130" y="260"/>
                </a:cubicBezTo>
                <a:cubicBezTo>
                  <a:pt x="204" y="260"/>
                  <a:pt x="260" y="201"/>
                  <a:pt x="260" y="127"/>
                </a:cubicBezTo>
                <a:cubicBezTo>
                  <a:pt x="260" y="60"/>
                  <a:pt x="201" y="0"/>
                  <a:pt x="13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2" name="Freeform 189"/>
          <p:cNvSpPr>
            <a:spLocks noChangeArrowheads="1"/>
          </p:cNvSpPr>
          <p:nvPr/>
        </p:nvSpPr>
        <p:spPr bwMode="auto">
          <a:xfrm>
            <a:off x="8088244" y="3360158"/>
            <a:ext cx="112088" cy="110189"/>
          </a:xfrm>
          <a:custGeom>
            <a:avLst/>
            <a:gdLst>
              <a:gd name="T0" fmla="*/ 127 w 258"/>
              <a:gd name="T1" fmla="*/ 0 h 255"/>
              <a:gd name="T2" fmla="*/ 0 w 258"/>
              <a:gd name="T3" fmla="*/ 127 h 255"/>
              <a:gd name="T4" fmla="*/ 127 w 258"/>
              <a:gd name="T5" fmla="*/ 254 h 255"/>
              <a:gd name="T6" fmla="*/ 254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7" y="0"/>
                  <a:pt x="0" y="57"/>
                  <a:pt x="0" y="127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7" y="254"/>
                  <a:pt x="254" y="198"/>
                  <a:pt x="254" y="127"/>
                </a:cubicBezTo>
                <a:cubicBezTo>
                  <a:pt x="257" y="57"/>
                  <a:pt x="198" y="0"/>
                  <a:pt x="12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" name="Freeform 190"/>
          <p:cNvSpPr>
            <a:spLocks noChangeArrowheads="1"/>
          </p:cNvSpPr>
          <p:nvPr/>
        </p:nvSpPr>
        <p:spPr bwMode="auto">
          <a:xfrm>
            <a:off x="7873564" y="3369658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11" y="46"/>
                  <a:pt x="164" y="0"/>
                  <a:pt x="10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" name="Freeform 191"/>
          <p:cNvSpPr>
            <a:spLocks noChangeArrowheads="1"/>
          </p:cNvSpPr>
          <p:nvPr/>
        </p:nvSpPr>
        <p:spPr bwMode="auto">
          <a:xfrm>
            <a:off x="7656985" y="3381057"/>
            <a:ext cx="70294" cy="70292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5" name="Freeform 192"/>
          <p:cNvSpPr>
            <a:spLocks noChangeArrowheads="1"/>
          </p:cNvSpPr>
          <p:nvPr/>
        </p:nvSpPr>
        <p:spPr bwMode="auto">
          <a:xfrm>
            <a:off x="7442307" y="3390555"/>
            <a:ext cx="55094" cy="55095"/>
          </a:xfrm>
          <a:custGeom>
            <a:avLst/>
            <a:gdLst>
              <a:gd name="T0" fmla="*/ 62 w 128"/>
              <a:gd name="T1" fmla="*/ 0 h 130"/>
              <a:gd name="T2" fmla="*/ 0 w 128"/>
              <a:gd name="T3" fmla="*/ 65 h 130"/>
              <a:gd name="T4" fmla="*/ 65 w 128"/>
              <a:gd name="T5" fmla="*/ 129 h 130"/>
              <a:gd name="T6" fmla="*/ 127 w 128"/>
              <a:gd name="T7" fmla="*/ 65 h 130"/>
              <a:gd name="T8" fmla="*/ 62 w 128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0">
                <a:moveTo>
                  <a:pt x="62" y="0"/>
                </a:moveTo>
                <a:cubicBezTo>
                  <a:pt x="25" y="0"/>
                  <a:pt x="0" y="29"/>
                  <a:pt x="0" y="65"/>
                </a:cubicBezTo>
                <a:cubicBezTo>
                  <a:pt x="0" y="102"/>
                  <a:pt x="28" y="129"/>
                  <a:pt x="65" y="129"/>
                </a:cubicBezTo>
                <a:cubicBezTo>
                  <a:pt x="99" y="129"/>
                  <a:pt x="127" y="102"/>
                  <a:pt x="127" y="65"/>
                </a:cubicBezTo>
                <a:cubicBezTo>
                  <a:pt x="127" y="29"/>
                  <a:pt x="96" y="0"/>
                  <a:pt x="6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1" name="Freeform 218"/>
          <p:cNvSpPr>
            <a:spLocks noChangeArrowheads="1"/>
          </p:cNvSpPr>
          <p:nvPr/>
        </p:nvSpPr>
        <p:spPr bwMode="auto">
          <a:xfrm>
            <a:off x="8994454" y="3137881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0"/>
                  <a:pt x="3" y="113"/>
                </a:cubicBezTo>
                <a:cubicBezTo>
                  <a:pt x="3" y="175"/>
                  <a:pt x="53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2" name="Freeform 219"/>
          <p:cNvSpPr>
            <a:spLocks noChangeArrowheads="1"/>
          </p:cNvSpPr>
          <p:nvPr/>
        </p:nvSpPr>
        <p:spPr bwMode="auto">
          <a:xfrm>
            <a:off x="8749379" y="3116982"/>
            <a:ext cx="138686" cy="138687"/>
          </a:xfrm>
          <a:custGeom>
            <a:avLst/>
            <a:gdLst>
              <a:gd name="T0" fmla="*/ 161 w 322"/>
              <a:gd name="T1" fmla="*/ 0 h 322"/>
              <a:gd name="T2" fmla="*/ 0 w 322"/>
              <a:gd name="T3" fmla="*/ 161 h 322"/>
              <a:gd name="T4" fmla="*/ 161 w 322"/>
              <a:gd name="T5" fmla="*/ 321 h 322"/>
              <a:gd name="T6" fmla="*/ 321 w 322"/>
              <a:gd name="T7" fmla="*/ 161 h 322"/>
              <a:gd name="T8" fmla="*/ 161 w 322"/>
              <a:gd name="T9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22">
                <a:moveTo>
                  <a:pt x="161" y="0"/>
                </a:moveTo>
                <a:cubicBezTo>
                  <a:pt x="70" y="0"/>
                  <a:pt x="0" y="73"/>
                  <a:pt x="0" y="161"/>
                </a:cubicBezTo>
                <a:cubicBezTo>
                  <a:pt x="0" y="251"/>
                  <a:pt x="73" y="321"/>
                  <a:pt x="161" y="321"/>
                </a:cubicBezTo>
                <a:cubicBezTo>
                  <a:pt x="251" y="321"/>
                  <a:pt x="321" y="249"/>
                  <a:pt x="321" y="161"/>
                </a:cubicBezTo>
                <a:cubicBezTo>
                  <a:pt x="321" y="74"/>
                  <a:pt x="251" y="0"/>
                  <a:pt x="16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3" name="Freeform 220"/>
          <p:cNvSpPr>
            <a:spLocks noChangeArrowheads="1"/>
          </p:cNvSpPr>
          <p:nvPr/>
        </p:nvSpPr>
        <p:spPr bwMode="auto">
          <a:xfrm>
            <a:off x="8534699" y="3128381"/>
            <a:ext cx="117788" cy="117788"/>
          </a:xfrm>
          <a:custGeom>
            <a:avLst/>
            <a:gdLst>
              <a:gd name="T0" fmla="*/ 136 w 272"/>
              <a:gd name="T1" fmla="*/ 3 h 275"/>
              <a:gd name="T2" fmla="*/ 0 w 272"/>
              <a:gd name="T3" fmla="*/ 138 h 275"/>
              <a:gd name="T4" fmla="*/ 136 w 272"/>
              <a:gd name="T5" fmla="*/ 274 h 275"/>
              <a:gd name="T6" fmla="*/ 271 w 272"/>
              <a:gd name="T7" fmla="*/ 138 h 275"/>
              <a:gd name="T8" fmla="*/ 136 w 272"/>
              <a:gd name="T9" fmla="*/ 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6" y="3"/>
                </a:moveTo>
                <a:cubicBezTo>
                  <a:pt x="62" y="3"/>
                  <a:pt x="0" y="65"/>
                  <a:pt x="0" y="138"/>
                </a:cubicBezTo>
                <a:cubicBezTo>
                  <a:pt x="0" y="214"/>
                  <a:pt x="62" y="274"/>
                  <a:pt x="136" y="274"/>
                </a:cubicBezTo>
                <a:cubicBezTo>
                  <a:pt x="209" y="274"/>
                  <a:pt x="271" y="212"/>
                  <a:pt x="271" y="138"/>
                </a:cubicBezTo>
                <a:cubicBezTo>
                  <a:pt x="271" y="62"/>
                  <a:pt x="209" y="0"/>
                  <a:pt x="136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" name="Freeform 221"/>
          <p:cNvSpPr>
            <a:spLocks noChangeArrowheads="1"/>
          </p:cNvSpPr>
          <p:nvPr/>
        </p:nvSpPr>
        <p:spPr bwMode="auto">
          <a:xfrm>
            <a:off x="8302922" y="3122682"/>
            <a:ext cx="131088" cy="131087"/>
          </a:xfrm>
          <a:custGeom>
            <a:avLst/>
            <a:gdLst>
              <a:gd name="T0" fmla="*/ 152 w 306"/>
              <a:gd name="T1" fmla="*/ 0 h 306"/>
              <a:gd name="T2" fmla="*/ 0 w 306"/>
              <a:gd name="T3" fmla="*/ 152 h 306"/>
              <a:gd name="T4" fmla="*/ 152 w 306"/>
              <a:gd name="T5" fmla="*/ 305 h 306"/>
              <a:gd name="T6" fmla="*/ 305 w 306"/>
              <a:gd name="T7" fmla="*/ 152 h 306"/>
              <a:gd name="T8" fmla="*/ 152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2" y="0"/>
                </a:moveTo>
                <a:cubicBezTo>
                  <a:pt x="68" y="0"/>
                  <a:pt x="0" y="68"/>
                  <a:pt x="0" y="152"/>
                </a:cubicBezTo>
                <a:cubicBezTo>
                  <a:pt x="0" y="237"/>
                  <a:pt x="67" y="305"/>
                  <a:pt x="152" y="305"/>
                </a:cubicBezTo>
                <a:cubicBezTo>
                  <a:pt x="236" y="305"/>
                  <a:pt x="305" y="237"/>
                  <a:pt x="305" y="152"/>
                </a:cubicBezTo>
                <a:cubicBezTo>
                  <a:pt x="305" y="68"/>
                  <a:pt x="234" y="0"/>
                  <a:pt x="15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" name="Freeform 222"/>
          <p:cNvSpPr>
            <a:spLocks noChangeArrowheads="1"/>
          </p:cNvSpPr>
          <p:nvPr/>
        </p:nvSpPr>
        <p:spPr bwMode="auto">
          <a:xfrm>
            <a:off x="8080644" y="3126482"/>
            <a:ext cx="127287" cy="129187"/>
          </a:xfrm>
          <a:custGeom>
            <a:avLst/>
            <a:gdLst>
              <a:gd name="T0" fmla="*/ 146 w 297"/>
              <a:gd name="T1" fmla="*/ 0 h 298"/>
              <a:gd name="T2" fmla="*/ 0 w 297"/>
              <a:gd name="T3" fmla="*/ 150 h 298"/>
              <a:gd name="T4" fmla="*/ 149 w 297"/>
              <a:gd name="T5" fmla="*/ 297 h 298"/>
              <a:gd name="T6" fmla="*/ 296 w 297"/>
              <a:gd name="T7" fmla="*/ 147 h 298"/>
              <a:gd name="T8" fmla="*/ 146 w 297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98">
                <a:moveTo>
                  <a:pt x="146" y="0"/>
                </a:moveTo>
                <a:cubicBezTo>
                  <a:pt x="64" y="0"/>
                  <a:pt x="0" y="68"/>
                  <a:pt x="0" y="150"/>
                </a:cubicBezTo>
                <a:cubicBezTo>
                  <a:pt x="0" y="232"/>
                  <a:pt x="64" y="297"/>
                  <a:pt x="149" y="297"/>
                </a:cubicBezTo>
                <a:cubicBezTo>
                  <a:pt x="231" y="297"/>
                  <a:pt x="296" y="229"/>
                  <a:pt x="296" y="147"/>
                </a:cubicBezTo>
                <a:cubicBezTo>
                  <a:pt x="293" y="65"/>
                  <a:pt x="228" y="0"/>
                  <a:pt x="14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6" name="Freeform 223"/>
          <p:cNvSpPr>
            <a:spLocks noChangeArrowheads="1"/>
          </p:cNvSpPr>
          <p:nvPr/>
        </p:nvSpPr>
        <p:spPr bwMode="auto">
          <a:xfrm>
            <a:off x="7864066" y="3137881"/>
            <a:ext cx="108289" cy="106390"/>
          </a:xfrm>
          <a:custGeom>
            <a:avLst/>
            <a:gdLst>
              <a:gd name="T0" fmla="*/ 124 w 252"/>
              <a:gd name="T1" fmla="*/ 0 h 249"/>
              <a:gd name="T2" fmla="*/ 0 w 252"/>
              <a:gd name="T3" fmla="*/ 124 h 249"/>
              <a:gd name="T4" fmla="*/ 124 w 252"/>
              <a:gd name="T5" fmla="*/ 248 h 249"/>
              <a:gd name="T6" fmla="*/ 249 w 252"/>
              <a:gd name="T7" fmla="*/ 124 h 249"/>
              <a:gd name="T8" fmla="*/ 124 w 252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49">
                <a:moveTo>
                  <a:pt x="124" y="0"/>
                </a:moveTo>
                <a:cubicBezTo>
                  <a:pt x="57" y="0"/>
                  <a:pt x="0" y="56"/>
                  <a:pt x="0" y="124"/>
                </a:cubicBezTo>
                <a:cubicBezTo>
                  <a:pt x="0" y="194"/>
                  <a:pt x="56" y="248"/>
                  <a:pt x="124" y="248"/>
                </a:cubicBezTo>
                <a:cubicBezTo>
                  <a:pt x="191" y="248"/>
                  <a:pt x="249" y="192"/>
                  <a:pt x="249" y="124"/>
                </a:cubicBezTo>
                <a:cubicBezTo>
                  <a:pt x="251" y="56"/>
                  <a:pt x="195" y="0"/>
                  <a:pt x="12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7" name="Freeform 224"/>
          <p:cNvSpPr>
            <a:spLocks noChangeArrowheads="1"/>
          </p:cNvSpPr>
          <p:nvPr/>
        </p:nvSpPr>
        <p:spPr bwMode="auto">
          <a:xfrm>
            <a:off x="7649386" y="3151179"/>
            <a:ext cx="85492" cy="83592"/>
          </a:xfrm>
          <a:custGeom>
            <a:avLst/>
            <a:gdLst>
              <a:gd name="T0" fmla="*/ 98 w 198"/>
              <a:gd name="T1" fmla="*/ 0 h 193"/>
              <a:gd name="T2" fmla="*/ 2 w 198"/>
              <a:gd name="T3" fmla="*/ 96 h 193"/>
              <a:gd name="T4" fmla="*/ 101 w 198"/>
              <a:gd name="T5" fmla="*/ 192 h 193"/>
              <a:gd name="T6" fmla="*/ 197 w 198"/>
              <a:gd name="T7" fmla="*/ 93 h 193"/>
              <a:gd name="T8" fmla="*/ 98 w 198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3">
                <a:moveTo>
                  <a:pt x="98" y="0"/>
                </a:moveTo>
                <a:cubicBezTo>
                  <a:pt x="45" y="0"/>
                  <a:pt x="0" y="45"/>
                  <a:pt x="2" y="96"/>
                </a:cubicBezTo>
                <a:cubicBezTo>
                  <a:pt x="2" y="149"/>
                  <a:pt x="47" y="192"/>
                  <a:pt x="101" y="192"/>
                </a:cubicBezTo>
                <a:cubicBezTo>
                  <a:pt x="154" y="192"/>
                  <a:pt x="197" y="146"/>
                  <a:pt x="197" y="93"/>
                </a:cubicBezTo>
                <a:cubicBezTo>
                  <a:pt x="197" y="42"/>
                  <a:pt x="152" y="0"/>
                  <a:pt x="9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8" name="Freeform 225"/>
          <p:cNvSpPr>
            <a:spLocks noChangeArrowheads="1"/>
          </p:cNvSpPr>
          <p:nvPr/>
        </p:nvSpPr>
        <p:spPr bwMode="auto">
          <a:xfrm>
            <a:off x="7434708" y="3160679"/>
            <a:ext cx="66493" cy="66493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4" name="Freeform 251"/>
          <p:cNvSpPr>
            <a:spLocks noChangeArrowheads="1"/>
          </p:cNvSpPr>
          <p:nvPr/>
        </p:nvSpPr>
        <p:spPr bwMode="auto">
          <a:xfrm>
            <a:off x="8967857" y="2887106"/>
            <a:ext cx="148185" cy="146285"/>
          </a:xfrm>
          <a:custGeom>
            <a:avLst/>
            <a:gdLst>
              <a:gd name="T0" fmla="*/ 169 w 342"/>
              <a:gd name="T1" fmla="*/ 0 h 339"/>
              <a:gd name="T2" fmla="*/ 0 w 342"/>
              <a:gd name="T3" fmla="*/ 169 h 339"/>
              <a:gd name="T4" fmla="*/ 169 w 342"/>
              <a:gd name="T5" fmla="*/ 338 h 339"/>
              <a:gd name="T6" fmla="*/ 338 w 342"/>
              <a:gd name="T7" fmla="*/ 166 h 339"/>
              <a:gd name="T8" fmla="*/ 169 w 342"/>
              <a:gd name="T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9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63"/>
                  <a:pt x="76" y="338"/>
                  <a:pt x="169" y="338"/>
                </a:cubicBezTo>
                <a:cubicBezTo>
                  <a:pt x="262" y="338"/>
                  <a:pt x="338" y="262"/>
                  <a:pt x="338" y="166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" name="Freeform 252"/>
          <p:cNvSpPr>
            <a:spLocks noChangeArrowheads="1"/>
          </p:cNvSpPr>
          <p:nvPr/>
        </p:nvSpPr>
        <p:spPr bwMode="auto">
          <a:xfrm>
            <a:off x="8741779" y="2885205"/>
            <a:ext cx="151985" cy="151985"/>
          </a:xfrm>
          <a:custGeom>
            <a:avLst/>
            <a:gdLst>
              <a:gd name="T0" fmla="*/ 172 w 351"/>
              <a:gd name="T1" fmla="*/ 3 h 353"/>
              <a:gd name="T2" fmla="*/ 0 w 351"/>
              <a:gd name="T3" fmla="*/ 177 h 353"/>
              <a:gd name="T4" fmla="*/ 175 w 351"/>
              <a:gd name="T5" fmla="*/ 349 h 353"/>
              <a:gd name="T6" fmla="*/ 347 w 351"/>
              <a:gd name="T7" fmla="*/ 174 h 353"/>
              <a:gd name="T8" fmla="*/ 172 w 351"/>
              <a:gd name="T9" fmla="*/ 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353">
                <a:moveTo>
                  <a:pt x="172" y="3"/>
                </a:moveTo>
                <a:cubicBezTo>
                  <a:pt x="76" y="3"/>
                  <a:pt x="0" y="82"/>
                  <a:pt x="0" y="177"/>
                </a:cubicBezTo>
                <a:cubicBezTo>
                  <a:pt x="0" y="273"/>
                  <a:pt x="79" y="352"/>
                  <a:pt x="175" y="349"/>
                </a:cubicBezTo>
                <a:cubicBezTo>
                  <a:pt x="271" y="349"/>
                  <a:pt x="350" y="270"/>
                  <a:pt x="347" y="174"/>
                </a:cubicBezTo>
                <a:cubicBezTo>
                  <a:pt x="347" y="79"/>
                  <a:pt x="268" y="0"/>
                  <a:pt x="172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6" name="Freeform 253"/>
          <p:cNvSpPr>
            <a:spLocks noChangeArrowheads="1"/>
          </p:cNvSpPr>
          <p:nvPr/>
        </p:nvSpPr>
        <p:spPr bwMode="auto">
          <a:xfrm>
            <a:off x="8529000" y="2900404"/>
            <a:ext cx="127287" cy="125388"/>
          </a:xfrm>
          <a:custGeom>
            <a:avLst/>
            <a:gdLst>
              <a:gd name="T0" fmla="*/ 147 w 294"/>
              <a:gd name="T1" fmla="*/ 0 h 293"/>
              <a:gd name="T2" fmla="*/ 0 w 294"/>
              <a:gd name="T3" fmla="*/ 145 h 293"/>
              <a:gd name="T4" fmla="*/ 147 w 294"/>
              <a:gd name="T5" fmla="*/ 292 h 293"/>
              <a:gd name="T6" fmla="*/ 293 w 294"/>
              <a:gd name="T7" fmla="*/ 145 h 293"/>
              <a:gd name="T8" fmla="*/ 147 w 294"/>
              <a:gd name="T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3">
                <a:moveTo>
                  <a:pt x="147" y="0"/>
                </a:moveTo>
                <a:cubicBezTo>
                  <a:pt x="65" y="0"/>
                  <a:pt x="0" y="64"/>
                  <a:pt x="0" y="145"/>
                </a:cubicBezTo>
                <a:cubicBezTo>
                  <a:pt x="0" y="227"/>
                  <a:pt x="65" y="292"/>
                  <a:pt x="147" y="292"/>
                </a:cubicBezTo>
                <a:cubicBezTo>
                  <a:pt x="229" y="292"/>
                  <a:pt x="293" y="227"/>
                  <a:pt x="293" y="145"/>
                </a:cubicBezTo>
                <a:cubicBezTo>
                  <a:pt x="293" y="64"/>
                  <a:pt x="229" y="0"/>
                  <a:pt x="14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7" name="Freeform 254"/>
          <p:cNvSpPr>
            <a:spLocks noChangeArrowheads="1"/>
          </p:cNvSpPr>
          <p:nvPr/>
        </p:nvSpPr>
        <p:spPr bwMode="auto">
          <a:xfrm>
            <a:off x="8293423" y="2889005"/>
            <a:ext cx="148185" cy="146286"/>
          </a:xfrm>
          <a:custGeom>
            <a:avLst/>
            <a:gdLst>
              <a:gd name="T0" fmla="*/ 170 w 346"/>
              <a:gd name="T1" fmla="*/ 0 h 341"/>
              <a:gd name="T2" fmla="*/ 0 w 346"/>
              <a:gd name="T3" fmla="*/ 171 h 341"/>
              <a:gd name="T4" fmla="*/ 172 w 346"/>
              <a:gd name="T5" fmla="*/ 340 h 341"/>
              <a:gd name="T6" fmla="*/ 342 w 346"/>
              <a:gd name="T7" fmla="*/ 168 h 341"/>
              <a:gd name="T8" fmla="*/ 170 w 346"/>
              <a:gd name="T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1">
                <a:moveTo>
                  <a:pt x="170" y="0"/>
                </a:moveTo>
                <a:cubicBezTo>
                  <a:pt x="76" y="0"/>
                  <a:pt x="0" y="79"/>
                  <a:pt x="0" y="171"/>
                </a:cubicBezTo>
                <a:cubicBezTo>
                  <a:pt x="0" y="267"/>
                  <a:pt x="76" y="340"/>
                  <a:pt x="172" y="340"/>
                </a:cubicBezTo>
                <a:cubicBezTo>
                  <a:pt x="268" y="340"/>
                  <a:pt x="345" y="264"/>
                  <a:pt x="342" y="168"/>
                </a:cubicBezTo>
                <a:cubicBezTo>
                  <a:pt x="342" y="76"/>
                  <a:pt x="263" y="0"/>
                  <a:pt x="17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8" name="Freeform 255"/>
          <p:cNvSpPr>
            <a:spLocks noChangeArrowheads="1"/>
          </p:cNvSpPr>
          <p:nvPr/>
        </p:nvSpPr>
        <p:spPr bwMode="auto">
          <a:xfrm>
            <a:off x="8069245" y="2892804"/>
            <a:ext cx="144386" cy="146286"/>
          </a:xfrm>
          <a:custGeom>
            <a:avLst/>
            <a:gdLst>
              <a:gd name="T0" fmla="*/ 167 w 337"/>
              <a:gd name="T1" fmla="*/ 0 h 338"/>
              <a:gd name="T2" fmla="*/ 0 w 337"/>
              <a:gd name="T3" fmla="*/ 168 h 338"/>
              <a:gd name="T4" fmla="*/ 169 w 337"/>
              <a:gd name="T5" fmla="*/ 334 h 338"/>
              <a:gd name="T6" fmla="*/ 336 w 337"/>
              <a:gd name="T7" fmla="*/ 165 h 338"/>
              <a:gd name="T8" fmla="*/ 167 w 337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8">
                <a:moveTo>
                  <a:pt x="167" y="0"/>
                </a:moveTo>
                <a:cubicBezTo>
                  <a:pt x="73" y="0"/>
                  <a:pt x="0" y="76"/>
                  <a:pt x="0" y="168"/>
                </a:cubicBezTo>
                <a:cubicBezTo>
                  <a:pt x="0" y="261"/>
                  <a:pt x="76" y="337"/>
                  <a:pt x="169" y="334"/>
                </a:cubicBezTo>
                <a:cubicBezTo>
                  <a:pt x="262" y="334"/>
                  <a:pt x="336" y="258"/>
                  <a:pt x="336" y="165"/>
                </a:cubicBezTo>
                <a:cubicBezTo>
                  <a:pt x="333" y="76"/>
                  <a:pt x="257" y="0"/>
                  <a:pt x="16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9" name="Freeform 256"/>
          <p:cNvSpPr>
            <a:spLocks noChangeArrowheads="1"/>
          </p:cNvSpPr>
          <p:nvPr/>
        </p:nvSpPr>
        <p:spPr bwMode="auto">
          <a:xfrm>
            <a:off x="7854566" y="2904203"/>
            <a:ext cx="123488" cy="123488"/>
          </a:xfrm>
          <a:custGeom>
            <a:avLst/>
            <a:gdLst>
              <a:gd name="T0" fmla="*/ 142 w 287"/>
              <a:gd name="T1" fmla="*/ 3 h 288"/>
              <a:gd name="T2" fmla="*/ 0 w 287"/>
              <a:gd name="T3" fmla="*/ 146 h 288"/>
              <a:gd name="T4" fmla="*/ 144 w 287"/>
              <a:gd name="T5" fmla="*/ 287 h 288"/>
              <a:gd name="T6" fmla="*/ 286 w 287"/>
              <a:gd name="T7" fmla="*/ 143 h 288"/>
              <a:gd name="T8" fmla="*/ 142 w 287"/>
              <a:gd name="T9" fmla="*/ 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8">
                <a:moveTo>
                  <a:pt x="142" y="3"/>
                </a:moveTo>
                <a:cubicBezTo>
                  <a:pt x="63" y="3"/>
                  <a:pt x="0" y="68"/>
                  <a:pt x="0" y="146"/>
                </a:cubicBezTo>
                <a:cubicBezTo>
                  <a:pt x="0" y="225"/>
                  <a:pt x="65" y="287"/>
                  <a:pt x="144" y="287"/>
                </a:cubicBezTo>
                <a:cubicBezTo>
                  <a:pt x="223" y="287"/>
                  <a:pt x="286" y="222"/>
                  <a:pt x="286" y="143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0" name="Freeform 257"/>
          <p:cNvSpPr>
            <a:spLocks noChangeArrowheads="1"/>
          </p:cNvSpPr>
          <p:nvPr/>
        </p:nvSpPr>
        <p:spPr bwMode="auto">
          <a:xfrm>
            <a:off x="7643687" y="2919402"/>
            <a:ext cx="94991" cy="94991"/>
          </a:xfrm>
          <a:custGeom>
            <a:avLst/>
            <a:gdLst>
              <a:gd name="T0" fmla="*/ 111 w 222"/>
              <a:gd name="T1" fmla="*/ 0 h 221"/>
              <a:gd name="T2" fmla="*/ 0 w 222"/>
              <a:gd name="T3" fmla="*/ 110 h 221"/>
              <a:gd name="T4" fmla="*/ 111 w 222"/>
              <a:gd name="T5" fmla="*/ 220 h 221"/>
              <a:gd name="T6" fmla="*/ 221 w 222"/>
              <a:gd name="T7" fmla="*/ 110 h 221"/>
              <a:gd name="T8" fmla="*/ 111 w 222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11" y="0"/>
                </a:moveTo>
                <a:cubicBezTo>
                  <a:pt x="48" y="0"/>
                  <a:pt x="0" y="50"/>
                  <a:pt x="0" y="110"/>
                </a:cubicBezTo>
                <a:cubicBezTo>
                  <a:pt x="0" y="172"/>
                  <a:pt x="51" y="220"/>
                  <a:pt x="111" y="220"/>
                </a:cubicBezTo>
                <a:cubicBezTo>
                  <a:pt x="170" y="220"/>
                  <a:pt x="221" y="169"/>
                  <a:pt x="221" y="110"/>
                </a:cubicBezTo>
                <a:cubicBezTo>
                  <a:pt x="221" y="47"/>
                  <a:pt x="173" y="0"/>
                  <a:pt x="11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1" name="Freeform 258"/>
          <p:cNvSpPr>
            <a:spLocks noChangeArrowheads="1"/>
          </p:cNvSpPr>
          <p:nvPr/>
        </p:nvSpPr>
        <p:spPr bwMode="auto">
          <a:xfrm>
            <a:off x="7427109" y="2930801"/>
            <a:ext cx="75993" cy="75993"/>
          </a:xfrm>
          <a:custGeom>
            <a:avLst/>
            <a:gdLst>
              <a:gd name="T0" fmla="*/ 87 w 176"/>
              <a:gd name="T1" fmla="*/ 0 h 175"/>
              <a:gd name="T2" fmla="*/ 0 w 176"/>
              <a:gd name="T3" fmla="*/ 86 h 175"/>
              <a:gd name="T4" fmla="*/ 87 w 176"/>
              <a:gd name="T5" fmla="*/ 174 h 175"/>
              <a:gd name="T6" fmla="*/ 172 w 176"/>
              <a:gd name="T7" fmla="*/ 86 h 175"/>
              <a:gd name="T8" fmla="*/ 87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7" y="0"/>
                </a:moveTo>
                <a:cubicBezTo>
                  <a:pt x="39" y="0"/>
                  <a:pt x="0" y="38"/>
                  <a:pt x="0" y="86"/>
                </a:cubicBezTo>
                <a:cubicBezTo>
                  <a:pt x="0" y="134"/>
                  <a:pt x="39" y="174"/>
                  <a:pt x="87" y="174"/>
                </a:cubicBezTo>
                <a:cubicBezTo>
                  <a:pt x="135" y="174"/>
                  <a:pt x="175" y="134"/>
                  <a:pt x="172" y="86"/>
                </a:cubicBezTo>
                <a:cubicBezTo>
                  <a:pt x="175" y="38"/>
                  <a:pt x="135" y="0"/>
                  <a:pt x="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5" name="Freeform 282"/>
          <p:cNvSpPr>
            <a:spLocks noChangeArrowheads="1"/>
          </p:cNvSpPr>
          <p:nvPr/>
        </p:nvSpPr>
        <p:spPr bwMode="auto">
          <a:xfrm>
            <a:off x="8964057" y="2661027"/>
            <a:ext cx="153885" cy="153885"/>
          </a:xfrm>
          <a:custGeom>
            <a:avLst/>
            <a:gdLst>
              <a:gd name="T0" fmla="*/ 178 w 357"/>
              <a:gd name="T1" fmla="*/ 0 h 356"/>
              <a:gd name="T2" fmla="*/ 3 w 357"/>
              <a:gd name="T3" fmla="*/ 177 h 356"/>
              <a:gd name="T4" fmla="*/ 181 w 357"/>
              <a:gd name="T5" fmla="*/ 352 h 356"/>
              <a:gd name="T6" fmla="*/ 356 w 357"/>
              <a:gd name="T7" fmla="*/ 175 h 356"/>
              <a:gd name="T8" fmla="*/ 178 w 357"/>
              <a:gd name="T9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79" y="0"/>
                  <a:pt x="0" y="79"/>
                  <a:pt x="3" y="177"/>
                </a:cubicBezTo>
                <a:cubicBezTo>
                  <a:pt x="3" y="276"/>
                  <a:pt x="82" y="355"/>
                  <a:pt x="181" y="352"/>
                </a:cubicBezTo>
                <a:cubicBezTo>
                  <a:pt x="277" y="352"/>
                  <a:pt x="356" y="270"/>
                  <a:pt x="356" y="175"/>
                </a:cubicBezTo>
                <a:cubicBezTo>
                  <a:pt x="353" y="76"/>
                  <a:pt x="274" y="0"/>
                  <a:pt x="17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" name="Freeform 283"/>
          <p:cNvSpPr>
            <a:spLocks noChangeArrowheads="1"/>
          </p:cNvSpPr>
          <p:nvPr/>
        </p:nvSpPr>
        <p:spPr bwMode="auto">
          <a:xfrm>
            <a:off x="8737980" y="2659128"/>
            <a:ext cx="157684" cy="155785"/>
          </a:xfrm>
          <a:custGeom>
            <a:avLst/>
            <a:gdLst>
              <a:gd name="T0" fmla="*/ 181 w 365"/>
              <a:gd name="T1" fmla="*/ 0 h 362"/>
              <a:gd name="T2" fmla="*/ 0 w 365"/>
              <a:gd name="T3" fmla="*/ 180 h 362"/>
              <a:gd name="T4" fmla="*/ 184 w 365"/>
              <a:gd name="T5" fmla="*/ 361 h 362"/>
              <a:gd name="T6" fmla="*/ 364 w 365"/>
              <a:gd name="T7" fmla="*/ 178 h 362"/>
              <a:gd name="T8" fmla="*/ 181 w 365"/>
              <a:gd name="T9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2">
                <a:moveTo>
                  <a:pt x="181" y="0"/>
                </a:moveTo>
                <a:cubicBezTo>
                  <a:pt x="82" y="0"/>
                  <a:pt x="0" y="81"/>
                  <a:pt x="0" y="180"/>
                </a:cubicBezTo>
                <a:cubicBezTo>
                  <a:pt x="0" y="278"/>
                  <a:pt x="82" y="361"/>
                  <a:pt x="184" y="361"/>
                </a:cubicBezTo>
                <a:cubicBezTo>
                  <a:pt x="285" y="361"/>
                  <a:pt x="364" y="279"/>
                  <a:pt x="364" y="178"/>
                </a:cubicBezTo>
                <a:cubicBezTo>
                  <a:pt x="364" y="79"/>
                  <a:pt x="283" y="0"/>
                  <a:pt x="18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7" name="Freeform 284"/>
          <p:cNvSpPr>
            <a:spLocks noChangeArrowheads="1"/>
          </p:cNvSpPr>
          <p:nvPr/>
        </p:nvSpPr>
        <p:spPr bwMode="auto">
          <a:xfrm>
            <a:off x="8525201" y="2674326"/>
            <a:ext cx="131087" cy="129187"/>
          </a:xfrm>
          <a:custGeom>
            <a:avLst/>
            <a:gdLst>
              <a:gd name="T0" fmla="*/ 150 w 303"/>
              <a:gd name="T1" fmla="*/ 0 h 300"/>
              <a:gd name="T2" fmla="*/ 0 w 303"/>
              <a:gd name="T3" fmla="*/ 149 h 300"/>
              <a:gd name="T4" fmla="*/ 153 w 303"/>
              <a:gd name="T5" fmla="*/ 299 h 300"/>
              <a:gd name="T6" fmla="*/ 302 w 303"/>
              <a:gd name="T7" fmla="*/ 146 h 300"/>
              <a:gd name="T8" fmla="*/ 150 w 303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0">
                <a:moveTo>
                  <a:pt x="150" y="0"/>
                </a:moveTo>
                <a:cubicBezTo>
                  <a:pt x="65" y="0"/>
                  <a:pt x="0" y="67"/>
                  <a:pt x="0" y="149"/>
                </a:cubicBezTo>
                <a:cubicBezTo>
                  <a:pt x="0" y="231"/>
                  <a:pt x="68" y="299"/>
                  <a:pt x="153" y="299"/>
                </a:cubicBezTo>
                <a:cubicBezTo>
                  <a:pt x="237" y="299"/>
                  <a:pt x="302" y="231"/>
                  <a:pt x="302" y="146"/>
                </a:cubicBezTo>
                <a:cubicBezTo>
                  <a:pt x="302" y="65"/>
                  <a:pt x="235" y="0"/>
                  <a:pt x="15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8" name="Freeform 285"/>
          <p:cNvSpPr>
            <a:spLocks noChangeArrowheads="1"/>
          </p:cNvSpPr>
          <p:nvPr/>
        </p:nvSpPr>
        <p:spPr bwMode="auto">
          <a:xfrm>
            <a:off x="8285824" y="2659128"/>
            <a:ext cx="161484" cy="161484"/>
          </a:xfrm>
          <a:custGeom>
            <a:avLst/>
            <a:gdLst>
              <a:gd name="T0" fmla="*/ 184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0 w 374"/>
              <a:gd name="T7" fmla="*/ 186 h 373"/>
              <a:gd name="T8" fmla="*/ 184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4" y="0"/>
                </a:moveTo>
                <a:cubicBezTo>
                  <a:pt x="82" y="0"/>
                  <a:pt x="0" y="84"/>
                  <a:pt x="0" y="186"/>
                </a:cubicBezTo>
                <a:cubicBezTo>
                  <a:pt x="0" y="288"/>
                  <a:pt x="85" y="372"/>
                  <a:pt x="187" y="372"/>
                </a:cubicBezTo>
                <a:cubicBezTo>
                  <a:pt x="288" y="372"/>
                  <a:pt x="373" y="288"/>
                  <a:pt x="370" y="186"/>
                </a:cubicBezTo>
                <a:cubicBezTo>
                  <a:pt x="370" y="82"/>
                  <a:pt x="285" y="0"/>
                  <a:pt x="18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9" name="Freeform 286"/>
          <p:cNvSpPr>
            <a:spLocks noChangeArrowheads="1"/>
          </p:cNvSpPr>
          <p:nvPr/>
        </p:nvSpPr>
        <p:spPr bwMode="auto">
          <a:xfrm>
            <a:off x="8059746" y="2661027"/>
            <a:ext cx="161485" cy="161485"/>
          </a:xfrm>
          <a:custGeom>
            <a:avLst/>
            <a:gdLst>
              <a:gd name="T0" fmla="*/ 187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3 w 374"/>
              <a:gd name="T7" fmla="*/ 186 h 373"/>
              <a:gd name="T8" fmla="*/ 187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7" y="0"/>
                </a:moveTo>
                <a:cubicBezTo>
                  <a:pt x="85" y="0"/>
                  <a:pt x="0" y="84"/>
                  <a:pt x="0" y="186"/>
                </a:cubicBezTo>
                <a:cubicBezTo>
                  <a:pt x="0" y="287"/>
                  <a:pt x="85" y="372"/>
                  <a:pt x="187" y="372"/>
                </a:cubicBezTo>
                <a:cubicBezTo>
                  <a:pt x="288" y="372"/>
                  <a:pt x="373" y="287"/>
                  <a:pt x="373" y="186"/>
                </a:cubicBezTo>
                <a:cubicBezTo>
                  <a:pt x="373" y="81"/>
                  <a:pt x="288" y="0"/>
                  <a:pt x="18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0" name="Freeform 287"/>
          <p:cNvSpPr>
            <a:spLocks noChangeArrowheads="1"/>
          </p:cNvSpPr>
          <p:nvPr/>
        </p:nvSpPr>
        <p:spPr bwMode="auto">
          <a:xfrm>
            <a:off x="7848867" y="2676226"/>
            <a:ext cx="131087" cy="131088"/>
          </a:xfrm>
          <a:custGeom>
            <a:avLst/>
            <a:gdLst>
              <a:gd name="T0" fmla="*/ 153 w 306"/>
              <a:gd name="T1" fmla="*/ 0 h 306"/>
              <a:gd name="T2" fmla="*/ 0 w 306"/>
              <a:gd name="T3" fmla="*/ 153 h 306"/>
              <a:gd name="T4" fmla="*/ 153 w 306"/>
              <a:gd name="T5" fmla="*/ 305 h 306"/>
              <a:gd name="T6" fmla="*/ 302 w 306"/>
              <a:gd name="T7" fmla="*/ 153 h 306"/>
              <a:gd name="T8" fmla="*/ 153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3" y="0"/>
                </a:moveTo>
                <a:cubicBezTo>
                  <a:pt x="68" y="0"/>
                  <a:pt x="0" y="71"/>
                  <a:pt x="0" y="153"/>
                </a:cubicBezTo>
                <a:cubicBezTo>
                  <a:pt x="0" y="237"/>
                  <a:pt x="68" y="305"/>
                  <a:pt x="153" y="305"/>
                </a:cubicBezTo>
                <a:cubicBezTo>
                  <a:pt x="237" y="305"/>
                  <a:pt x="305" y="234"/>
                  <a:pt x="302" y="153"/>
                </a:cubicBezTo>
                <a:cubicBezTo>
                  <a:pt x="302" y="68"/>
                  <a:pt x="234" y="0"/>
                  <a:pt x="15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1" name="Freeform 288"/>
          <p:cNvSpPr>
            <a:spLocks noChangeArrowheads="1"/>
          </p:cNvSpPr>
          <p:nvPr/>
        </p:nvSpPr>
        <p:spPr bwMode="auto">
          <a:xfrm>
            <a:off x="7639888" y="2691424"/>
            <a:ext cx="100689" cy="100691"/>
          </a:xfrm>
          <a:custGeom>
            <a:avLst/>
            <a:gdLst>
              <a:gd name="T0" fmla="*/ 116 w 232"/>
              <a:gd name="T1" fmla="*/ 3 h 235"/>
              <a:gd name="T2" fmla="*/ 0 w 232"/>
              <a:gd name="T3" fmla="*/ 118 h 235"/>
              <a:gd name="T4" fmla="*/ 116 w 232"/>
              <a:gd name="T5" fmla="*/ 234 h 235"/>
              <a:gd name="T6" fmla="*/ 231 w 232"/>
              <a:gd name="T7" fmla="*/ 118 h 235"/>
              <a:gd name="T8" fmla="*/ 116 w 232"/>
              <a:gd name="T9" fmla="*/ 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5">
                <a:moveTo>
                  <a:pt x="116" y="3"/>
                </a:moveTo>
                <a:cubicBezTo>
                  <a:pt x="51" y="3"/>
                  <a:pt x="0" y="56"/>
                  <a:pt x="0" y="118"/>
                </a:cubicBezTo>
                <a:cubicBezTo>
                  <a:pt x="0" y="183"/>
                  <a:pt x="54" y="234"/>
                  <a:pt x="116" y="234"/>
                </a:cubicBezTo>
                <a:cubicBezTo>
                  <a:pt x="181" y="234"/>
                  <a:pt x="231" y="181"/>
                  <a:pt x="231" y="118"/>
                </a:cubicBezTo>
                <a:cubicBezTo>
                  <a:pt x="231" y="54"/>
                  <a:pt x="181" y="0"/>
                  <a:pt x="116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" name="Freeform 289"/>
          <p:cNvSpPr>
            <a:spLocks noChangeArrowheads="1"/>
          </p:cNvSpPr>
          <p:nvPr/>
        </p:nvSpPr>
        <p:spPr bwMode="auto">
          <a:xfrm>
            <a:off x="7425208" y="2702823"/>
            <a:ext cx="79792" cy="79792"/>
          </a:xfrm>
          <a:custGeom>
            <a:avLst/>
            <a:gdLst>
              <a:gd name="T0" fmla="*/ 91 w 185"/>
              <a:gd name="T1" fmla="*/ 0 h 185"/>
              <a:gd name="T2" fmla="*/ 0 w 185"/>
              <a:gd name="T3" fmla="*/ 93 h 185"/>
              <a:gd name="T4" fmla="*/ 93 w 185"/>
              <a:gd name="T5" fmla="*/ 184 h 185"/>
              <a:gd name="T6" fmla="*/ 184 w 185"/>
              <a:gd name="T7" fmla="*/ 93 h 185"/>
              <a:gd name="T8" fmla="*/ 91 w 185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85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2" y="184"/>
                  <a:pt x="93" y="184"/>
                </a:cubicBezTo>
                <a:cubicBezTo>
                  <a:pt x="143" y="184"/>
                  <a:pt x="184" y="141"/>
                  <a:pt x="184" y="93"/>
                </a:cubicBezTo>
                <a:cubicBezTo>
                  <a:pt x="181" y="42"/>
                  <a:pt x="141" y="0"/>
                  <a:pt x="9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9" name="Freeform 306"/>
          <p:cNvSpPr>
            <a:spLocks noChangeArrowheads="1"/>
          </p:cNvSpPr>
          <p:nvPr/>
        </p:nvSpPr>
        <p:spPr bwMode="auto">
          <a:xfrm>
            <a:off x="8964057" y="2433050"/>
            <a:ext cx="155785" cy="153885"/>
          </a:xfrm>
          <a:custGeom>
            <a:avLst/>
            <a:gdLst>
              <a:gd name="T0" fmla="*/ 178 w 360"/>
              <a:gd name="T1" fmla="*/ 0 h 359"/>
              <a:gd name="T2" fmla="*/ 0 w 360"/>
              <a:gd name="T3" fmla="*/ 180 h 359"/>
              <a:gd name="T4" fmla="*/ 181 w 360"/>
              <a:gd name="T5" fmla="*/ 358 h 359"/>
              <a:gd name="T6" fmla="*/ 359 w 360"/>
              <a:gd name="T7" fmla="*/ 177 h 359"/>
              <a:gd name="T8" fmla="*/ 178 w 360"/>
              <a:gd name="T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359">
                <a:moveTo>
                  <a:pt x="178" y="0"/>
                </a:moveTo>
                <a:cubicBezTo>
                  <a:pt x="79" y="0"/>
                  <a:pt x="0" y="81"/>
                  <a:pt x="0" y="180"/>
                </a:cubicBezTo>
                <a:cubicBezTo>
                  <a:pt x="0" y="278"/>
                  <a:pt x="82" y="358"/>
                  <a:pt x="181" y="358"/>
                </a:cubicBezTo>
                <a:cubicBezTo>
                  <a:pt x="280" y="358"/>
                  <a:pt x="359" y="276"/>
                  <a:pt x="359" y="177"/>
                </a:cubicBezTo>
                <a:cubicBezTo>
                  <a:pt x="356" y="79"/>
                  <a:pt x="274" y="0"/>
                  <a:pt x="17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0" name="Freeform 307"/>
          <p:cNvSpPr>
            <a:spLocks noChangeArrowheads="1"/>
          </p:cNvSpPr>
          <p:nvPr/>
        </p:nvSpPr>
        <p:spPr bwMode="auto">
          <a:xfrm>
            <a:off x="8736079" y="2433050"/>
            <a:ext cx="157685" cy="157685"/>
          </a:xfrm>
          <a:custGeom>
            <a:avLst/>
            <a:gdLst>
              <a:gd name="T0" fmla="*/ 180 w 365"/>
              <a:gd name="T1" fmla="*/ 3 h 368"/>
              <a:gd name="T2" fmla="*/ 0 w 365"/>
              <a:gd name="T3" fmla="*/ 186 h 368"/>
              <a:gd name="T4" fmla="*/ 183 w 365"/>
              <a:gd name="T5" fmla="*/ 367 h 368"/>
              <a:gd name="T6" fmla="*/ 364 w 365"/>
              <a:gd name="T7" fmla="*/ 183 h 368"/>
              <a:gd name="T8" fmla="*/ 180 w 365"/>
              <a:gd name="T9" fmla="*/ 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8">
                <a:moveTo>
                  <a:pt x="180" y="3"/>
                </a:moveTo>
                <a:cubicBezTo>
                  <a:pt x="81" y="3"/>
                  <a:pt x="0" y="85"/>
                  <a:pt x="0" y="186"/>
                </a:cubicBezTo>
                <a:cubicBezTo>
                  <a:pt x="0" y="285"/>
                  <a:pt x="81" y="367"/>
                  <a:pt x="183" y="367"/>
                </a:cubicBezTo>
                <a:cubicBezTo>
                  <a:pt x="285" y="367"/>
                  <a:pt x="364" y="284"/>
                  <a:pt x="364" y="183"/>
                </a:cubicBezTo>
                <a:cubicBezTo>
                  <a:pt x="364" y="81"/>
                  <a:pt x="282" y="0"/>
                  <a:pt x="180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1" name="Freeform 308"/>
          <p:cNvSpPr>
            <a:spLocks noChangeArrowheads="1"/>
          </p:cNvSpPr>
          <p:nvPr/>
        </p:nvSpPr>
        <p:spPr bwMode="auto">
          <a:xfrm>
            <a:off x="8523300" y="2448248"/>
            <a:ext cx="131088" cy="131088"/>
          </a:xfrm>
          <a:custGeom>
            <a:avLst/>
            <a:gdLst>
              <a:gd name="T0" fmla="*/ 304 w 306"/>
              <a:gd name="T1" fmla="*/ 151 h 306"/>
              <a:gd name="T2" fmla="*/ 284 w 306"/>
              <a:gd name="T3" fmla="*/ 228 h 306"/>
              <a:gd name="T4" fmla="*/ 229 w 306"/>
              <a:gd name="T5" fmla="*/ 284 h 306"/>
              <a:gd name="T6" fmla="*/ 153 w 306"/>
              <a:gd name="T7" fmla="*/ 305 h 306"/>
              <a:gd name="T8" fmla="*/ 77 w 306"/>
              <a:gd name="T9" fmla="*/ 285 h 306"/>
              <a:gd name="T10" fmla="*/ 20 w 306"/>
              <a:gd name="T11" fmla="*/ 229 h 306"/>
              <a:gd name="T12" fmla="*/ 0 w 306"/>
              <a:gd name="T13" fmla="*/ 153 h 306"/>
              <a:gd name="T14" fmla="*/ 20 w 306"/>
              <a:gd name="T15" fmla="*/ 77 h 306"/>
              <a:gd name="T16" fmla="*/ 75 w 306"/>
              <a:gd name="T17" fmla="*/ 21 h 306"/>
              <a:gd name="T18" fmla="*/ 151 w 306"/>
              <a:gd name="T19" fmla="*/ 0 h 306"/>
              <a:gd name="T20" fmla="*/ 228 w 306"/>
              <a:gd name="T21" fmla="*/ 20 h 306"/>
              <a:gd name="T22" fmla="*/ 284 w 306"/>
              <a:gd name="T23" fmla="*/ 75 h 306"/>
              <a:gd name="T24" fmla="*/ 304 w 306"/>
              <a:gd name="T25" fmla="*/ 15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306">
                <a:moveTo>
                  <a:pt x="304" y="151"/>
                </a:moveTo>
                <a:cubicBezTo>
                  <a:pt x="305" y="179"/>
                  <a:pt x="297" y="203"/>
                  <a:pt x="284" y="228"/>
                </a:cubicBezTo>
                <a:cubicBezTo>
                  <a:pt x="270" y="252"/>
                  <a:pt x="253" y="270"/>
                  <a:pt x="229" y="284"/>
                </a:cubicBezTo>
                <a:cubicBezTo>
                  <a:pt x="205" y="298"/>
                  <a:pt x="181" y="304"/>
                  <a:pt x="153" y="305"/>
                </a:cubicBezTo>
                <a:cubicBezTo>
                  <a:pt x="125" y="305"/>
                  <a:pt x="101" y="298"/>
                  <a:pt x="77" y="285"/>
                </a:cubicBezTo>
                <a:cubicBezTo>
                  <a:pt x="52" y="271"/>
                  <a:pt x="34" y="253"/>
                  <a:pt x="20" y="229"/>
                </a:cubicBezTo>
                <a:cubicBezTo>
                  <a:pt x="5" y="205"/>
                  <a:pt x="0" y="181"/>
                  <a:pt x="0" y="153"/>
                </a:cubicBezTo>
                <a:cubicBezTo>
                  <a:pt x="0" y="125"/>
                  <a:pt x="6" y="101"/>
                  <a:pt x="20" y="77"/>
                </a:cubicBezTo>
                <a:cubicBezTo>
                  <a:pt x="34" y="52"/>
                  <a:pt x="51" y="35"/>
                  <a:pt x="75" y="21"/>
                </a:cubicBezTo>
                <a:cubicBezTo>
                  <a:pt x="99" y="6"/>
                  <a:pt x="123" y="0"/>
                  <a:pt x="151" y="0"/>
                </a:cubicBezTo>
                <a:cubicBezTo>
                  <a:pt x="179" y="0"/>
                  <a:pt x="203" y="6"/>
                  <a:pt x="228" y="20"/>
                </a:cubicBezTo>
                <a:cubicBezTo>
                  <a:pt x="252" y="34"/>
                  <a:pt x="270" y="50"/>
                  <a:pt x="284" y="75"/>
                </a:cubicBezTo>
                <a:cubicBezTo>
                  <a:pt x="298" y="99"/>
                  <a:pt x="304" y="123"/>
                  <a:pt x="304" y="151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2" name="Freeform 309"/>
          <p:cNvSpPr>
            <a:spLocks noChangeArrowheads="1"/>
          </p:cNvSpPr>
          <p:nvPr/>
        </p:nvSpPr>
        <p:spPr bwMode="auto">
          <a:xfrm>
            <a:off x="8285824" y="2433050"/>
            <a:ext cx="161484" cy="161485"/>
          </a:xfrm>
          <a:custGeom>
            <a:avLst/>
            <a:gdLst>
              <a:gd name="T0" fmla="*/ 183 w 373"/>
              <a:gd name="T1" fmla="*/ 0 h 373"/>
              <a:gd name="T2" fmla="*/ 0 w 373"/>
              <a:gd name="T3" fmla="*/ 186 h 373"/>
              <a:gd name="T4" fmla="*/ 186 w 373"/>
              <a:gd name="T5" fmla="*/ 372 h 373"/>
              <a:gd name="T6" fmla="*/ 369 w 373"/>
              <a:gd name="T7" fmla="*/ 186 h 373"/>
              <a:gd name="T8" fmla="*/ 183 w 373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3" h="373">
                <a:moveTo>
                  <a:pt x="183" y="0"/>
                </a:moveTo>
                <a:cubicBezTo>
                  <a:pt x="81" y="0"/>
                  <a:pt x="0" y="84"/>
                  <a:pt x="0" y="186"/>
                </a:cubicBezTo>
                <a:cubicBezTo>
                  <a:pt x="0" y="288"/>
                  <a:pt x="84" y="372"/>
                  <a:pt x="186" y="372"/>
                </a:cubicBezTo>
                <a:cubicBezTo>
                  <a:pt x="287" y="372"/>
                  <a:pt x="372" y="288"/>
                  <a:pt x="369" y="186"/>
                </a:cubicBezTo>
                <a:cubicBezTo>
                  <a:pt x="366" y="84"/>
                  <a:pt x="285" y="0"/>
                  <a:pt x="18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3" name="Freeform 310"/>
          <p:cNvSpPr>
            <a:spLocks noChangeArrowheads="1"/>
          </p:cNvSpPr>
          <p:nvPr/>
        </p:nvSpPr>
        <p:spPr bwMode="auto">
          <a:xfrm>
            <a:off x="8059746" y="2434950"/>
            <a:ext cx="159584" cy="159584"/>
          </a:xfrm>
          <a:custGeom>
            <a:avLst/>
            <a:gdLst>
              <a:gd name="T0" fmla="*/ 184 w 371"/>
              <a:gd name="T1" fmla="*/ 0 h 371"/>
              <a:gd name="T2" fmla="*/ 0 w 371"/>
              <a:gd name="T3" fmla="*/ 187 h 371"/>
              <a:gd name="T4" fmla="*/ 187 w 371"/>
              <a:gd name="T5" fmla="*/ 370 h 371"/>
              <a:gd name="T6" fmla="*/ 370 w 371"/>
              <a:gd name="T7" fmla="*/ 184 h 371"/>
              <a:gd name="T8" fmla="*/ 184 w 371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1">
                <a:moveTo>
                  <a:pt x="184" y="0"/>
                </a:moveTo>
                <a:cubicBezTo>
                  <a:pt x="82" y="0"/>
                  <a:pt x="0" y="85"/>
                  <a:pt x="0" y="187"/>
                </a:cubicBezTo>
                <a:cubicBezTo>
                  <a:pt x="0" y="288"/>
                  <a:pt x="85" y="370"/>
                  <a:pt x="187" y="370"/>
                </a:cubicBezTo>
                <a:cubicBezTo>
                  <a:pt x="288" y="370"/>
                  <a:pt x="370" y="286"/>
                  <a:pt x="370" y="184"/>
                </a:cubicBezTo>
                <a:cubicBezTo>
                  <a:pt x="367" y="82"/>
                  <a:pt x="285" y="0"/>
                  <a:pt x="18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" name="Freeform 311"/>
          <p:cNvSpPr>
            <a:spLocks noChangeArrowheads="1"/>
          </p:cNvSpPr>
          <p:nvPr/>
        </p:nvSpPr>
        <p:spPr bwMode="auto">
          <a:xfrm>
            <a:off x="7848867" y="2450149"/>
            <a:ext cx="131087" cy="131087"/>
          </a:xfrm>
          <a:custGeom>
            <a:avLst/>
            <a:gdLst>
              <a:gd name="T0" fmla="*/ 150 w 303"/>
              <a:gd name="T1" fmla="*/ 0 h 303"/>
              <a:gd name="T2" fmla="*/ 0 w 303"/>
              <a:gd name="T3" fmla="*/ 153 h 303"/>
              <a:gd name="T4" fmla="*/ 153 w 303"/>
              <a:gd name="T5" fmla="*/ 302 h 303"/>
              <a:gd name="T6" fmla="*/ 302 w 303"/>
              <a:gd name="T7" fmla="*/ 150 h 303"/>
              <a:gd name="T8" fmla="*/ 150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50" y="0"/>
                </a:moveTo>
                <a:cubicBezTo>
                  <a:pt x="65" y="0"/>
                  <a:pt x="0" y="68"/>
                  <a:pt x="0" y="153"/>
                </a:cubicBezTo>
                <a:cubicBezTo>
                  <a:pt x="0" y="234"/>
                  <a:pt x="68" y="302"/>
                  <a:pt x="153" y="302"/>
                </a:cubicBezTo>
                <a:cubicBezTo>
                  <a:pt x="234" y="302"/>
                  <a:pt x="302" y="234"/>
                  <a:pt x="302" y="150"/>
                </a:cubicBezTo>
                <a:cubicBezTo>
                  <a:pt x="299" y="68"/>
                  <a:pt x="232" y="0"/>
                  <a:pt x="15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5" name="Freeform 312"/>
          <p:cNvSpPr>
            <a:spLocks noChangeArrowheads="1"/>
          </p:cNvSpPr>
          <p:nvPr/>
        </p:nvSpPr>
        <p:spPr bwMode="auto">
          <a:xfrm>
            <a:off x="7637987" y="2467246"/>
            <a:ext cx="100691" cy="100691"/>
          </a:xfrm>
          <a:custGeom>
            <a:avLst/>
            <a:gdLst>
              <a:gd name="T0" fmla="*/ 116 w 233"/>
              <a:gd name="T1" fmla="*/ 0 h 232"/>
              <a:gd name="T2" fmla="*/ 0 w 233"/>
              <a:gd name="T3" fmla="*/ 116 h 232"/>
              <a:gd name="T4" fmla="*/ 116 w 233"/>
              <a:gd name="T5" fmla="*/ 231 h 232"/>
              <a:gd name="T6" fmla="*/ 232 w 233"/>
              <a:gd name="T7" fmla="*/ 116 h 232"/>
              <a:gd name="T8" fmla="*/ 116 w 233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1" y="0"/>
                  <a:pt x="0" y="53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2" y="178"/>
                  <a:pt x="232" y="116"/>
                </a:cubicBezTo>
                <a:cubicBezTo>
                  <a:pt x="232" y="53"/>
                  <a:pt x="181" y="0"/>
                  <a:pt x="11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" name="Freeform 313"/>
          <p:cNvSpPr>
            <a:spLocks noChangeArrowheads="1"/>
          </p:cNvSpPr>
          <p:nvPr/>
        </p:nvSpPr>
        <p:spPr bwMode="auto">
          <a:xfrm>
            <a:off x="7423309" y="2478645"/>
            <a:ext cx="77892" cy="77893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42" y="0"/>
                  <a:pt x="91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" name="Freeform 324"/>
          <p:cNvSpPr>
            <a:spLocks noChangeArrowheads="1"/>
          </p:cNvSpPr>
          <p:nvPr/>
        </p:nvSpPr>
        <p:spPr bwMode="auto">
          <a:xfrm>
            <a:off x="8984955" y="2229770"/>
            <a:ext cx="108289" cy="110189"/>
          </a:xfrm>
          <a:custGeom>
            <a:avLst/>
            <a:gdLst>
              <a:gd name="T0" fmla="*/ 124 w 252"/>
              <a:gd name="T1" fmla="*/ 3 h 255"/>
              <a:gd name="T2" fmla="*/ 0 w 252"/>
              <a:gd name="T3" fmla="*/ 130 h 255"/>
              <a:gd name="T4" fmla="*/ 127 w 252"/>
              <a:gd name="T5" fmla="*/ 254 h 255"/>
              <a:gd name="T6" fmla="*/ 251 w 252"/>
              <a:gd name="T7" fmla="*/ 130 h 255"/>
              <a:gd name="T8" fmla="*/ 124 w 252"/>
              <a:gd name="T9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3"/>
                </a:moveTo>
                <a:cubicBezTo>
                  <a:pt x="54" y="3"/>
                  <a:pt x="0" y="60"/>
                  <a:pt x="0" y="130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5" y="254"/>
                  <a:pt x="251" y="198"/>
                  <a:pt x="251" y="130"/>
                </a:cubicBezTo>
                <a:cubicBezTo>
                  <a:pt x="248" y="57"/>
                  <a:pt x="192" y="0"/>
                  <a:pt x="124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8" name="Freeform 325"/>
          <p:cNvSpPr>
            <a:spLocks noChangeArrowheads="1"/>
          </p:cNvSpPr>
          <p:nvPr/>
        </p:nvSpPr>
        <p:spPr bwMode="auto">
          <a:xfrm>
            <a:off x="8768377" y="2241169"/>
            <a:ext cx="93090" cy="91191"/>
          </a:xfrm>
          <a:custGeom>
            <a:avLst/>
            <a:gdLst>
              <a:gd name="T0" fmla="*/ 104 w 215"/>
              <a:gd name="T1" fmla="*/ 0 h 213"/>
              <a:gd name="T2" fmla="*/ 0 w 215"/>
              <a:gd name="T3" fmla="*/ 107 h 213"/>
              <a:gd name="T4" fmla="*/ 107 w 215"/>
              <a:gd name="T5" fmla="*/ 212 h 213"/>
              <a:gd name="T6" fmla="*/ 212 w 215"/>
              <a:gd name="T7" fmla="*/ 104 h 213"/>
              <a:gd name="T8" fmla="*/ 104 w 215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3">
                <a:moveTo>
                  <a:pt x="104" y="0"/>
                </a:moveTo>
                <a:cubicBezTo>
                  <a:pt x="45" y="0"/>
                  <a:pt x="0" y="48"/>
                  <a:pt x="0" y="107"/>
                </a:cubicBezTo>
                <a:cubicBezTo>
                  <a:pt x="0" y="166"/>
                  <a:pt x="48" y="212"/>
                  <a:pt x="107" y="212"/>
                </a:cubicBezTo>
                <a:cubicBezTo>
                  <a:pt x="166" y="212"/>
                  <a:pt x="214" y="164"/>
                  <a:pt x="212" y="104"/>
                </a:cubicBezTo>
                <a:cubicBezTo>
                  <a:pt x="212" y="48"/>
                  <a:pt x="164" y="0"/>
                  <a:pt x="10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9" name="Freeform 326"/>
          <p:cNvSpPr>
            <a:spLocks noChangeArrowheads="1"/>
          </p:cNvSpPr>
          <p:nvPr/>
        </p:nvSpPr>
        <p:spPr bwMode="auto">
          <a:xfrm>
            <a:off x="8525201" y="2224070"/>
            <a:ext cx="125388" cy="125388"/>
          </a:xfrm>
          <a:custGeom>
            <a:avLst/>
            <a:gdLst>
              <a:gd name="T0" fmla="*/ 144 w 292"/>
              <a:gd name="T1" fmla="*/ 0 h 292"/>
              <a:gd name="T2" fmla="*/ 0 w 292"/>
              <a:gd name="T3" fmla="*/ 147 h 292"/>
              <a:gd name="T4" fmla="*/ 147 w 292"/>
              <a:gd name="T5" fmla="*/ 291 h 292"/>
              <a:gd name="T6" fmla="*/ 291 w 292"/>
              <a:gd name="T7" fmla="*/ 144 h 292"/>
              <a:gd name="T8" fmla="*/ 144 w 292"/>
              <a:gd name="T9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2">
                <a:moveTo>
                  <a:pt x="144" y="0"/>
                </a:moveTo>
                <a:cubicBezTo>
                  <a:pt x="62" y="0"/>
                  <a:pt x="0" y="65"/>
                  <a:pt x="0" y="147"/>
                </a:cubicBezTo>
                <a:cubicBezTo>
                  <a:pt x="0" y="226"/>
                  <a:pt x="65" y="291"/>
                  <a:pt x="147" y="291"/>
                </a:cubicBezTo>
                <a:cubicBezTo>
                  <a:pt x="226" y="291"/>
                  <a:pt x="291" y="226"/>
                  <a:pt x="291" y="144"/>
                </a:cubicBezTo>
                <a:cubicBezTo>
                  <a:pt x="291" y="65"/>
                  <a:pt x="226" y="0"/>
                  <a:pt x="14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730" name="Freeform 327"/>
          <p:cNvSpPr>
            <a:spLocks noChangeArrowheads="1"/>
          </p:cNvSpPr>
          <p:nvPr/>
        </p:nvSpPr>
        <p:spPr bwMode="auto">
          <a:xfrm>
            <a:off x="8289624" y="2214572"/>
            <a:ext cx="148185" cy="148185"/>
          </a:xfrm>
          <a:custGeom>
            <a:avLst/>
            <a:gdLst>
              <a:gd name="T0" fmla="*/ 169 w 345"/>
              <a:gd name="T1" fmla="*/ 0 h 342"/>
              <a:gd name="T2" fmla="*/ 0 w 345"/>
              <a:gd name="T3" fmla="*/ 172 h 342"/>
              <a:gd name="T4" fmla="*/ 172 w 345"/>
              <a:gd name="T5" fmla="*/ 341 h 342"/>
              <a:gd name="T6" fmla="*/ 341 w 345"/>
              <a:gd name="T7" fmla="*/ 169 h 342"/>
              <a:gd name="T8" fmla="*/ 169 w 345"/>
              <a:gd name="T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2">
                <a:moveTo>
                  <a:pt x="169" y="0"/>
                </a:moveTo>
                <a:cubicBezTo>
                  <a:pt x="76" y="0"/>
                  <a:pt x="0" y="76"/>
                  <a:pt x="0" y="172"/>
                </a:cubicBezTo>
                <a:cubicBezTo>
                  <a:pt x="0" y="265"/>
                  <a:pt x="76" y="341"/>
                  <a:pt x="172" y="341"/>
                </a:cubicBezTo>
                <a:cubicBezTo>
                  <a:pt x="268" y="341"/>
                  <a:pt x="344" y="265"/>
                  <a:pt x="341" y="169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1" name="Freeform 328"/>
          <p:cNvSpPr>
            <a:spLocks noChangeArrowheads="1"/>
          </p:cNvSpPr>
          <p:nvPr/>
        </p:nvSpPr>
        <p:spPr bwMode="auto">
          <a:xfrm>
            <a:off x="8067345" y="2216471"/>
            <a:ext cx="144386" cy="144386"/>
          </a:xfrm>
          <a:custGeom>
            <a:avLst/>
            <a:gdLst>
              <a:gd name="T0" fmla="*/ 166 w 334"/>
              <a:gd name="T1" fmla="*/ 0 h 337"/>
              <a:gd name="T2" fmla="*/ 0 w 334"/>
              <a:gd name="T3" fmla="*/ 170 h 337"/>
              <a:gd name="T4" fmla="*/ 166 w 334"/>
              <a:gd name="T5" fmla="*/ 336 h 337"/>
              <a:gd name="T6" fmla="*/ 333 w 334"/>
              <a:gd name="T7" fmla="*/ 170 h 337"/>
              <a:gd name="T8" fmla="*/ 166 w 334"/>
              <a:gd name="T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7">
                <a:moveTo>
                  <a:pt x="166" y="0"/>
                </a:moveTo>
                <a:cubicBezTo>
                  <a:pt x="73" y="0"/>
                  <a:pt x="0" y="77"/>
                  <a:pt x="0" y="170"/>
                </a:cubicBezTo>
                <a:cubicBezTo>
                  <a:pt x="0" y="263"/>
                  <a:pt x="76" y="336"/>
                  <a:pt x="166" y="336"/>
                </a:cubicBezTo>
                <a:cubicBezTo>
                  <a:pt x="259" y="336"/>
                  <a:pt x="333" y="260"/>
                  <a:pt x="333" y="170"/>
                </a:cubicBezTo>
                <a:cubicBezTo>
                  <a:pt x="333" y="77"/>
                  <a:pt x="259" y="0"/>
                  <a:pt x="16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2" name="Freeform 329"/>
          <p:cNvSpPr>
            <a:spLocks noChangeArrowheads="1"/>
          </p:cNvSpPr>
          <p:nvPr/>
        </p:nvSpPr>
        <p:spPr bwMode="auto">
          <a:xfrm>
            <a:off x="7852667" y="2229770"/>
            <a:ext cx="121588" cy="123487"/>
          </a:xfrm>
          <a:custGeom>
            <a:avLst/>
            <a:gdLst>
              <a:gd name="T0" fmla="*/ 141 w 283"/>
              <a:gd name="T1" fmla="*/ 2 h 286"/>
              <a:gd name="T2" fmla="*/ 0 w 283"/>
              <a:gd name="T3" fmla="*/ 143 h 286"/>
              <a:gd name="T4" fmla="*/ 141 w 283"/>
              <a:gd name="T5" fmla="*/ 285 h 286"/>
              <a:gd name="T6" fmla="*/ 279 w 283"/>
              <a:gd name="T7" fmla="*/ 143 h 286"/>
              <a:gd name="T8" fmla="*/ 141 w 283"/>
              <a:gd name="T9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2"/>
                </a:moveTo>
                <a:cubicBezTo>
                  <a:pt x="62" y="2"/>
                  <a:pt x="0" y="67"/>
                  <a:pt x="0" y="143"/>
                </a:cubicBezTo>
                <a:cubicBezTo>
                  <a:pt x="0" y="223"/>
                  <a:pt x="62" y="285"/>
                  <a:pt x="141" y="285"/>
                </a:cubicBezTo>
                <a:cubicBezTo>
                  <a:pt x="220" y="285"/>
                  <a:pt x="282" y="220"/>
                  <a:pt x="279" y="143"/>
                </a:cubicBezTo>
                <a:cubicBezTo>
                  <a:pt x="279" y="64"/>
                  <a:pt x="217" y="0"/>
                  <a:pt x="141" y="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3" name="Freeform 330"/>
          <p:cNvSpPr>
            <a:spLocks noChangeArrowheads="1"/>
          </p:cNvSpPr>
          <p:nvPr/>
        </p:nvSpPr>
        <p:spPr bwMode="auto">
          <a:xfrm>
            <a:off x="7641787" y="2244969"/>
            <a:ext cx="93091" cy="93090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7 h 216"/>
              <a:gd name="T4" fmla="*/ 107 w 215"/>
              <a:gd name="T5" fmla="*/ 215 h 216"/>
              <a:gd name="T6" fmla="*/ 214 w 215"/>
              <a:gd name="T7" fmla="*/ 107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7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7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4" name="Freeform 331"/>
          <p:cNvSpPr>
            <a:spLocks noChangeArrowheads="1"/>
          </p:cNvSpPr>
          <p:nvPr/>
        </p:nvSpPr>
        <p:spPr bwMode="auto">
          <a:xfrm>
            <a:off x="7425208" y="2256368"/>
            <a:ext cx="74093" cy="74092"/>
          </a:xfrm>
          <a:custGeom>
            <a:avLst/>
            <a:gdLst>
              <a:gd name="T0" fmla="*/ 85 w 173"/>
              <a:gd name="T1" fmla="*/ 0 h 173"/>
              <a:gd name="T2" fmla="*/ 0 w 173"/>
              <a:gd name="T3" fmla="*/ 87 h 173"/>
              <a:gd name="T4" fmla="*/ 85 w 173"/>
              <a:gd name="T5" fmla="*/ 172 h 173"/>
              <a:gd name="T6" fmla="*/ 170 w 173"/>
              <a:gd name="T7" fmla="*/ 87 h 173"/>
              <a:gd name="T8" fmla="*/ 85 w 17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7"/>
                </a:cubicBezTo>
                <a:cubicBezTo>
                  <a:pt x="172" y="36"/>
                  <a:pt x="133" y="0"/>
                  <a:pt x="8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3" name="Freeform 340"/>
          <p:cNvSpPr>
            <a:spLocks noChangeArrowheads="1"/>
          </p:cNvSpPr>
          <p:nvPr/>
        </p:nvSpPr>
        <p:spPr bwMode="auto">
          <a:xfrm>
            <a:off x="8988755" y="2011291"/>
            <a:ext cx="98790" cy="100691"/>
          </a:xfrm>
          <a:custGeom>
            <a:avLst/>
            <a:gdLst>
              <a:gd name="T0" fmla="*/ 115 w 229"/>
              <a:gd name="T1" fmla="*/ 0 h 232"/>
              <a:gd name="T2" fmla="*/ 0 w 229"/>
              <a:gd name="T3" fmla="*/ 115 h 232"/>
              <a:gd name="T4" fmla="*/ 115 w 229"/>
              <a:gd name="T5" fmla="*/ 228 h 232"/>
              <a:gd name="T6" fmla="*/ 228 w 229"/>
              <a:gd name="T7" fmla="*/ 112 h 232"/>
              <a:gd name="T8" fmla="*/ 115 w 229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232">
                <a:moveTo>
                  <a:pt x="115" y="0"/>
                </a:moveTo>
                <a:cubicBezTo>
                  <a:pt x="50" y="0"/>
                  <a:pt x="0" y="50"/>
                  <a:pt x="0" y="115"/>
                </a:cubicBezTo>
                <a:cubicBezTo>
                  <a:pt x="0" y="180"/>
                  <a:pt x="50" y="231"/>
                  <a:pt x="115" y="228"/>
                </a:cubicBezTo>
                <a:cubicBezTo>
                  <a:pt x="177" y="228"/>
                  <a:pt x="228" y="177"/>
                  <a:pt x="228" y="112"/>
                </a:cubicBezTo>
                <a:cubicBezTo>
                  <a:pt x="228" y="50"/>
                  <a:pt x="177" y="0"/>
                  <a:pt x="11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4" name="Freeform 341"/>
          <p:cNvSpPr>
            <a:spLocks noChangeArrowheads="1"/>
          </p:cNvSpPr>
          <p:nvPr/>
        </p:nvSpPr>
        <p:spPr bwMode="auto">
          <a:xfrm>
            <a:off x="8770276" y="2018890"/>
            <a:ext cx="87391" cy="87391"/>
          </a:xfrm>
          <a:custGeom>
            <a:avLst/>
            <a:gdLst>
              <a:gd name="T0" fmla="*/ 98 w 204"/>
              <a:gd name="T1" fmla="*/ 0 h 201"/>
              <a:gd name="T2" fmla="*/ 0 w 204"/>
              <a:gd name="T3" fmla="*/ 101 h 201"/>
              <a:gd name="T4" fmla="*/ 101 w 204"/>
              <a:gd name="T5" fmla="*/ 200 h 201"/>
              <a:gd name="T6" fmla="*/ 200 w 204"/>
              <a:gd name="T7" fmla="*/ 98 h 201"/>
              <a:gd name="T8" fmla="*/ 98 w 204"/>
              <a:gd name="T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1">
                <a:moveTo>
                  <a:pt x="98" y="0"/>
                </a:moveTo>
                <a:cubicBezTo>
                  <a:pt x="42" y="0"/>
                  <a:pt x="0" y="44"/>
                  <a:pt x="0" y="101"/>
                </a:cubicBezTo>
                <a:cubicBezTo>
                  <a:pt x="0" y="157"/>
                  <a:pt x="44" y="200"/>
                  <a:pt x="101" y="200"/>
                </a:cubicBezTo>
                <a:cubicBezTo>
                  <a:pt x="157" y="200"/>
                  <a:pt x="203" y="155"/>
                  <a:pt x="200" y="98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5" name="Freeform 342"/>
          <p:cNvSpPr>
            <a:spLocks noChangeArrowheads="1"/>
          </p:cNvSpPr>
          <p:nvPr/>
        </p:nvSpPr>
        <p:spPr bwMode="auto">
          <a:xfrm>
            <a:off x="8559397" y="2032190"/>
            <a:ext cx="58894" cy="58894"/>
          </a:xfrm>
          <a:custGeom>
            <a:avLst/>
            <a:gdLst>
              <a:gd name="T0" fmla="*/ 136 w 137"/>
              <a:gd name="T1" fmla="*/ 68 h 137"/>
              <a:gd name="T2" fmla="*/ 127 w 137"/>
              <a:gd name="T3" fmla="*/ 102 h 137"/>
              <a:gd name="T4" fmla="*/ 102 w 137"/>
              <a:gd name="T5" fmla="*/ 127 h 137"/>
              <a:gd name="T6" fmla="*/ 69 w 137"/>
              <a:gd name="T7" fmla="*/ 136 h 137"/>
              <a:gd name="T8" fmla="*/ 35 w 137"/>
              <a:gd name="T9" fmla="*/ 127 h 137"/>
              <a:gd name="T10" fmla="*/ 10 w 137"/>
              <a:gd name="T11" fmla="*/ 102 h 137"/>
              <a:gd name="T12" fmla="*/ 1 w 137"/>
              <a:gd name="T13" fmla="*/ 68 h 137"/>
              <a:gd name="T14" fmla="*/ 9 w 137"/>
              <a:gd name="T15" fmla="*/ 35 h 137"/>
              <a:gd name="T16" fmla="*/ 34 w 137"/>
              <a:gd name="T17" fmla="*/ 10 h 137"/>
              <a:gd name="T18" fmla="*/ 68 w 137"/>
              <a:gd name="T19" fmla="*/ 0 h 137"/>
              <a:gd name="T20" fmla="*/ 102 w 137"/>
              <a:gd name="T21" fmla="*/ 9 h 137"/>
              <a:gd name="T22" fmla="*/ 127 w 137"/>
              <a:gd name="T23" fmla="*/ 34 h 137"/>
              <a:gd name="T24" fmla="*/ 136 w 137"/>
              <a:gd name="T25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36" y="68"/>
                </a:moveTo>
                <a:cubicBezTo>
                  <a:pt x="136" y="80"/>
                  <a:pt x="133" y="91"/>
                  <a:pt x="127" y="102"/>
                </a:cubicBezTo>
                <a:cubicBezTo>
                  <a:pt x="121" y="113"/>
                  <a:pt x="112" y="120"/>
                  <a:pt x="102" y="127"/>
                </a:cubicBezTo>
                <a:cubicBezTo>
                  <a:pt x="91" y="133"/>
                  <a:pt x="81" y="136"/>
                  <a:pt x="69" y="136"/>
                </a:cubicBezTo>
                <a:cubicBezTo>
                  <a:pt x="56" y="136"/>
                  <a:pt x="46" y="133"/>
                  <a:pt x="35" y="127"/>
                </a:cubicBezTo>
                <a:cubicBezTo>
                  <a:pt x="24" y="121"/>
                  <a:pt x="16" y="112"/>
                  <a:pt x="10" y="102"/>
                </a:cubicBezTo>
                <a:cubicBezTo>
                  <a:pt x="3" y="91"/>
                  <a:pt x="1" y="80"/>
                  <a:pt x="1" y="68"/>
                </a:cubicBezTo>
                <a:cubicBezTo>
                  <a:pt x="0" y="55"/>
                  <a:pt x="2" y="45"/>
                  <a:pt x="9" y="35"/>
                </a:cubicBezTo>
                <a:cubicBezTo>
                  <a:pt x="15" y="24"/>
                  <a:pt x="23" y="16"/>
                  <a:pt x="34" y="10"/>
                </a:cubicBezTo>
                <a:cubicBezTo>
                  <a:pt x="45" y="3"/>
                  <a:pt x="55" y="0"/>
                  <a:pt x="68" y="0"/>
                </a:cubicBezTo>
                <a:cubicBezTo>
                  <a:pt x="80" y="0"/>
                  <a:pt x="91" y="2"/>
                  <a:pt x="102" y="9"/>
                </a:cubicBezTo>
                <a:cubicBezTo>
                  <a:pt x="113" y="15"/>
                  <a:pt x="120" y="23"/>
                  <a:pt x="127" y="34"/>
                </a:cubicBezTo>
                <a:cubicBezTo>
                  <a:pt x="133" y="45"/>
                  <a:pt x="136" y="55"/>
                  <a:pt x="136" y="68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6" name="Freeform 343"/>
          <p:cNvSpPr>
            <a:spLocks noChangeArrowheads="1"/>
          </p:cNvSpPr>
          <p:nvPr/>
        </p:nvSpPr>
        <p:spPr bwMode="auto">
          <a:xfrm>
            <a:off x="8337119" y="2039789"/>
            <a:ext cx="49395" cy="49395"/>
          </a:xfrm>
          <a:custGeom>
            <a:avLst/>
            <a:gdLst>
              <a:gd name="T0" fmla="*/ 56 w 114"/>
              <a:gd name="T1" fmla="*/ 0 h 113"/>
              <a:gd name="T2" fmla="*/ 0 w 114"/>
              <a:gd name="T3" fmla="*/ 56 h 113"/>
              <a:gd name="T4" fmla="*/ 56 w 114"/>
              <a:gd name="T5" fmla="*/ 112 h 113"/>
              <a:gd name="T6" fmla="*/ 113 w 114"/>
              <a:gd name="T7" fmla="*/ 56 h 113"/>
              <a:gd name="T8" fmla="*/ 56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3" y="87"/>
                  <a:pt x="113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" name="Freeform 344"/>
          <p:cNvSpPr>
            <a:spLocks noChangeArrowheads="1"/>
          </p:cNvSpPr>
          <p:nvPr/>
        </p:nvSpPr>
        <p:spPr bwMode="auto">
          <a:xfrm>
            <a:off x="8073045" y="2001793"/>
            <a:ext cx="129187" cy="127287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8" name="Freeform 345"/>
          <p:cNvSpPr>
            <a:spLocks noChangeArrowheads="1"/>
          </p:cNvSpPr>
          <p:nvPr/>
        </p:nvSpPr>
        <p:spPr bwMode="auto">
          <a:xfrm>
            <a:off x="7858366" y="2011291"/>
            <a:ext cx="106390" cy="108290"/>
          </a:xfrm>
          <a:custGeom>
            <a:avLst/>
            <a:gdLst>
              <a:gd name="T0" fmla="*/ 124 w 249"/>
              <a:gd name="T1" fmla="*/ 0 h 250"/>
              <a:gd name="T2" fmla="*/ 0 w 249"/>
              <a:gd name="T3" fmla="*/ 125 h 250"/>
              <a:gd name="T4" fmla="*/ 124 w 249"/>
              <a:gd name="T5" fmla="*/ 249 h 250"/>
              <a:gd name="T6" fmla="*/ 248 w 249"/>
              <a:gd name="T7" fmla="*/ 122 h 250"/>
              <a:gd name="T8" fmla="*/ 124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4" y="0"/>
                </a:moveTo>
                <a:cubicBezTo>
                  <a:pt x="56" y="0"/>
                  <a:pt x="0" y="57"/>
                  <a:pt x="0" y="125"/>
                </a:cubicBezTo>
                <a:cubicBezTo>
                  <a:pt x="0" y="195"/>
                  <a:pt x="56" y="249"/>
                  <a:pt x="124" y="249"/>
                </a:cubicBezTo>
                <a:cubicBezTo>
                  <a:pt x="192" y="249"/>
                  <a:pt x="248" y="192"/>
                  <a:pt x="248" y="122"/>
                </a:cubicBezTo>
                <a:cubicBezTo>
                  <a:pt x="248" y="57"/>
                  <a:pt x="192" y="0"/>
                  <a:pt x="12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9" name="Freeform 346"/>
          <p:cNvSpPr>
            <a:spLocks noChangeArrowheads="1"/>
          </p:cNvSpPr>
          <p:nvPr/>
        </p:nvSpPr>
        <p:spPr bwMode="auto">
          <a:xfrm>
            <a:off x="7643687" y="2024590"/>
            <a:ext cx="85491" cy="85491"/>
          </a:xfrm>
          <a:custGeom>
            <a:avLst/>
            <a:gdLst>
              <a:gd name="T0" fmla="*/ 99 w 199"/>
              <a:gd name="T1" fmla="*/ 2 h 198"/>
              <a:gd name="T2" fmla="*/ 3 w 199"/>
              <a:gd name="T3" fmla="*/ 101 h 198"/>
              <a:gd name="T4" fmla="*/ 102 w 199"/>
              <a:gd name="T5" fmla="*/ 197 h 198"/>
              <a:gd name="T6" fmla="*/ 198 w 199"/>
              <a:gd name="T7" fmla="*/ 98 h 198"/>
              <a:gd name="T8" fmla="*/ 99 w 199"/>
              <a:gd name="T9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8">
                <a:moveTo>
                  <a:pt x="99" y="2"/>
                </a:moveTo>
                <a:cubicBezTo>
                  <a:pt x="45" y="2"/>
                  <a:pt x="0" y="48"/>
                  <a:pt x="3" y="101"/>
                </a:cubicBezTo>
                <a:cubicBezTo>
                  <a:pt x="3" y="155"/>
                  <a:pt x="48" y="197"/>
                  <a:pt x="102" y="197"/>
                </a:cubicBezTo>
                <a:cubicBezTo>
                  <a:pt x="155" y="197"/>
                  <a:pt x="198" y="155"/>
                  <a:pt x="198" y="98"/>
                </a:cubicBezTo>
                <a:cubicBezTo>
                  <a:pt x="195" y="45"/>
                  <a:pt x="153" y="0"/>
                  <a:pt x="99" y="2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0" name="Freeform 347"/>
          <p:cNvSpPr>
            <a:spLocks noChangeArrowheads="1"/>
          </p:cNvSpPr>
          <p:nvPr/>
        </p:nvSpPr>
        <p:spPr bwMode="auto">
          <a:xfrm>
            <a:off x="7429008" y="2034089"/>
            <a:ext cx="66494" cy="66494"/>
          </a:xfrm>
          <a:custGeom>
            <a:avLst/>
            <a:gdLst>
              <a:gd name="T0" fmla="*/ 76 w 153"/>
              <a:gd name="T1" fmla="*/ 0 h 153"/>
              <a:gd name="T2" fmla="*/ 0 w 153"/>
              <a:gd name="T3" fmla="*/ 76 h 153"/>
              <a:gd name="T4" fmla="*/ 76 w 153"/>
              <a:gd name="T5" fmla="*/ 152 h 153"/>
              <a:gd name="T6" fmla="*/ 152 w 153"/>
              <a:gd name="T7" fmla="*/ 76 h 153"/>
              <a:gd name="T8" fmla="*/ 76 w 153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3">
                <a:moveTo>
                  <a:pt x="76" y="0"/>
                </a:moveTo>
                <a:cubicBezTo>
                  <a:pt x="34" y="0"/>
                  <a:pt x="0" y="33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118" y="152"/>
                  <a:pt x="152" y="118"/>
                  <a:pt x="152" y="76"/>
                </a:cubicBezTo>
                <a:cubicBezTo>
                  <a:pt x="152" y="33"/>
                  <a:pt x="118" y="0"/>
                  <a:pt x="7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" name="Freeform 354"/>
          <p:cNvSpPr>
            <a:spLocks noChangeArrowheads="1"/>
          </p:cNvSpPr>
          <p:nvPr/>
        </p:nvSpPr>
        <p:spPr bwMode="auto">
          <a:xfrm>
            <a:off x="8992555" y="1790913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4"/>
                  <a:pt x="0" y="101"/>
                </a:cubicBezTo>
                <a:cubicBezTo>
                  <a:pt x="0" y="157"/>
                  <a:pt x="45" y="203"/>
                  <a:pt x="102" y="203"/>
                </a:cubicBezTo>
                <a:cubicBezTo>
                  <a:pt x="158" y="203"/>
                  <a:pt x="203" y="157"/>
                  <a:pt x="203" y="101"/>
                </a:cubicBezTo>
                <a:cubicBezTo>
                  <a:pt x="203" y="44"/>
                  <a:pt x="158" y="0"/>
                  <a:pt x="10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8" name="Freeform 355"/>
          <p:cNvSpPr>
            <a:spLocks noChangeArrowheads="1"/>
          </p:cNvSpPr>
          <p:nvPr/>
        </p:nvSpPr>
        <p:spPr bwMode="auto">
          <a:xfrm>
            <a:off x="8772176" y="1796613"/>
            <a:ext cx="77892" cy="77892"/>
          </a:xfrm>
          <a:custGeom>
            <a:avLst/>
            <a:gdLst>
              <a:gd name="T0" fmla="*/ 90 w 182"/>
              <a:gd name="T1" fmla="*/ 0 h 182"/>
              <a:gd name="T2" fmla="*/ 0 w 182"/>
              <a:gd name="T3" fmla="*/ 90 h 182"/>
              <a:gd name="T4" fmla="*/ 90 w 182"/>
              <a:gd name="T5" fmla="*/ 181 h 182"/>
              <a:gd name="T6" fmla="*/ 181 w 182"/>
              <a:gd name="T7" fmla="*/ 90 h 182"/>
              <a:gd name="T8" fmla="*/ 90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0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0" y="181"/>
                </a:cubicBezTo>
                <a:cubicBezTo>
                  <a:pt x="141" y="181"/>
                  <a:pt x="181" y="141"/>
                  <a:pt x="181" y="90"/>
                </a:cubicBezTo>
                <a:cubicBezTo>
                  <a:pt x="181" y="39"/>
                  <a:pt x="141" y="0"/>
                  <a:pt x="9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9" name="Freeform 356"/>
          <p:cNvSpPr>
            <a:spLocks noChangeArrowheads="1"/>
          </p:cNvSpPr>
          <p:nvPr/>
        </p:nvSpPr>
        <p:spPr bwMode="auto">
          <a:xfrm>
            <a:off x="8561296" y="1811811"/>
            <a:ext cx="53195" cy="53195"/>
          </a:xfrm>
          <a:custGeom>
            <a:avLst/>
            <a:gdLst>
              <a:gd name="T0" fmla="*/ 59 w 125"/>
              <a:gd name="T1" fmla="*/ 0 h 125"/>
              <a:gd name="T2" fmla="*/ 0 w 125"/>
              <a:gd name="T3" fmla="*/ 62 h 125"/>
              <a:gd name="T4" fmla="*/ 62 w 125"/>
              <a:gd name="T5" fmla="*/ 124 h 125"/>
              <a:gd name="T6" fmla="*/ 124 w 125"/>
              <a:gd name="T7" fmla="*/ 62 h 125"/>
              <a:gd name="T8" fmla="*/ 59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59" y="0"/>
                </a:moveTo>
                <a:cubicBezTo>
                  <a:pt x="26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19" y="25"/>
                  <a:pt x="90" y="0"/>
                  <a:pt x="59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0" name="Freeform 357"/>
          <p:cNvSpPr>
            <a:spLocks noChangeArrowheads="1"/>
          </p:cNvSpPr>
          <p:nvPr/>
        </p:nvSpPr>
        <p:spPr bwMode="auto">
          <a:xfrm>
            <a:off x="8339019" y="1815611"/>
            <a:ext cx="45596" cy="45596"/>
          </a:xfrm>
          <a:custGeom>
            <a:avLst/>
            <a:gdLst>
              <a:gd name="T0" fmla="*/ 50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0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0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3"/>
                  <a:pt x="82" y="0"/>
                  <a:pt x="50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1" name="Freeform 358"/>
          <p:cNvSpPr>
            <a:spLocks noChangeArrowheads="1"/>
          </p:cNvSpPr>
          <p:nvPr/>
        </p:nvSpPr>
        <p:spPr bwMode="auto">
          <a:xfrm>
            <a:off x="8116740" y="1819411"/>
            <a:ext cx="39897" cy="39895"/>
          </a:xfrm>
          <a:custGeom>
            <a:avLst/>
            <a:gdLst>
              <a:gd name="T0" fmla="*/ 45 w 92"/>
              <a:gd name="T1" fmla="*/ 0 h 91"/>
              <a:gd name="T2" fmla="*/ 0 w 92"/>
              <a:gd name="T3" fmla="*/ 45 h 91"/>
              <a:gd name="T4" fmla="*/ 45 w 92"/>
              <a:gd name="T5" fmla="*/ 90 h 91"/>
              <a:gd name="T6" fmla="*/ 91 w 92"/>
              <a:gd name="T7" fmla="*/ 45 h 91"/>
              <a:gd name="T8" fmla="*/ 45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5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5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2" name="Freeform 359"/>
          <p:cNvSpPr>
            <a:spLocks noChangeArrowheads="1"/>
          </p:cNvSpPr>
          <p:nvPr/>
        </p:nvSpPr>
        <p:spPr bwMode="auto">
          <a:xfrm>
            <a:off x="7896362" y="1827010"/>
            <a:ext cx="30397" cy="28497"/>
          </a:xfrm>
          <a:custGeom>
            <a:avLst/>
            <a:gdLst>
              <a:gd name="T0" fmla="*/ 34 w 69"/>
              <a:gd name="T1" fmla="*/ 0 h 68"/>
              <a:gd name="T2" fmla="*/ 0 w 69"/>
              <a:gd name="T3" fmla="*/ 34 h 68"/>
              <a:gd name="T4" fmla="*/ 34 w 69"/>
              <a:gd name="T5" fmla="*/ 67 h 68"/>
              <a:gd name="T6" fmla="*/ 68 w 69"/>
              <a:gd name="T7" fmla="*/ 34 h 68"/>
              <a:gd name="T8" fmla="*/ 34 w 6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8">
                <a:moveTo>
                  <a:pt x="34" y="0"/>
                </a:moveTo>
                <a:cubicBezTo>
                  <a:pt x="15" y="0"/>
                  <a:pt x="0" y="17"/>
                  <a:pt x="0" y="34"/>
                </a:cubicBezTo>
                <a:cubicBezTo>
                  <a:pt x="0" y="53"/>
                  <a:pt x="14" y="67"/>
                  <a:pt x="34" y="67"/>
                </a:cubicBezTo>
                <a:cubicBezTo>
                  <a:pt x="53" y="67"/>
                  <a:pt x="68" y="53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" name="Freeform 360"/>
          <p:cNvSpPr>
            <a:spLocks noChangeArrowheads="1"/>
          </p:cNvSpPr>
          <p:nvPr/>
        </p:nvSpPr>
        <p:spPr bwMode="auto">
          <a:xfrm>
            <a:off x="7651287" y="1806111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4" name="Freeform 361"/>
          <p:cNvSpPr>
            <a:spLocks noChangeArrowheads="1"/>
          </p:cNvSpPr>
          <p:nvPr/>
        </p:nvSpPr>
        <p:spPr bwMode="auto">
          <a:xfrm>
            <a:off x="7432807" y="1815611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8"/>
                  <a:pt x="99" y="0"/>
                  <a:pt x="6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" name="Freeform 365"/>
          <p:cNvSpPr>
            <a:spLocks noChangeArrowheads="1"/>
          </p:cNvSpPr>
          <p:nvPr/>
        </p:nvSpPr>
        <p:spPr bwMode="auto">
          <a:xfrm>
            <a:off x="9007753" y="1581933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27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99" y="130"/>
                  <a:pt x="127" y="102"/>
                  <a:pt x="127" y="65"/>
                </a:cubicBezTo>
                <a:cubicBezTo>
                  <a:pt x="130" y="28"/>
                  <a:pt x="101" y="0"/>
                  <a:pt x="65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9" name="Freeform 366"/>
          <p:cNvSpPr>
            <a:spLocks noChangeArrowheads="1"/>
          </p:cNvSpPr>
          <p:nvPr/>
        </p:nvSpPr>
        <p:spPr bwMode="auto">
          <a:xfrm>
            <a:off x="8785474" y="1585733"/>
            <a:ext cx="51296" cy="53195"/>
          </a:xfrm>
          <a:custGeom>
            <a:avLst/>
            <a:gdLst>
              <a:gd name="T0" fmla="*/ 57 w 117"/>
              <a:gd name="T1" fmla="*/ 3 h 122"/>
              <a:gd name="T2" fmla="*/ 0 w 117"/>
              <a:gd name="T3" fmla="*/ 62 h 122"/>
              <a:gd name="T4" fmla="*/ 59 w 117"/>
              <a:gd name="T5" fmla="*/ 121 h 122"/>
              <a:gd name="T6" fmla="*/ 116 w 117"/>
              <a:gd name="T7" fmla="*/ 62 h 122"/>
              <a:gd name="T8" fmla="*/ 57 w 117"/>
              <a:gd name="T9" fmla="*/ 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2">
                <a:moveTo>
                  <a:pt x="57" y="3"/>
                </a:moveTo>
                <a:cubicBezTo>
                  <a:pt x="26" y="3"/>
                  <a:pt x="0" y="28"/>
                  <a:pt x="0" y="62"/>
                </a:cubicBezTo>
                <a:cubicBezTo>
                  <a:pt x="0" y="93"/>
                  <a:pt x="26" y="121"/>
                  <a:pt x="59" y="121"/>
                </a:cubicBezTo>
                <a:cubicBezTo>
                  <a:pt x="91" y="121"/>
                  <a:pt x="116" y="96"/>
                  <a:pt x="116" y="62"/>
                </a:cubicBezTo>
                <a:cubicBezTo>
                  <a:pt x="113" y="28"/>
                  <a:pt x="88" y="0"/>
                  <a:pt x="57" y="3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0" name="Freeform 367"/>
          <p:cNvSpPr>
            <a:spLocks noChangeArrowheads="1"/>
          </p:cNvSpPr>
          <p:nvPr/>
        </p:nvSpPr>
        <p:spPr bwMode="auto">
          <a:xfrm>
            <a:off x="8561296" y="1587633"/>
            <a:ext cx="49395" cy="49395"/>
          </a:xfrm>
          <a:custGeom>
            <a:avLst/>
            <a:gdLst>
              <a:gd name="T0" fmla="*/ 57 w 114"/>
              <a:gd name="T1" fmla="*/ 0 h 113"/>
              <a:gd name="T2" fmla="*/ 0 w 114"/>
              <a:gd name="T3" fmla="*/ 56 h 113"/>
              <a:gd name="T4" fmla="*/ 57 w 114"/>
              <a:gd name="T5" fmla="*/ 112 h 113"/>
              <a:gd name="T6" fmla="*/ 113 w 114"/>
              <a:gd name="T7" fmla="*/ 56 h 113"/>
              <a:gd name="T8" fmla="*/ 57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7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87"/>
                  <a:pt x="26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25"/>
                  <a:pt x="88" y="0"/>
                  <a:pt x="57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" name="Freeform 368"/>
          <p:cNvSpPr>
            <a:spLocks noChangeArrowheads="1"/>
          </p:cNvSpPr>
          <p:nvPr/>
        </p:nvSpPr>
        <p:spPr bwMode="auto">
          <a:xfrm>
            <a:off x="8339019" y="1593332"/>
            <a:ext cx="41796" cy="41796"/>
          </a:xfrm>
          <a:custGeom>
            <a:avLst/>
            <a:gdLst>
              <a:gd name="T0" fmla="*/ 48 w 99"/>
              <a:gd name="T1" fmla="*/ 0 h 97"/>
              <a:gd name="T2" fmla="*/ 0 w 99"/>
              <a:gd name="T3" fmla="*/ 48 h 97"/>
              <a:gd name="T4" fmla="*/ 48 w 99"/>
              <a:gd name="T5" fmla="*/ 96 h 97"/>
              <a:gd name="T6" fmla="*/ 96 w 99"/>
              <a:gd name="T7" fmla="*/ 48 h 97"/>
              <a:gd name="T8" fmla="*/ 48 w 9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7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6"/>
                  <a:pt x="22" y="96"/>
                  <a:pt x="48" y="96"/>
                </a:cubicBezTo>
                <a:cubicBezTo>
                  <a:pt x="76" y="96"/>
                  <a:pt x="96" y="73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2" name="Freeform 369"/>
          <p:cNvSpPr>
            <a:spLocks noChangeArrowheads="1"/>
          </p:cNvSpPr>
          <p:nvPr/>
        </p:nvSpPr>
        <p:spPr bwMode="auto">
          <a:xfrm>
            <a:off x="8116740" y="1595233"/>
            <a:ext cx="37996" cy="37996"/>
          </a:xfrm>
          <a:custGeom>
            <a:avLst/>
            <a:gdLst>
              <a:gd name="T0" fmla="*/ 43 w 86"/>
              <a:gd name="T1" fmla="*/ 0 h 86"/>
              <a:gd name="T2" fmla="*/ 0 w 86"/>
              <a:gd name="T3" fmla="*/ 43 h 86"/>
              <a:gd name="T4" fmla="*/ 43 w 86"/>
              <a:gd name="T5" fmla="*/ 85 h 86"/>
              <a:gd name="T6" fmla="*/ 85 w 86"/>
              <a:gd name="T7" fmla="*/ 43 h 86"/>
              <a:gd name="T8" fmla="*/ 43 w 86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43" y="0"/>
                </a:moveTo>
                <a:cubicBezTo>
                  <a:pt x="20" y="0"/>
                  <a:pt x="0" y="20"/>
                  <a:pt x="0" y="43"/>
                </a:cubicBezTo>
                <a:cubicBezTo>
                  <a:pt x="0" y="65"/>
                  <a:pt x="20" y="85"/>
                  <a:pt x="43" y="85"/>
                </a:cubicBezTo>
                <a:cubicBezTo>
                  <a:pt x="65" y="85"/>
                  <a:pt x="85" y="65"/>
                  <a:pt x="85" y="43"/>
                </a:cubicBezTo>
                <a:cubicBezTo>
                  <a:pt x="85" y="20"/>
                  <a:pt x="68" y="0"/>
                  <a:pt x="4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3" name="Freeform 370"/>
          <p:cNvSpPr>
            <a:spLocks noChangeArrowheads="1"/>
          </p:cNvSpPr>
          <p:nvPr/>
        </p:nvSpPr>
        <p:spPr bwMode="auto">
          <a:xfrm>
            <a:off x="7900162" y="1606632"/>
            <a:ext cx="18998" cy="18998"/>
          </a:xfrm>
          <a:custGeom>
            <a:avLst/>
            <a:gdLst>
              <a:gd name="T0" fmla="*/ 22 w 46"/>
              <a:gd name="T1" fmla="*/ 0 h 46"/>
              <a:gd name="T2" fmla="*/ 0 w 46"/>
              <a:gd name="T3" fmla="*/ 22 h 46"/>
              <a:gd name="T4" fmla="*/ 22 w 46"/>
              <a:gd name="T5" fmla="*/ 45 h 46"/>
              <a:gd name="T6" fmla="*/ 45 w 46"/>
              <a:gd name="T7" fmla="*/ 22 h 46"/>
              <a:gd name="T8" fmla="*/ 22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2" y="0"/>
                </a:moveTo>
                <a:cubicBezTo>
                  <a:pt x="8" y="0"/>
                  <a:pt x="0" y="11"/>
                  <a:pt x="0" y="22"/>
                </a:cubicBezTo>
                <a:cubicBezTo>
                  <a:pt x="0" y="37"/>
                  <a:pt x="11" y="45"/>
                  <a:pt x="22" y="45"/>
                </a:cubicBezTo>
                <a:cubicBezTo>
                  <a:pt x="34" y="45"/>
                  <a:pt x="45" y="34"/>
                  <a:pt x="45" y="22"/>
                </a:cubicBezTo>
                <a:cubicBezTo>
                  <a:pt x="45" y="8"/>
                  <a:pt x="37" y="0"/>
                  <a:pt x="22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4" name="Freeform 371"/>
          <p:cNvSpPr>
            <a:spLocks noChangeArrowheads="1"/>
          </p:cNvSpPr>
          <p:nvPr/>
        </p:nvSpPr>
        <p:spPr bwMode="auto">
          <a:xfrm>
            <a:off x="7681684" y="1612330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8 h 18"/>
              <a:gd name="T4" fmla="*/ 8 w 18"/>
              <a:gd name="T5" fmla="*/ 17 h 18"/>
              <a:gd name="T6" fmla="*/ 17 w 18"/>
              <a:gd name="T7" fmla="*/ 8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3"/>
                  <a:pt x="6" y="17"/>
                  <a:pt x="8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5" name="Freeform 372"/>
          <p:cNvSpPr>
            <a:spLocks noChangeArrowheads="1"/>
          </p:cNvSpPr>
          <p:nvPr/>
        </p:nvSpPr>
        <p:spPr bwMode="auto">
          <a:xfrm>
            <a:off x="7448006" y="1604731"/>
            <a:ext cx="24698" cy="24698"/>
          </a:xfrm>
          <a:custGeom>
            <a:avLst/>
            <a:gdLst>
              <a:gd name="T0" fmla="*/ 28 w 58"/>
              <a:gd name="T1" fmla="*/ 0 h 57"/>
              <a:gd name="T2" fmla="*/ 0 w 58"/>
              <a:gd name="T3" fmla="*/ 28 h 57"/>
              <a:gd name="T4" fmla="*/ 28 w 58"/>
              <a:gd name="T5" fmla="*/ 56 h 57"/>
              <a:gd name="T6" fmla="*/ 57 w 58"/>
              <a:gd name="T7" fmla="*/ 28 h 57"/>
              <a:gd name="T8" fmla="*/ 28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7" y="42"/>
                  <a:pt x="57" y="28"/>
                </a:cubicBezTo>
                <a:cubicBezTo>
                  <a:pt x="57" y="14"/>
                  <a:pt x="45" y="0"/>
                  <a:pt x="28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9" name="Freeform 376"/>
          <p:cNvSpPr>
            <a:spLocks noChangeArrowheads="1"/>
          </p:cNvSpPr>
          <p:nvPr/>
        </p:nvSpPr>
        <p:spPr bwMode="auto">
          <a:xfrm>
            <a:off x="9032450" y="1382454"/>
            <a:ext cx="3800" cy="3800"/>
          </a:xfrm>
          <a:custGeom>
            <a:avLst/>
            <a:gdLst>
              <a:gd name="T0" fmla="*/ 3 w 10"/>
              <a:gd name="T1" fmla="*/ 0 h 7"/>
              <a:gd name="T2" fmla="*/ 0 w 10"/>
              <a:gd name="T3" fmla="*/ 3 h 7"/>
              <a:gd name="T4" fmla="*/ 3 w 10"/>
              <a:gd name="T5" fmla="*/ 6 h 7"/>
              <a:gd name="T6" fmla="*/ 6 w 10"/>
              <a:gd name="T7" fmla="*/ 3 h 7"/>
              <a:gd name="T8" fmla="*/ 3 w 1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3"/>
                  <a:pt x="0" y="6"/>
                  <a:pt x="3" y="6"/>
                </a:cubicBezTo>
                <a:cubicBezTo>
                  <a:pt x="6" y="6"/>
                  <a:pt x="6" y="3"/>
                  <a:pt x="6" y="3"/>
                </a:cubicBezTo>
                <a:cubicBezTo>
                  <a:pt x="9" y="3"/>
                  <a:pt x="6" y="0"/>
                  <a:pt x="3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8" name="Freeform 385"/>
          <p:cNvSpPr>
            <a:spLocks noChangeArrowheads="1"/>
          </p:cNvSpPr>
          <p:nvPr/>
        </p:nvSpPr>
        <p:spPr bwMode="auto">
          <a:xfrm>
            <a:off x="9032450" y="1158276"/>
            <a:ext cx="3800" cy="3800"/>
          </a:xfrm>
          <a:custGeom>
            <a:avLst/>
            <a:gdLst>
              <a:gd name="T0" fmla="*/ 6 w 10"/>
              <a:gd name="T1" fmla="*/ 0 h 9"/>
              <a:gd name="T2" fmla="*/ 0 w 10"/>
              <a:gd name="T3" fmla="*/ 5 h 9"/>
              <a:gd name="T4" fmla="*/ 6 w 10"/>
              <a:gd name="T5" fmla="*/ 8 h 9"/>
              <a:gd name="T6" fmla="*/ 9 w 10"/>
              <a:gd name="T7" fmla="*/ 5 h 9"/>
              <a:gd name="T8" fmla="*/ 6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6" y="0"/>
                </a:move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8"/>
                  <a:pt x="6" y="8"/>
                </a:cubicBezTo>
                <a:cubicBezTo>
                  <a:pt x="9" y="8"/>
                  <a:pt x="9" y="5"/>
                  <a:pt x="9" y="5"/>
                </a:cubicBezTo>
                <a:cubicBezTo>
                  <a:pt x="9" y="2"/>
                  <a:pt x="6" y="0"/>
                  <a:pt x="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9" name="Freeform 386"/>
          <p:cNvSpPr>
            <a:spLocks noChangeArrowheads="1"/>
          </p:cNvSpPr>
          <p:nvPr/>
        </p:nvSpPr>
        <p:spPr bwMode="auto">
          <a:xfrm>
            <a:off x="8804473" y="1158276"/>
            <a:ext cx="5700" cy="5699"/>
          </a:xfrm>
          <a:custGeom>
            <a:avLst/>
            <a:gdLst>
              <a:gd name="T0" fmla="*/ 6 w 13"/>
              <a:gd name="T1" fmla="*/ 0 h 13"/>
              <a:gd name="T2" fmla="*/ 0 w 13"/>
              <a:gd name="T3" fmla="*/ 6 h 13"/>
              <a:gd name="T4" fmla="*/ 6 w 13"/>
              <a:gd name="T5" fmla="*/ 12 h 13"/>
              <a:gd name="T6" fmla="*/ 12 w 13"/>
              <a:gd name="T7" fmla="*/ 6 h 13"/>
              <a:gd name="T8" fmla="*/ 6 w 13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3"/>
                  <a:pt x="9" y="0"/>
                  <a:pt x="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0" name="Freeform 387"/>
          <p:cNvSpPr>
            <a:spLocks noChangeArrowheads="1"/>
          </p:cNvSpPr>
          <p:nvPr/>
        </p:nvSpPr>
        <p:spPr bwMode="auto">
          <a:xfrm>
            <a:off x="8580295" y="1160175"/>
            <a:ext cx="5700" cy="5700"/>
          </a:xfrm>
          <a:custGeom>
            <a:avLst/>
            <a:gdLst>
              <a:gd name="T0" fmla="*/ 6 w 13"/>
              <a:gd name="T1" fmla="*/ 0 h 12"/>
              <a:gd name="T2" fmla="*/ 0 w 13"/>
              <a:gd name="T3" fmla="*/ 6 h 12"/>
              <a:gd name="T4" fmla="*/ 6 w 13"/>
              <a:gd name="T5" fmla="*/ 11 h 12"/>
              <a:gd name="T6" fmla="*/ 12 w 13"/>
              <a:gd name="T7" fmla="*/ 6 h 12"/>
              <a:gd name="T8" fmla="*/ 6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0"/>
                  <a:pt x="9" y="0"/>
                  <a:pt x="6" y="0"/>
                </a:cubicBezTo>
              </a:path>
            </a:pathLst>
          </a:custGeom>
          <a:solidFill>
            <a:srgbClr val="2D9B4E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5205" y="3919702"/>
            <a:ext cx="7276472" cy="331470"/>
          </a:xfrm>
        </p:spPr>
        <p:txBody>
          <a:bodyPr anchor="b">
            <a:noAutofit/>
          </a:bodyPr>
          <a:lstStyle>
            <a:lvl1pPr marL="0" indent="0">
              <a:buNone/>
              <a:defRPr sz="3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Edit Transition Slide Title</a:t>
            </a:r>
          </a:p>
        </p:txBody>
      </p:sp>
      <p:sp>
        <p:nvSpPr>
          <p:cNvPr id="49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85205" y="4280666"/>
            <a:ext cx="5997364" cy="331470"/>
          </a:xfrm>
        </p:spPr>
        <p:txBody>
          <a:bodyPr anchor="t">
            <a:noAutofit/>
          </a:bodyPr>
          <a:lstStyle>
            <a:lvl1pPr marL="0" indent="0">
              <a:buNone/>
              <a:defRPr sz="2000" b="0" i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Subtitle Goes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0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Transiti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"/>
          <p:cNvSpPr>
            <a:spLocks noChangeArrowheads="1"/>
          </p:cNvSpPr>
          <p:nvPr/>
        </p:nvSpPr>
        <p:spPr bwMode="auto">
          <a:xfrm>
            <a:off x="7198376" y="3101785"/>
            <a:ext cx="68393" cy="70292"/>
          </a:xfrm>
          <a:custGeom>
            <a:avLst/>
            <a:gdLst>
              <a:gd name="T0" fmla="*/ 158 w 159"/>
              <a:gd name="T1" fmla="*/ 82 h 162"/>
              <a:gd name="T2" fmla="*/ 79 w 159"/>
              <a:gd name="T3" fmla="*/ 161 h 162"/>
              <a:gd name="T4" fmla="*/ 0 w 159"/>
              <a:gd name="T5" fmla="*/ 82 h 162"/>
              <a:gd name="T6" fmla="*/ 79 w 159"/>
              <a:gd name="T7" fmla="*/ 3 h 162"/>
              <a:gd name="T8" fmla="*/ 158 w 159"/>
              <a:gd name="T9" fmla="*/ 8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62">
                <a:moveTo>
                  <a:pt x="158" y="82"/>
                </a:moveTo>
                <a:cubicBezTo>
                  <a:pt x="158" y="127"/>
                  <a:pt x="121" y="161"/>
                  <a:pt x="79" y="161"/>
                </a:cubicBezTo>
                <a:cubicBezTo>
                  <a:pt x="34" y="161"/>
                  <a:pt x="0" y="127"/>
                  <a:pt x="0" y="82"/>
                </a:cubicBezTo>
                <a:cubicBezTo>
                  <a:pt x="0" y="37"/>
                  <a:pt x="34" y="3"/>
                  <a:pt x="79" y="3"/>
                </a:cubicBezTo>
                <a:cubicBezTo>
                  <a:pt x="121" y="0"/>
                  <a:pt x="158" y="37"/>
                  <a:pt x="158" y="8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2"/>
          <p:cNvSpPr>
            <a:spLocks noChangeArrowheads="1"/>
          </p:cNvSpPr>
          <p:nvPr/>
        </p:nvSpPr>
        <p:spPr bwMode="auto">
          <a:xfrm>
            <a:off x="6972297" y="3103684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4" y="0"/>
                  <a:pt x="0" y="36"/>
                  <a:pt x="0" y="79"/>
                </a:cubicBezTo>
                <a:cubicBezTo>
                  <a:pt x="0" y="124"/>
                  <a:pt x="36" y="158"/>
                  <a:pt x="79" y="158"/>
                </a:cubicBezTo>
                <a:cubicBezTo>
                  <a:pt x="124" y="158"/>
                  <a:pt x="158" y="121"/>
                  <a:pt x="158" y="79"/>
                </a:cubicBezTo>
                <a:cubicBezTo>
                  <a:pt x="158" y="36"/>
                  <a:pt x="121" y="0"/>
                  <a:pt x="7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3"/>
          <p:cNvSpPr>
            <a:spLocks noChangeArrowheads="1"/>
          </p:cNvSpPr>
          <p:nvPr/>
        </p:nvSpPr>
        <p:spPr bwMode="auto">
          <a:xfrm>
            <a:off x="6748119" y="3107484"/>
            <a:ext cx="66494" cy="66494"/>
          </a:xfrm>
          <a:custGeom>
            <a:avLst/>
            <a:gdLst>
              <a:gd name="T0" fmla="*/ 76 w 156"/>
              <a:gd name="T1" fmla="*/ 0 h 154"/>
              <a:gd name="T2" fmla="*/ 2 w 156"/>
              <a:gd name="T3" fmla="*/ 76 h 154"/>
              <a:gd name="T4" fmla="*/ 79 w 156"/>
              <a:gd name="T5" fmla="*/ 153 h 154"/>
              <a:gd name="T6" fmla="*/ 155 w 156"/>
              <a:gd name="T7" fmla="*/ 76 h 154"/>
              <a:gd name="T8" fmla="*/ 76 w 156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54">
                <a:moveTo>
                  <a:pt x="76" y="0"/>
                </a:moveTo>
                <a:cubicBezTo>
                  <a:pt x="33" y="0"/>
                  <a:pt x="0" y="34"/>
                  <a:pt x="2" y="76"/>
                </a:cubicBezTo>
                <a:cubicBezTo>
                  <a:pt x="2" y="119"/>
                  <a:pt x="37" y="153"/>
                  <a:pt x="79" y="153"/>
                </a:cubicBezTo>
                <a:cubicBezTo>
                  <a:pt x="122" y="153"/>
                  <a:pt x="155" y="119"/>
                  <a:pt x="155" y="76"/>
                </a:cubicBezTo>
                <a:cubicBezTo>
                  <a:pt x="152" y="34"/>
                  <a:pt x="118" y="0"/>
                  <a:pt x="7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4"/>
          <p:cNvSpPr>
            <a:spLocks noChangeArrowheads="1"/>
          </p:cNvSpPr>
          <p:nvPr/>
        </p:nvSpPr>
        <p:spPr bwMode="auto">
          <a:xfrm>
            <a:off x="6550539" y="3134081"/>
            <a:ext cx="9500" cy="9500"/>
          </a:xfrm>
          <a:custGeom>
            <a:avLst/>
            <a:gdLst>
              <a:gd name="T0" fmla="*/ 22 w 23"/>
              <a:gd name="T1" fmla="*/ 12 h 24"/>
              <a:gd name="T2" fmla="*/ 21 w 23"/>
              <a:gd name="T3" fmla="*/ 17 h 24"/>
              <a:gd name="T4" fmla="*/ 17 w 23"/>
              <a:gd name="T5" fmla="*/ 21 h 24"/>
              <a:gd name="T6" fmla="*/ 11 w 23"/>
              <a:gd name="T7" fmla="*/ 23 h 24"/>
              <a:gd name="T8" fmla="*/ 5 w 23"/>
              <a:gd name="T9" fmla="*/ 21 h 24"/>
              <a:gd name="T10" fmla="*/ 1 w 23"/>
              <a:gd name="T11" fmla="*/ 17 h 24"/>
              <a:gd name="T12" fmla="*/ 0 w 23"/>
              <a:gd name="T13" fmla="*/ 12 h 24"/>
              <a:gd name="T14" fmla="*/ 1 w 23"/>
              <a:gd name="T15" fmla="*/ 6 h 24"/>
              <a:gd name="T16" fmla="*/ 5 w 23"/>
              <a:gd name="T17" fmla="*/ 2 h 24"/>
              <a:gd name="T18" fmla="*/ 11 w 23"/>
              <a:gd name="T19" fmla="*/ 0 h 24"/>
              <a:gd name="T20" fmla="*/ 16 w 23"/>
              <a:gd name="T21" fmla="*/ 2 h 24"/>
              <a:gd name="T22" fmla="*/ 21 w 23"/>
              <a:gd name="T23" fmla="*/ 6 h 24"/>
              <a:gd name="T24" fmla="*/ 22 w 23"/>
              <a:gd name="T25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24">
                <a:moveTo>
                  <a:pt x="22" y="12"/>
                </a:moveTo>
                <a:cubicBezTo>
                  <a:pt x="22" y="14"/>
                  <a:pt x="22" y="15"/>
                  <a:pt x="21" y="17"/>
                </a:cubicBezTo>
                <a:cubicBezTo>
                  <a:pt x="20" y="19"/>
                  <a:pt x="19" y="20"/>
                  <a:pt x="17" y="21"/>
                </a:cubicBezTo>
                <a:cubicBezTo>
                  <a:pt x="16" y="22"/>
                  <a:pt x="13" y="23"/>
                  <a:pt x="11" y="23"/>
                </a:cubicBezTo>
                <a:cubicBezTo>
                  <a:pt x="9" y="23"/>
                  <a:pt x="7" y="22"/>
                  <a:pt x="5" y="21"/>
                </a:cubicBezTo>
                <a:cubicBezTo>
                  <a:pt x="3" y="20"/>
                  <a:pt x="2" y="19"/>
                  <a:pt x="1" y="17"/>
                </a:cubicBezTo>
                <a:cubicBezTo>
                  <a:pt x="0" y="15"/>
                  <a:pt x="0" y="14"/>
                  <a:pt x="0" y="12"/>
                </a:cubicBezTo>
                <a:cubicBezTo>
                  <a:pt x="0" y="10"/>
                  <a:pt x="0" y="8"/>
                  <a:pt x="1" y="6"/>
                </a:cubicBezTo>
                <a:cubicBezTo>
                  <a:pt x="2" y="4"/>
                  <a:pt x="3" y="3"/>
                  <a:pt x="5" y="2"/>
                </a:cubicBezTo>
                <a:cubicBezTo>
                  <a:pt x="7" y="1"/>
                  <a:pt x="9" y="0"/>
                  <a:pt x="11" y="0"/>
                </a:cubicBezTo>
                <a:cubicBezTo>
                  <a:pt x="13" y="0"/>
                  <a:pt x="15" y="1"/>
                  <a:pt x="16" y="2"/>
                </a:cubicBezTo>
                <a:cubicBezTo>
                  <a:pt x="18" y="3"/>
                  <a:pt x="20" y="4"/>
                  <a:pt x="21" y="6"/>
                </a:cubicBezTo>
                <a:cubicBezTo>
                  <a:pt x="22" y="8"/>
                  <a:pt x="22" y="9"/>
                  <a:pt x="22" y="1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5"/>
          <p:cNvSpPr>
            <a:spLocks noChangeArrowheads="1"/>
          </p:cNvSpPr>
          <p:nvPr/>
        </p:nvSpPr>
        <p:spPr bwMode="auto">
          <a:xfrm>
            <a:off x="6328261" y="3137881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8 h 18"/>
              <a:gd name="T4" fmla="*/ 9 w 18"/>
              <a:gd name="T5" fmla="*/ 17 h 18"/>
              <a:gd name="T6" fmla="*/ 17 w 18"/>
              <a:gd name="T7" fmla="*/ 8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4"/>
                  <a:pt x="3" y="17"/>
                  <a:pt x="9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5"/>
                  <a:pt x="14" y="0"/>
                  <a:pt x="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6"/>
          <p:cNvSpPr>
            <a:spLocks noChangeArrowheads="1"/>
          </p:cNvSpPr>
          <p:nvPr/>
        </p:nvSpPr>
        <p:spPr bwMode="auto">
          <a:xfrm>
            <a:off x="6102183" y="3139782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9 h 18"/>
              <a:gd name="T4" fmla="*/ 9 w 18"/>
              <a:gd name="T5" fmla="*/ 17 h 18"/>
              <a:gd name="T6" fmla="*/ 17 w 18"/>
              <a:gd name="T7" fmla="*/ 9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3"/>
                  <a:pt x="0" y="9"/>
                </a:cubicBezTo>
                <a:cubicBezTo>
                  <a:pt x="0" y="12"/>
                  <a:pt x="3" y="17"/>
                  <a:pt x="9" y="17"/>
                </a:cubicBezTo>
                <a:cubicBezTo>
                  <a:pt x="11" y="17"/>
                  <a:pt x="17" y="15"/>
                  <a:pt x="17" y="9"/>
                </a:cubicBezTo>
                <a:cubicBezTo>
                  <a:pt x="17" y="3"/>
                  <a:pt x="11" y="0"/>
                  <a:pt x="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7"/>
          <p:cNvSpPr>
            <a:spLocks noChangeArrowheads="1"/>
          </p:cNvSpPr>
          <p:nvPr/>
        </p:nvSpPr>
        <p:spPr bwMode="auto">
          <a:xfrm>
            <a:off x="5870406" y="3132182"/>
            <a:ext cx="22798" cy="22798"/>
          </a:xfrm>
          <a:custGeom>
            <a:avLst/>
            <a:gdLst>
              <a:gd name="T0" fmla="*/ 25 w 52"/>
              <a:gd name="T1" fmla="*/ 0 h 51"/>
              <a:gd name="T2" fmla="*/ 0 w 52"/>
              <a:gd name="T3" fmla="*/ 25 h 51"/>
              <a:gd name="T4" fmla="*/ 25 w 52"/>
              <a:gd name="T5" fmla="*/ 50 h 51"/>
              <a:gd name="T6" fmla="*/ 51 w 52"/>
              <a:gd name="T7" fmla="*/ 25 h 51"/>
              <a:gd name="T8" fmla="*/ 25 w 52"/>
              <a:gd name="T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1">
                <a:moveTo>
                  <a:pt x="25" y="0"/>
                </a:moveTo>
                <a:cubicBezTo>
                  <a:pt x="11" y="0"/>
                  <a:pt x="0" y="11"/>
                  <a:pt x="0" y="25"/>
                </a:cubicBezTo>
                <a:cubicBezTo>
                  <a:pt x="0" y="39"/>
                  <a:pt x="11" y="50"/>
                  <a:pt x="25" y="50"/>
                </a:cubicBezTo>
                <a:cubicBezTo>
                  <a:pt x="40" y="50"/>
                  <a:pt x="51" y="39"/>
                  <a:pt x="51" y="25"/>
                </a:cubicBezTo>
                <a:cubicBezTo>
                  <a:pt x="48" y="11"/>
                  <a:pt x="37" y="0"/>
                  <a:pt x="2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8"/>
          <p:cNvSpPr>
            <a:spLocks noChangeArrowheads="1"/>
          </p:cNvSpPr>
          <p:nvPr/>
        </p:nvSpPr>
        <p:spPr bwMode="auto">
          <a:xfrm>
            <a:off x="5634829" y="3124583"/>
            <a:ext cx="39897" cy="39895"/>
          </a:xfrm>
          <a:custGeom>
            <a:avLst/>
            <a:gdLst>
              <a:gd name="T0" fmla="*/ 46 w 92"/>
              <a:gd name="T1" fmla="*/ 0 h 91"/>
              <a:gd name="T2" fmla="*/ 0 w 92"/>
              <a:gd name="T3" fmla="*/ 45 h 91"/>
              <a:gd name="T4" fmla="*/ 46 w 92"/>
              <a:gd name="T5" fmla="*/ 90 h 91"/>
              <a:gd name="T6" fmla="*/ 91 w 92"/>
              <a:gd name="T7" fmla="*/ 45 h 91"/>
              <a:gd name="T8" fmla="*/ 46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6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6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9"/>
          <p:cNvSpPr>
            <a:spLocks noChangeArrowheads="1"/>
          </p:cNvSpPr>
          <p:nvPr/>
        </p:nvSpPr>
        <p:spPr bwMode="auto">
          <a:xfrm>
            <a:off x="5429649" y="3145480"/>
            <a:ext cx="1900" cy="1900"/>
          </a:xfrm>
          <a:custGeom>
            <a:avLst/>
            <a:gdLst>
              <a:gd name="T0" fmla="*/ 2 w 6"/>
              <a:gd name="T1" fmla="*/ 0 h 6"/>
              <a:gd name="T2" fmla="*/ 2 w 6"/>
              <a:gd name="T3" fmla="*/ 0 h 6"/>
              <a:gd name="T4" fmla="*/ 2 w 6"/>
              <a:gd name="T5" fmla="*/ 5 h 6"/>
              <a:gd name="T6" fmla="*/ 5 w 6"/>
              <a:gd name="T7" fmla="*/ 3 h 6"/>
              <a:gd name="T8" fmla="*/ 2 w 6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2" y="0"/>
                </a:moveTo>
                <a:cubicBezTo>
                  <a:pt x="2" y="0"/>
                  <a:pt x="0" y="0"/>
                  <a:pt x="2" y="0"/>
                </a:cubicBezTo>
                <a:cubicBezTo>
                  <a:pt x="0" y="5"/>
                  <a:pt x="2" y="5"/>
                  <a:pt x="2" y="5"/>
                </a:cubicBezTo>
                <a:cubicBezTo>
                  <a:pt x="5" y="5"/>
                  <a:pt x="5" y="5"/>
                  <a:pt x="5" y="3"/>
                </a:cubicBezTo>
                <a:cubicBezTo>
                  <a:pt x="5" y="0"/>
                  <a:pt x="5" y="0"/>
                  <a:pt x="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10"/>
          <p:cNvSpPr>
            <a:spLocks noChangeArrowheads="1"/>
          </p:cNvSpPr>
          <p:nvPr/>
        </p:nvSpPr>
        <p:spPr bwMode="auto">
          <a:xfrm>
            <a:off x="5203572" y="3145480"/>
            <a:ext cx="1899" cy="1900"/>
          </a:xfrm>
          <a:custGeom>
            <a:avLst/>
            <a:gdLst>
              <a:gd name="T0" fmla="*/ 2 w 6"/>
              <a:gd name="T1" fmla="*/ 0 h 6"/>
              <a:gd name="T2" fmla="*/ 0 w 6"/>
              <a:gd name="T3" fmla="*/ 2 h 6"/>
              <a:gd name="T4" fmla="*/ 2 w 6"/>
              <a:gd name="T5" fmla="*/ 5 h 6"/>
              <a:gd name="T6" fmla="*/ 2 w 6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2" y="0"/>
                </a:moveTo>
                <a:cubicBezTo>
                  <a:pt x="0" y="0"/>
                  <a:pt x="0" y="0"/>
                  <a:pt x="0" y="2"/>
                </a:cubicBezTo>
                <a:cubicBezTo>
                  <a:pt x="0" y="5"/>
                  <a:pt x="2" y="5"/>
                  <a:pt x="2" y="5"/>
                </a:cubicBezTo>
                <a:cubicBezTo>
                  <a:pt x="2" y="5"/>
                  <a:pt x="5" y="2"/>
                  <a:pt x="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11"/>
          <p:cNvSpPr>
            <a:spLocks noChangeArrowheads="1"/>
          </p:cNvSpPr>
          <p:nvPr/>
        </p:nvSpPr>
        <p:spPr bwMode="auto">
          <a:xfrm>
            <a:off x="4979394" y="3145480"/>
            <a:ext cx="3800" cy="3800"/>
          </a:xfrm>
          <a:custGeom>
            <a:avLst/>
            <a:gdLst>
              <a:gd name="T0" fmla="*/ 3 w 10"/>
              <a:gd name="T1" fmla="*/ 0 h 9"/>
              <a:gd name="T2" fmla="*/ 0 w 10"/>
              <a:gd name="T3" fmla="*/ 5 h 9"/>
              <a:gd name="T4" fmla="*/ 3 w 10"/>
              <a:gd name="T5" fmla="*/ 8 h 9"/>
              <a:gd name="T6" fmla="*/ 9 w 10"/>
              <a:gd name="T7" fmla="*/ 5 h 9"/>
              <a:gd name="T8" fmla="*/ 3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3" y="0"/>
                </a:moveTo>
                <a:cubicBezTo>
                  <a:pt x="0" y="0"/>
                  <a:pt x="0" y="2"/>
                  <a:pt x="0" y="5"/>
                </a:cubicBezTo>
                <a:cubicBezTo>
                  <a:pt x="0" y="8"/>
                  <a:pt x="3" y="8"/>
                  <a:pt x="3" y="8"/>
                </a:cubicBezTo>
                <a:cubicBezTo>
                  <a:pt x="6" y="8"/>
                  <a:pt x="9" y="5"/>
                  <a:pt x="9" y="5"/>
                </a:cubicBezTo>
                <a:cubicBezTo>
                  <a:pt x="6" y="2"/>
                  <a:pt x="6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12"/>
          <p:cNvSpPr>
            <a:spLocks noChangeArrowheads="1"/>
          </p:cNvSpPr>
          <p:nvPr/>
        </p:nvSpPr>
        <p:spPr bwMode="auto">
          <a:xfrm>
            <a:off x="4751416" y="3145480"/>
            <a:ext cx="7599" cy="7599"/>
          </a:xfrm>
          <a:custGeom>
            <a:avLst/>
            <a:gdLst>
              <a:gd name="T0" fmla="*/ 8 w 18"/>
              <a:gd name="T1" fmla="*/ 0 h 17"/>
              <a:gd name="T2" fmla="*/ 0 w 18"/>
              <a:gd name="T3" fmla="*/ 8 h 17"/>
              <a:gd name="T4" fmla="*/ 8 w 18"/>
              <a:gd name="T5" fmla="*/ 16 h 17"/>
              <a:gd name="T6" fmla="*/ 17 w 18"/>
              <a:gd name="T7" fmla="*/ 8 h 17"/>
              <a:gd name="T8" fmla="*/ 8 w 18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7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4"/>
                  <a:pt x="5" y="16"/>
                  <a:pt x="8" y="16"/>
                </a:cubicBezTo>
                <a:cubicBezTo>
                  <a:pt x="14" y="16"/>
                  <a:pt x="17" y="14"/>
                  <a:pt x="17" y="8"/>
                </a:cubicBezTo>
                <a:cubicBezTo>
                  <a:pt x="17" y="2"/>
                  <a:pt x="11" y="0"/>
                  <a:pt x="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13"/>
          <p:cNvSpPr>
            <a:spLocks noChangeArrowheads="1"/>
          </p:cNvSpPr>
          <p:nvPr/>
        </p:nvSpPr>
        <p:spPr bwMode="auto">
          <a:xfrm>
            <a:off x="4510139" y="3130282"/>
            <a:ext cx="37996" cy="36097"/>
          </a:xfrm>
          <a:custGeom>
            <a:avLst/>
            <a:gdLst>
              <a:gd name="T0" fmla="*/ 42 w 88"/>
              <a:gd name="T1" fmla="*/ 0 h 85"/>
              <a:gd name="T2" fmla="*/ 0 w 88"/>
              <a:gd name="T3" fmla="*/ 42 h 85"/>
              <a:gd name="T4" fmla="*/ 42 w 88"/>
              <a:gd name="T5" fmla="*/ 84 h 85"/>
              <a:gd name="T6" fmla="*/ 85 w 88"/>
              <a:gd name="T7" fmla="*/ 39 h 85"/>
              <a:gd name="T8" fmla="*/ 42 w 88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5">
                <a:moveTo>
                  <a:pt x="42" y="0"/>
                </a:moveTo>
                <a:cubicBezTo>
                  <a:pt x="17" y="0"/>
                  <a:pt x="0" y="19"/>
                  <a:pt x="0" y="42"/>
                </a:cubicBezTo>
                <a:cubicBezTo>
                  <a:pt x="0" y="67"/>
                  <a:pt x="20" y="84"/>
                  <a:pt x="42" y="84"/>
                </a:cubicBezTo>
                <a:cubicBezTo>
                  <a:pt x="68" y="84"/>
                  <a:pt x="85" y="65"/>
                  <a:pt x="85" y="39"/>
                </a:cubicBezTo>
                <a:cubicBezTo>
                  <a:pt x="87" y="19"/>
                  <a:pt x="68" y="0"/>
                  <a:pt x="4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14"/>
          <p:cNvSpPr>
            <a:spLocks noChangeArrowheads="1"/>
          </p:cNvSpPr>
          <p:nvPr/>
        </p:nvSpPr>
        <p:spPr bwMode="auto">
          <a:xfrm>
            <a:off x="4287862" y="3135982"/>
            <a:ext cx="32296" cy="32296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15"/>
          <p:cNvSpPr>
            <a:spLocks noChangeArrowheads="1"/>
          </p:cNvSpPr>
          <p:nvPr/>
        </p:nvSpPr>
        <p:spPr bwMode="auto">
          <a:xfrm>
            <a:off x="4078882" y="3151180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1"/>
                  <a:pt x="0" y="3"/>
                </a:cubicBezTo>
                <a:cubicBezTo>
                  <a:pt x="0" y="6"/>
                  <a:pt x="3" y="5"/>
                  <a:pt x="3" y="5"/>
                </a:cubicBezTo>
                <a:cubicBezTo>
                  <a:pt x="6" y="5"/>
                  <a:pt x="6" y="5"/>
                  <a:pt x="6" y="3"/>
                </a:cubicBezTo>
                <a:cubicBezTo>
                  <a:pt x="6" y="3"/>
                  <a:pt x="6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16"/>
          <p:cNvSpPr>
            <a:spLocks noChangeArrowheads="1"/>
          </p:cNvSpPr>
          <p:nvPr/>
        </p:nvSpPr>
        <p:spPr bwMode="auto">
          <a:xfrm>
            <a:off x="3852804" y="3151180"/>
            <a:ext cx="3800" cy="1899"/>
          </a:xfrm>
          <a:custGeom>
            <a:avLst/>
            <a:gdLst>
              <a:gd name="T0" fmla="*/ 3 w 7"/>
              <a:gd name="T1" fmla="*/ 0 h 6"/>
              <a:gd name="T2" fmla="*/ 0 w 7"/>
              <a:gd name="T3" fmla="*/ 2 h 6"/>
              <a:gd name="T4" fmla="*/ 3 w 7"/>
              <a:gd name="T5" fmla="*/ 5 h 6"/>
              <a:gd name="T6" fmla="*/ 3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3" y="0"/>
                </a:moveTo>
                <a:cubicBezTo>
                  <a:pt x="0" y="0"/>
                  <a:pt x="0" y="0"/>
                  <a:pt x="0" y="2"/>
                </a:cubicBez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5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17"/>
          <p:cNvSpPr>
            <a:spLocks noChangeArrowheads="1"/>
          </p:cNvSpPr>
          <p:nvPr/>
        </p:nvSpPr>
        <p:spPr bwMode="auto">
          <a:xfrm>
            <a:off x="3628626" y="3153080"/>
            <a:ext cx="3800" cy="3800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3" y="0"/>
                </a:cubicBezTo>
                <a:cubicBezTo>
                  <a:pt x="0" y="6"/>
                  <a:pt x="3" y="6"/>
                  <a:pt x="3" y="6"/>
                </a:cubicBezTo>
                <a:cubicBezTo>
                  <a:pt x="6" y="6"/>
                  <a:pt x="6" y="6"/>
                  <a:pt x="6" y="3"/>
                </a:cubicBezTo>
                <a:lnTo>
                  <a:pt x="3" y="0"/>
                </a:ln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18"/>
          <p:cNvSpPr>
            <a:spLocks noChangeArrowheads="1"/>
          </p:cNvSpPr>
          <p:nvPr/>
        </p:nvSpPr>
        <p:spPr bwMode="auto">
          <a:xfrm>
            <a:off x="18981" y="316447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9" y="0"/>
                  <a:pt x="0" y="9"/>
                  <a:pt x="0" y="17"/>
                </a:cubicBezTo>
                <a:cubicBezTo>
                  <a:pt x="0" y="26"/>
                  <a:pt x="9" y="34"/>
                  <a:pt x="17" y="34"/>
                </a:cubicBezTo>
                <a:cubicBezTo>
                  <a:pt x="26" y="34"/>
                  <a:pt x="34" y="25"/>
                  <a:pt x="34" y="17"/>
                </a:cubicBezTo>
                <a:cubicBezTo>
                  <a:pt x="34" y="8"/>
                  <a:pt x="28" y="0"/>
                  <a:pt x="1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19"/>
          <p:cNvSpPr>
            <a:spLocks noChangeArrowheads="1"/>
          </p:cNvSpPr>
          <p:nvPr/>
        </p:nvSpPr>
        <p:spPr bwMode="auto">
          <a:xfrm>
            <a:off x="7188876" y="2870008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6" y="195"/>
                  <a:pt x="99" y="195"/>
                </a:cubicBezTo>
                <a:cubicBezTo>
                  <a:pt x="153" y="195"/>
                  <a:pt x="195" y="150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20"/>
          <p:cNvSpPr>
            <a:spLocks noChangeArrowheads="1"/>
          </p:cNvSpPr>
          <p:nvPr/>
        </p:nvSpPr>
        <p:spPr bwMode="auto">
          <a:xfrm>
            <a:off x="6964698" y="2871907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6" y="195"/>
                  <a:pt x="99" y="195"/>
                </a:cubicBezTo>
                <a:cubicBezTo>
                  <a:pt x="153" y="195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21"/>
          <p:cNvSpPr>
            <a:spLocks noChangeArrowheads="1"/>
          </p:cNvSpPr>
          <p:nvPr/>
        </p:nvSpPr>
        <p:spPr bwMode="auto">
          <a:xfrm>
            <a:off x="6727222" y="2860508"/>
            <a:ext cx="104489" cy="104490"/>
          </a:xfrm>
          <a:custGeom>
            <a:avLst/>
            <a:gdLst>
              <a:gd name="T0" fmla="*/ 121 w 243"/>
              <a:gd name="T1" fmla="*/ 0 h 244"/>
              <a:gd name="T2" fmla="*/ 0 w 243"/>
              <a:gd name="T3" fmla="*/ 122 h 244"/>
              <a:gd name="T4" fmla="*/ 121 w 243"/>
              <a:gd name="T5" fmla="*/ 243 h 244"/>
              <a:gd name="T6" fmla="*/ 242 w 243"/>
              <a:gd name="T7" fmla="*/ 122 h 244"/>
              <a:gd name="T8" fmla="*/ 121 w 243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3" h="244">
                <a:moveTo>
                  <a:pt x="121" y="0"/>
                </a:moveTo>
                <a:cubicBezTo>
                  <a:pt x="53" y="0"/>
                  <a:pt x="0" y="54"/>
                  <a:pt x="0" y="122"/>
                </a:cubicBezTo>
                <a:cubicBezTo>
                  <a:pt x="0" y="189"/>
                  <a:pt x="56" y="243"/>
                  <a:pt x="121" y="243"/>
                </a:cubicBezTo>
                <a:cubicBezTo>
                  <a:pt x="189" y="243"/>
                  <a:pt x="242" y="186"/>
                  <a:pt x="242" y="122"/>
                </a:cubicBezTo>
                <a:cubicBezTo>
                  <a:pt x="242" y="54"/>
                  <a:pt x="189" y="0"/>
                  <a:pt x="12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22"/>
          <p:cNvSpPr>
            <a:spLocks noChangeArrowheads="1"/>
          </p:cNvSpPr>
          <p:nvPr/>
        </p:nvSpPr>
        <p:spPr bwMode="auto">
          <a:xfrm>
            <a:off x="6499244" y="2860508"/>
            <a:ext cx="112088" cy="112090"/>
          </a:xfrm>
          <a:custGeom>
            <a:avLst/>
            <a:gdLst>
              <a:gd name="T0" fmla="*/ 127 w 258"/>
              <a:gd name="T1" fmla="*/ 3 h 258"/>
              <a:gd name="T2" fmla="*/ 3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3"/>
                </a:moveTo>
                <a:cubicBezTo>
                  <a:pt x="56" y="3"/>
                  <a:pt x="0" y="60"/>
                  <a:pt x="3" y="130"/>
                </a:cubicBezTo>
                <a:cubicBezTo>
                  <a:pt x="3" y="201"/>
                  <a:pt x="60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57"/>
                  <a:pt x="197" y="0"/>
                  <a:pt x="127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23"/>
          <p:cNvSpPr>
            <a:spLocks noChangeArrowheads="1"/>
          </p:cNvSpPr>
          <p:nvPr/>
        </p:nvSpPr>
        <p:spPr bwMode="auto">
          <a:xfrm>
            <a:off x="6309263" y="2894705"/>
            <a:ext cx="43695" cy="43696"/>
          </a:xfrm>
          <a:custGeom>
            <a:avLst/>
            <a:gdLst>
              <a:gd name="T0" fmla="*/ 48 w 100"/>
              <a:gd name="T1" fmla="*/ 0 h 100"/>
              <a:gd name="T2" fmla="*/ 0 w 100"/>
              <a:gd name="T3" fmla="*/ 51 h 100"/>
              <a:gd name="T4" fmla="*/ 48 w 100"/>
              <a:gd name="T5" fmla="*/ 99 h 100"/>
              <a:gd name="T6" fmla="*/ 96 w 100"/>
              <a:gd name="T7" fmla="*/ 51 h 100"/>
              <a:gd name="T8" fmla="*/ 48 w 100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100">
                <a:moveTo>
                  <a:pt x="48" y="0"/>
                </a:moveTo>
                <a:cubicBezTo>
                  <a:pt x="20" y="0"/>
                  <a:pt x="0" y="23"/>
                  <a:pt x="0" y="51"/>
                </a:cubicBezTo>
                <a:cubicBezTo>
                  <a:pt x="0" y="79"/>
                  <a:pt x="22" y="99"/>
                  <a:pt x="48" y="99"/>
                </a:cubicBezTo>
                <a:cubicBezTo>
                  <a:pt x="76" y="99"/>
                  <a:pt x="96" y="76"/>
                  <a:pt x="96" y="51"/>
                </a:cubicBezTo>
                <a:cubicBezTo>
                  <a:pt x="99" y="20"/>
                  <a:pt x="76" y="0"/>
                  <a:pt x="4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24"/>
          <p:cNvSpPr>
            <a:spLocks noChangeArrowheads="1"/>
          </p:cNvSpPr>
          <p:nvPr/>
        </p:nvSpPr>
        <p:spPr bwMode="auto">
          <a:xfrm>
            <a:off x="6102183" y="2913703"/>
            <a:ext cx="5700" cy="5700"/>
          </a:xfrm>
          <a:custGeom>
            <a:avLst/>
            <a:gdLst>
              <a:gd name="T0" fmla="*/ 6 w 12"/>
              <a:gd name="T1" fmla="*/ 0 h 13"/>
              <a:gd name="T2" fmla="*/ 0 w 12"/>
              <a:gd name="T3" fmla="*/ 6 h 13"/>
              <a:gd name="T4" fmla="*/ 6 w 12"/>
              <a:gd name="T5" fmla="*/ 12 h 13"/>
              <a:gd name="T6" fmla="*/ 11 w 12"/>
              <a:gd name="T7" fmla="*/ 6 h 13"/>
              <a:gd name="T8" fmla="*/ 6 w 12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1" y="9"/>
                  <a:pt x="11" y="6"/>
                </a:cubicBezTo>
                <a:cubicBezTo>
                  <a:pt x="11" y="3"/>
                  <a:pt x="9" y="0"/>
                  <a:pt x="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25"/>
          <p:cNvSpPr>
            <a:spLocks noChangeArrowheads="1"/>
          </p:cNvSpPr>
          <p:nvPr/>
        </p:nvSpPr>
        <p:spPr bwMode="auto">
          <a:xfrm>
            <a:off x="5866606" y="2904205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26"/>
          <p:cNvSpPr>
            <a:spLocks noChangeArrowheads="1"/>
          </p:cNvSpPr>
          <p:nvPr/>
        </p:nvSpPr>
        <p:spPr bwMode="auto">
          <a:xfrm>
            <a:off x="5631029" y="2894705"/>
            <a:ext cx="47496" cy="47496"/>
          </a:xfrm>
          <a:custGeom>
            <a:avLst/>
            <a:gdLst>
              <a:gd name="T0" fmla="*/ 54 w 111"/>
              <a:gd name="T1" fmla="*/ 0 h 111"/>
              <a:gd name="T2" fmla="*/ 0 w 111"/>
              <a:gd name="T3" fmla="*/ 57 h 111"/>
              <a:gd name="T4" fmla="*/ 57 w 111"/>
              <a:gd name="T5" fmla="*/ 110 h 111"/>
              <a:gd name="T6" fmla="*/ 110 w 111"/>
              <a:gd name="T7" fmla="*/ 54 h 111"/>
              <a:gd name="T8" fmla="*/ 54 w 111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1">
                <a:moveTo>
                  <a:pt x="54" y="0"/>
                </a:moveTo>
                <a:cubicBezTo>
                  <a:pt x="23" y="0"/>
                  <a:pt x="0" y="26"/>
                  <a:pt x="0" y="57"/>
                </a:cubicBezTo>
                <a:cubicBezTo>
                  <a:pt x="0" y="88"/>
                  <a:pt x="26" y="110"/>
                  <a:pt x="57" y="110"/>
                </a:cubicBezTo>
                <a:cubicBezTo>
                  <a:pt x="89" y="110"/>
                  <a:pt x="110" y="85"/>
                  <a:pt x="110" y="54"/>
                </a:cubicBezTo>
                <a:cubicBezTo>
                  <a:pt x="110" y="26"/>
                  <a:pt x="85" y="0"/>
                  <a:pt x="5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27"/>
          <p:cNvSpPr>
            <a:spLocks noChangeArrowheads="1"/>
          </p:cNvSpPr>
          <p:nvPr/>
        </p:nvSpPr>
        <p:spPr bwMode="auto">
          <a:xfrm>
            <a:off x="5401152" y="2890905"/>
            <a:ext cx="56994" cy="56994"/>
          </a:xfrm>
          <a:custGeom>
            <a:avLst/>
            <a:gdLst>
              <a:gd name="T0" fmla="*/ 65 w 131"/>
              <a:gd name="T1" fmla="*/ 3 h 133"/>
              <a:gd name="T2" fmla="*/ 0 w 131"/>
              <a:gd name="T3" fmla="*/ 67 h 133"/>
              <a:gd name="T4" fmla="*/ 65 w 131"/>
              <a:gd name="T5" fmla="*/ 132 h 133"/>
              <a:gd name="T6" fmla="*/ 130 w 131"/>
              <a:gd name="T7" fmla="*/ 67 h 133"/>
              <a:gd name="T8" fmla="*/ 65 w 131"/>
              <a:gd name="T9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3">
                <a:moveTo>
                  <a:pt x="65" y="3"/>
                </a:moveTo>
                <a:cubicBezTo>
                  <a:pt x="28" y="3"/>
                  <a:pt x="0" y="31"/>
                  <a:pt x="0" y="67"/>
                </a:cubicBezTo>
                <a:cubicBezTo>
                  <a:pt x="0" y="104"/>
                  <a:pt x="29" y="132"/>
                  <a:pt x="65" y="132"/>
                </a:cubicBezTo>
                <a:cubicBezTo>
                  <a:pt x="102" y="132"/>
                  <a:pt x="130" y="104"/>
                  <a:pt x="130" y="67"/>
                </a:cubicBezTo>
                <a:cubicBezTo>
                  <a:pt x="130" y="31"/>
                  <a:pt x="101" y="0"/>
                  <a:pt x="65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28"/>
          <p:cNvSpPr>
            <a:spLocks noChangeArrowheads="1"/>
          </p:cNvSpPr>
          <p:nvPr/>
        </p:nvSpPr>
        <p:spPr bwMode="auto">
          <a:xfrm>
            <a:off x="5171274" y="2889006"/>
            <a:ext cx="66494" cy="66493"/>
          </a:xfrm>
          <a:custGeom>
            <a:avLst/>
            <a:gdLst>
              <a:gd name="T0" fmla="*/ 153 w 154"/>
              <a:gd name="T1" fmla="*/ 76 h 154"/>
              <a:gd name="T2" fmla="*/ 143 w 154"/>
              <a:gd name="T3" fmla="*/ 114 h 154"/>
              <a:gd name="T4" fmla="*/ 115 w 154"/>
              <a:gd name="T5" fmla="*/ 142 h 154"/>
              <a:gd name="T6" fmla="*/ 77 w 154"/>
              <a:gd name="T7" fmla="*/ 153 h 154"/>
              <a:gd name="T8" fmla="*/ 39 w 154"/>
              <a:gd name="T9" fmla="*/ 143 h 154"/>
              <a:gd name="T10" fmla="*/ 11 w 154"/>
              <a:gd name="T11" fmla="*/ 115 h 154"/>
              <a:gd name="T12" fmla="*/ 0 w 154"/>
              <a:gd name="T13" fmla="*/ 77 h 154"/>
              <a:gd name="T14" fmla="*/ 11 w 154"/>
              <a:gd name="T15" fmla="*/ 39 h 154"/>
              <a:gd name="T16" fmla="*/ 38 w 154"/>
              <a:gd name="T17" fmla="*/ 11 h 154"/>
              <a:gd name="T18" fmla="*/ 76 w 154"/>
              <a:gd name="T19" fmla="*/ 0 h 154"/>
              <a:gd name="T20" fmla="*/ 114 w 154"/>
              <a:gd name="T21" fmla="*/ 10 h 154"/>
              <a:gd name="T22" fmla="*/ 142 w 154"/>
              <a:gd name="T23" fmla="*/ 38 h 154"/>
              <a:gd name="T24" fmla="*/ 153 w 154"/>
              <a:gd name="T25" fmla="*/ 7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54">
                <a:moveTo>
                  <a:pt x="153" y="76"/>
                </a:moveTo>
                <a:cubicBezTo>
                  <a:pt x="153" y="90"/>
                  <a:pt x="150" y="102"/>
                  <a:pt x="143" y="114"/>
                </a:cubicBezTo>
                <a:cubicBezTo>
                  <a:pt x="136" y="126"/>
                  <a:pt x="127" y="135"/>
                  <a:pt x="115" y="142"/>
                </a:cubicBezTo>
                <a:cubicBezTo>
                  <a:pt x="103" y="149"/>
                  <a:pt x="91" y="153"/>
                  <a:pt x="77" y="153"/>
                </a:cubicBezTo>
                <a:cubicBezTo>
                  <a:pt x="63" y="153"/>
                  <a:pt x="51" y="150"/>
                  <a:pt x="39" y="143"/>
                </a:cubicBezTo>
                <a:cubicBezTo>
                  <a:pt x="27" y="136"/>
                  <a:pt x="18" y="127"/>
                  <a:pt x="11" y="115"/>
                </a:cubicBezTo>
                <a:cubicBezTo>
                  <a:pt x="4" y="103"/>
                  <a:pt x="1" y="91"/>
                  <a:pt x="0" y="77"/>
                </a:cubicBezTo>
                <a:cubicBezTo>
                  <a:pt x="0" y="63"/>
                  <a:pt x="5" y="52"/>
                  <a:pt x="11" y="39"/>
                </a:cubicBezTo>
                <a:cubicBezTo>
                  <a:pt x="18" y="27"/>
                  <a:pt x="26" y="18"/>
                  <a:pt x="38" y="11"/>
                </a:cubicBezTo>
                <a:cubicBezTo>
                  <a:pt x="50" y="4"/>
                  <a:pt x="62" y="0"/>
                  <a:pt x="76" y="0"/>
                </a:cubicBezTo>
                <a:cubicBezTo>
                  <a:pt x="90" y="0"/>
                  <a:pt x="102" y="3"/>
                  <a:pt x="114" y="10"/>
                </a:cubicBezTo>
                <a:cubicBezTo>
                  <a:pt x="127" y="17"/>
                  <a:pt x="135" y="26"/>
                  <a:pt x="142" y="38"/>
                </a:cubicBezTo>
                <a:cubicBezTo>
                  <a:pt x="150" y="50"/>
                  <a:pt x="153" y="62"/>
                  <a:pt x="153" y="76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29"/>
          <p:cNvSpPr>
            <a:spLocks noChangeArrowheads="1"/>
          </p:cNvSpPr>
          <p:nvPr/>
        </p:nvSpPr>
        <p:spPr bwMode="auto">
          <a:xfrm>
            <a:off x="4751416" y="2921302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9 h 18"/>
              <a:gd name="T4" fmla="*/ 8 w 18"/>
              <a:gd name="T5" fmla="*/ 17 h 18"/>
              <a:gd name="T6" fmla="*/ 17 w 18"/>
              <a:gd name="T7" fmla="*/ 9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6" y="0"/>
                  <a:pt x="0" y="3"/>
                  <a:pt x="0" y="9"/>
                </a:cubicBezTo>
                <a:cubicBezTo>
                  <a:pt x="0" y="12"/>
                  <a:pt x="3" y="17"/>
                  <a:pt x="8" y="17"/>
                </a:cubicBezTo>
                <a:cubicBezTo>
                  <a:pt x="14" y="17"/>
                  <a:pt x="17" y="15"/>
                  <a:pt x="17" y="9"/>
                </a:cubicBezTo>
                <a:cubicBezTo>
                  <a:pt x="14" y="3"/>
                  <a:pt x="11" y="0"/>
                  <a:pt x="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30"/>
          <p:cNvSpPr>
            <a:spLocks noChangeArrowheads="1"/>
          </p:cNvSpPr>
          <p:nvPr/>
        </p:nvSpPr>
        <p:spPr bwMode="auto">
          <a:xfrm>
            <a:off x="4506340" y="2904205"/>
            <a:ext cx="41796" cy="39895"/>
          </a:xfrm>
          <a:custGeom>
            <a:avLst/>
            <a:gdLst>
              <a:gd name="T0" fmla="*/ 48 w 97"/>
              <a:gd name="T1" fmla="*/ 0 h 94"/>
              <a:gd name="T2" fmla="*/ 3 w 97"/>
              <a:gd name="T3" fmla="*/ 48 h 94"/>
              <a:gd name="T4" fmla="*/ 51 w 97"/>
              <a:gd name="T5" fmla="*/ 93 h 94"/>
              <a:gd name="T6" fmla="*/ 96 w 97"/>
              <a:gd name="T7" fmla="*/ 45 h 94"/>
              <a:gd name="T8" fmla="*/ 48 w 97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4">
                <a:moveTo>
                  <a:pt x="48" y="0"/>
                </a:moveTo>
                <a:cubicBezTo>
                  <a:pt x="23" y="0"/>
                  <a:pt x="0" y="20"/>
                  <a:pt x="3" y="48"/>
                </a:cubicBezTo>
                <a:cubicBezTo>
                  <a:pt x="3" y="73"/>
                  <a:pt x="26" y="93"/>
                  <a:pt x="51" y="93"/>
                </a:cubicBezTo>
                <a:cubicBezTo>
                  <a:pt x="77" y="93"/>
                  <a:pt x="96" y="73"/>
                  <a:pt x="96" y="45"/>
                </a:cubicBezTo>
                <a:cubicBezTo>
                  <a:pt x="96" y="20"/>
                  <a:pt x="77" y="0"/>
                  <a:pt x="4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31"/>
          <p:cNvSpPr>
            <a:spLocks noChangeArrowheads="1"/>
          </p:cNvSpPr>
          <p:nvPr/>
        </p:nvSpPr>
        <p:spPr bwMode="auto">
          <a:xfrm>
            <a:off x="4274563" y="2898505"/>
            <a:ext cx="55095" cy="56994"/>
          </a:xfrm>
          <a:custGeom>
            <a:avLst/>
            <a:gdLst>
              <a:gd name="T0" fmla="*/ 129 w 130"/>
              <a:gd name="T1" fmla="*/ 65 h 131"/>
              <a:gd name="T2" fmla="*/ 121 w 130"/>
              <a:gd name="T3" fmla="*/ 97 h 131"/>
              <a:gd name="T4" fmla="*/ 97 w 130"/>
              <a:gd name="T5" fmla="*/ 121 h 131"/>
              <a:gd name="T6" fmla="*/ 65 w 130"/>
              <a:gd name="T7" fmla="*/ 130 h 131"/>
              <a:gd name="T8" fmla="*/ 32 w 130"/>
              <a:gd name="T9" fmla="*/ 121 h 131"/>
              <a:gd name="T10" fmla="*/ 8 w 130"/>
              <a:gd name="T11" fmla="*/ 98 h 131"/>
              <a:gd name="T12" fmla="*/ 0 w 130"/>
              <a:gd name="T13" fmla="*/ 65 h 131"/>
              <a:gd name="T14" fmla="*/ 8 w 130"/>
              <a:gd name="T15" fmla="*/ 33 h 131"/>
              <a:gd name="T16" fmla="*/ 32 w 130"/>
              <a:gd name="T17" fmla="*/ 9 h 131"/>
              <a:gd name="T18" fmla="*/ 64 w 130"/>
              <a:gd name="T19" fmla="*/ 0 h 131"/>
              <a:gd name="T20" fmla="*/ 97 w 130"/>
              <a:gd name="T21" fmla="*/ 9 h 131"/>
              <a:gd name="T22" fmla="*/ 121 w 130"/>
              <a:gd name="T23" fmla="*/ 32 h 131"/>
              <a:gd name="T24" fmla="*/ 129 w 130"/>
              <a:gd name="T25" fmla="*/ 6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1">
                <a:moveTo>
                  <a:pt x="129" y="65"/>
                </a:moveTo>
                <a:cubicBezTo>
                  <a:pt x="129" y="77"/>
                  <a:pt x="127" y="87"/>
                  <a:pt x="121" y="97"/>
                </a:cubicBezTo>
                <a:cubicBezTo>
                  <a:pt x="115" y="107"/>
                  <a:pt x="108" y="115"/>
                  <a:pt x="97" y="121"/>
                </a:cubicBezTo>
                <a:cubicBezTo>
                  <a:pt x="87" y="127"/>
                  <a:pt x="77" y="130"/>
                  <a:pt x="65" y="130"/>
                </a:cubicBezTo>
                <a:cubicBezTo>
                  <a:pt x="53" y="130"/>
                  <a:pt x="43" y="127"/>
                  <a:pt x="32" y="121"/>
                </a:cubicBezTo>
                <a:cubicBezTo>
                  <a:pt x="22" y="115"/>
                  <a:pt x="14" y="109"/>
                  <a:pt x="8" y="98"/>
                </a:cubicBezTo>
                <a:cubicBezTo>
                  <a:pt x="2" y="88"/>
                  <a:pt x="0" y="77"/>
                  <a:pt x="0" y="65"/>
                </a:cubicBezTo>
                <a:cubicBezTo>
                  <a:pt x="0" y="53"/>
                  <a:pt x="2" y="44"/>
                  <a:pt x="8" y="33"/>
                </a:cubicBezTo>
                <a:cubicBezTo>
                  <a:pt x="14" y="23"/>
                  <a:pt x="22" y="15"/>
                  <a:pt x="32" y="9"/>
                </a:cubicBezTo>
                <a:cubicBezTo>
                  <a:pt x="43" y="3"/>
                  <a:pt x="52" y="0"/>
                  <a:pt x="64" y="0"/>
                </a:cubicBezTo>
                <a:cubicBezTo>
                  <a:pt x="76" y="0"/>
                  <a:pt x="87" y="4"/>
                  <a:pt x="97" y="9"/>
                </a:cubicBezTo>
                <a:cubicBezTo>
                  <a:pt x="108" y="15"/>
                  <a:pt x="115" y="22"/>
                  <a:pt x="121" y="32"/>
                </a:cubicBezTo>
                <a:cubicBezTo>
                  <a:pt x="127" y="42"/>
                  <a:pt x="129" y="53"/>
                  <a:pt x="129" y="65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32"/>
          <p:cNvSpPr>
            <a:spLocks noChangeArrowheads="1"/>
          </p:cNvSpPr>
          <p:nvPr/>
        </p:nvSpPr>
        <p:spPr bwMode="auto">
          <a:xfrm>
            <a:off x="4044686" y="2894705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7 h 154"/>
              <a:gd name="T4" fmla="*/ 76 w 153"/>
              <a:gd name="T5" fmla="*/ 153 h 154"/>
              <a:gd name="T6" fmla="*/ 150 w 153"/>
              <a:gd name="T7" fmla="*/ 77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5"/>
                  <a:pt x="0" y="77"/>
                </a:cubicBezTo>
                <a:cubicBezTo>
                  <a:pt x="0" y="120"/>
                  <a:pt x="34" y="153"/>
                  <a:pt x="76" y="153"/>
                </a:cubicBezTo>
                <a:cubicBezTo>
                  <a:pt x="119" y="153"/>
                  <a:pt x="152" y="119"/>
                  <a:pt x="150" y="77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33"/>
          <p:cNvSpPr>
            <a:spLocks noChangeArrowheads="1"/>
          </p:cNvSpPr>
          <p:nvPr/>
        </p:nvSpPr>
        <p:spPr bwMode="auto">
          <a:xfrm>
            <a:off x="3841405" y="2915604"/>
            <a:ext cx="24698" cy="24697"/>
          </a:xfrm>
          <a:custGeom>
            <a:avLst/>
            <a:gdLst>
              <a:gd name="T0" fmla="*/ 28 w 57"/>
              <a:gd name="T1" fmla="*/ 0 h 58"/>
              <a:gd name="T2" fmla="*/ 0 w 57"/>
              <a:gd name="T3" fmla="*/ 28 h 58"/>
              <a:gd name="T4" fmla="*/ 28 w 57"/>
              <a:gd name="T5" fmla="*/ 57 h 58"/>
              <a:gd name="T6" fmla="*/ 56 w 57"/>
              <a:gd name="T7" fmla="*/ 28 h 58"/>
              <a:gd name="T8" fmla="*/ 28 w 57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8">
                <a:moveTo>
                  <a:pt x="28" y="0"/>
                </a:moveTo>
                <a:cubicBezTo>
                  <a:pt x="14" y="0"/>
                  <a:pt x="0" y="11"/>
                  <a:pt x="0" y="28"/>
                </a:cubicBezTo>
                <a:cubicBezTo>
                  <a:pt x="0" y="43"/>
                  <a:pt x="11" y="57"/>
                  <a:pt x="28" y="57"/>
                </a:cubicBezTo>
                <a:cubicBezTo>
                  <a:pt x="42" y="57"/>
                  <a:pt x="56" y="45"/>
                  <a:pt x="56" y="28"/>
                </a:cubicBezTo>
                <a:cubicBezTo>
                  <a:pt x="56" y="14"/>
                  <a:pt x="42" y="0"/>
                  <a:pt x="2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34"/>
          <p:cNvSpPr>
            <a:spLocks noChangeArrowheads="1"/>
          </p:cNvSpPr>
          <p:nvPr/>
        </p:nvSpPr>
        <p:spPr bwMode="auto">
          <a:xfrm>
            <a:off x="3626727" y="2928902"/>
            <a:ext cx="3800" cy="1900"/>
          </a:xfrm>
          <a:custGeom>
            <a:avLst/>
            <a:gdLst>
              <a:gd name="T0" fmla="*/ 6 w 8"/>
              <a:gd name="T1" fmla="*/ 2 h 6"/>
              <a:gd name="T2" fmla="*/ 6 w 8"/>
              <a:gd name="T3" fmla="*/ 4 h 6"/>
              <a:gd name="T4" fmla="*/ 5 w 8"/>
              <a:gd name="T5" fmla="*/ 5 h 6"/>
              <a:gd name="T6" fmla="*/ 3 w 8"/>
              <a:gd name="T7" fmla="*/ 5 h 6"/>
              <a:gd name="T8" fmla="*/ 2 w 8"/>
              <a:gd name="T9" fmla="*/ 5 h 6"/>
              <a:gd name="T10" fmla="*/ 1 w 8"/>
              <a:gd name="T11" fmla="*/ 4 h 6"/>
              <a:gd name="T12" fmla="*/ 0 w 8"/>
              <a:gd name="T13" fmla="*/ 2 h 6"/>
              <a:gd name="T14" fmla="*/ 1 w 8"/>
              <a:gd name="T15" fmla="*/ 1 h 6"/>
              <a:gd name="T16" fmla="*/ 2 w 8"/>
              <a:gd name="T17" fmla="*/ 0 h 6"/>
              <a:gd name="T18" fmla="*/ 3 w 8"/>
              <a:gd name="T19" fmla="*/ 0 h 6"/>
              <a:gd name="T20" fmla="*/ 5 w 8"/>
              <a:gd name="T21" fmla="*/ 0 h 6"/>
              <a:gd name="T22" fmla="*/ 6 w 8"/>
              <a:gd name="T23" fmla="*/ 1 h 6"/>
              <a:gd name="T24" fmla="*/ 6 w 8"/>
              <a:gd name="T25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" h="6">
                <a:moveTo>
                  <a:pt x="6" y="2"/>
                </a:moveTo>
                <a:cubicBezTo>
                  <a:pt x="6" y="3"/>
                  <a:pt x="7" y="3"/>
                  <a:pt x="6" y="4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4" y="5"/>
                  <a:pt x="3" y="5"/>
                </a:cubicBezTo>
                <a:lnTo>
                  <a:pt x="2" y="5"/>
                </a:lnTo>
                <a:cubicBezTo>
                  <a:pt x="1" y="5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1" y="2"/>
                  <a:pt x="1" y="1"/>
                </a:cubicBezTo>
                <a:cubicBezTo>
                  <a:pt x="2" y="0"/>
                  <a:pt x="1" y="0"/>
                  <a:pt x="2" y="0"/>
                </a:cubicBezTo>
                <a:lnTo>
                  <a:pt x="3" y="0"/>
                </a:lnTo>
                <a:cubicBezTo>
                  <a:pt x="4" y="0"/>
                  <a:pt x="4" y="0"/>
                  <a:pt x="5" y="0"/>
                </a:cubicBezTo>
                <a:cubicBezTo>
                  <a:pt x="5" y="0"/>
                  <a:pt x="5" y="0"/>
                  <a:pt x="6" y="1"/>
                </a:cubicBezTo>
                <a:lnTo>
                  <a:pt x="6" y="2"/>
                </a:ln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35"/>
          <p:cNvSpPr>
            <a:spLocks noChangeArrowheads="1"/>
          </p:cNvSpPr>
          <p:nvPr/>
        </p:nvSpPr>
        <p:spPr bwMode="auto">
          <a:xfrm>
            <a:off x="469237" y="2938401"/>
            <a:ext cx="11399" cy="13298"/>
          </a:xfrm>
          <a:custGeom>
            <a:avLst/>
            <a:gdLst>
              <a:gd name="T0" fmla="*/ 14 w 27"/>
              <a:gd name="T1" fmla="*/ 0 h 29"/>
              <a:gd name="T2" fmla="*/ 0 w 27"/>
              <a:gd name="T3" fmla="*/ 14 h 29"/>
              <a:gd name="T4" fmla="*/ 14 w 27"/>
              <a:gd name="T5" fmla="*/ 28 h 29"/>
              <a:gd name="T6" fmla="*/ 26 w 27"/>
              <a:gd name="T7" fmla="*/ 14 h 29"/>
              <a:gd name="T8" fmla="*/ 14 w 27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cubicBezTo>
                  <a:pt x="20" y="28"/>
                  <a:pt x="26" y="23"/>
                  <a:pt x="26" y="14"/>
                </a:cubicBezTo>
                <a:cubicBezTo>
                  <a:pt x="26" y="6"/>
                  <a:pt x="20" y="0"/>
                  <a:pt x="1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36"/>
          <p:cNvSpPr>
            <a:spLocks noChangeArrowheads="1"/>
          </p:cNvSpPr>
          <p:nvPr/>
        </p:nvSpPr>
        <p:spPr bwMode="auto">
          <a:xfrm>
            <a:off x="246959" y="2940301"/>
            <a:ext cx="9500" cy="9500"/>
          </a:xfrm>
          <a:custGeom>
            <a:avLst/>
            <a:gdLst>
              <a:gd name="T0" fmla="*/ 11 w 24"/>
              <a:gd name="T1" fmla="*/ 0 h 23"/>
              <a:gd name="T2" fmla="*/ 0 w 24"/>
              <a:gd name="T3" fmla="*/ 11 h 23"/>
              <a:gd name="T4" fmla="*/ 11 w 24"/>
              <a:gd name="T5" fmla="*/ 22 h 23"/>
              <a:gd name="T6" fmla="*/ 23 w 24"/>
              <a:gd name="T7" fmla="*/ 11 h 23"/>
              <a:gd name="T8" fmla="*/ 11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6" y="22"/>
                  <a:pt x="11" y="22"/>
                </a:cubicBezTo>
                <a:cubicBezTo>
                  <a:pt x="17" y="22"/>
                  <a:pt x="23" y="17"/>
                  <a:pt x="23" y="11"/>
                </a:cubicBezTo>
                <a:cubicBezTo>
                  <a:pt x="23" y="5"/>
                  <a:pt x="17" y="0"/>
                  <a:pt x="1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37"/>
          <p:cNvSpPr>
            <a:spLocks noChangeArrowheads="1"/>
          </p:cNvSpPr>
          <p:nvPr/>
        </p:nvSpPr>
        <p:spPr bwMode="auto">
          <a:xfrm>
            <a:off x="20882" y="2940301"/>
            <a:ext cx="13298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0" y="0"/>
                  <a:pt x="1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38"/>
          <p:cNvSpPr>
            <a:spLocks noChangeArrowheads="1"/>
          </p:cNvSpPr>
          <p:nvPr/>
        </p:nvSpPr>
        <p:spPr bwMode="auto">
          <a:xfrm>
            <a:off x="7188876" y="2643930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3" y="0"/>
                  <a:pt x="0" y="46"/>
                  <a:pt x="0" y="99"/>
                </a:cubicBezTo>
                <a:cubicBezTo>
                  <a:pt x="0" y="153"/>
                  <a:pt x="45" y="195"/>
                  <a:pt x="99" y="195"/>
                </a:cubicBezTo>
                <a:cubicBezTo>
                  <a:pt x="153" y="195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39"/>
          <p:cNvSpPr>
            <a:spLocks noChangeArrowheads="1"/>
          </p:cNvSpPr>
          <p:nvPr/>
        </p:nvSpPr>
        <p:spPr bwMode="auto">
          <a:xfrm>
            <a:off x="6962799" y="2645830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8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2" y="0"/>
                  <a:pt x="0" y="45"/>
                  <a:pt x="0" y="98"/>
                </a:cubicBezTo>
                <a:cubicBezTo>
                  <a:pt x="0" y="152"/>
                  <a:pt x="45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40"/>
          <p:cNvSpPr>
            <a:spLocks noChangeArrowheads="1"/>
          </p:cNvSpPr>
          <p:nvPr/>
        </p:nvSpPr>
        <p:spPr bwMode="auto">
          <a:xfrm>
            <a:off x="6719623" y="2628731"/>
            <a:ext cx="119688" cy="121588"/>
          </a:xfrm>
          <a:custGeom>
            <a:avLst/>
            <a:gdLst>
              <a:gd name="T0" fmla="*/ 138 w 280"/>
              <a:gd name="T1" fmla="*/ 0 h 281"/>
              <a:gd name="T2" fmla="*/ 0 w 280"/>
              <a:gd name="T3" fmla="*/ 141 h 281"/>
              <a:gd name="T4" fmla="*/ 138 w 280"/>
              <a:gd name="T5" fmla="*/ 280 h 281"/>
              <a:gd name="T6" fmla="*/ 276 w 280"/>
              <a:gd name="T7" fmla="*/ 138 h 281"/>
              <a:gd name="T8" fmla="*/ 138 w 280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1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80"/>
                  <a:pt x="138" y="280"/>
                </a:cubicBezTo>
                <a:cubicBezTo>
                  <a:pt x="214" y="280"/>
                  <a:pt x="276" y="217"/>
                  <a:pt x="276" y="138"/>
                </a:cubicBezTo>
                <a:cubicBezTo>
                  <a:pt x="279" y="62"/>
                  <a:pt x="217" y="0"/>
                  <a:pt x="13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41"/>
          <p:cNvSpPr>
            <a:spLocks noChangeArrowheads="1"/>
          </p:cNvSpPr>
          <p:nvPr/>
        </p:nvSpPr>
        <p:spPr bwMode="auto">
          <a:xfrm>
            <a:off x="6489745" y="2626832"/>
            <a:ext cx="127288" cy="127287"/>
          </a:xfrm>
          <a:custGeom>
            <a:avLst/>
            <a:gdLst>
              <a:gd name="T0" fmla="*/ 147 w 295"/>
              <a:gd name="T1" fmla="*/ 0 h 294"/>
              <a:gd name="T2" fmla="*/ 0 w 295"/>
              <a:gd name="T3" fmla="*/ 146 h 294"/>
              <a:gd name="T4" fmla="*/ 147 w 295"/>
              <a:gd name="T5" fmla="*/ 293 h 294"/>
              <a:gd name="T6" fmla="*/ 294 w 295"/>
              <a:gd name="T7" fmla="*/ 146 h 294"/>
              <a:gd name="T8" fmla="*/ 147 w 295"/>
              <a:gd name="T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94">
                <a:moveTo>
                  <a:pt x="147" y="0"/>
                </a:moveTo>
                <a:cubicBezTo>
                  <a:pt x="65" y="0"/>
                  <a:pt x="0" y="64"/>
                  <a:pt x="0" y="146"/>
                </a:cubicBezTo>
                <a:cubicBezTo>
                  <a:pt x="0" y="228"/>
                  <a:pt x="65" y="293"/>
                  <a:pt x="147" y="293"/>
                </a:cubicBezTo>
                <a:cubicBezTo>
                  <a:pt x="229" y="293"/>
                  <a:pt x="294" y="225"/>
                  <a:pt x="294" y="146"/>
                </a:cubicBezTo>
                <a:cubicBezTo>
                  <a:pt x="294" y="64"/>
                  <a:pt x="229" y="0"/>
                  <a:pt x="14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42"/>
          <p:cNvSpPr>
            <a:spLocks noChangeArrowheads="1"/>
          </p:cNvSpPr>
          <p:nvPr/>
        </p:nvSpPr>
        <p:spPr bwMode="auto">
          <a:xfrm>
            <a:off x="6265567" y="2626832"/>
            <a:ext cx="127288" cy="127287"/>
          </a:xfrm>
          <a:custGeom>
            <a:avLst/>
            <a:gdLst>
              <a:gd name="T0" fmla="*/ 147 w 295"/>
              <a:gd name="T1" fmla="*/ 0 h 295"/>
              <a:gd name="T2" fmla="*/ 0 w 295"/>
              <a:gd name="T3" fmla="*/ 147 h 295"/>
              <a:gd name="T4" fmla="*/ 147 w 295"/>
              <a:gd name="T5" fmla="*/ 294 h 295"/>
              <a:gd name="T6" fmla="*/ 294 w 295"/>
              <a:gd name="T7" fmla="*/ 147 h 295"/>
              <a:gd name="T8" fmla="*/ 147 w 2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95">
                <a:moveTo>
                  <a:pt x="147" y="0"/>
                </a:moveTo>
                <a:cubicBezTo>
                  <a:pt x="65" y="0"/>
                  <a:pt x="0" y="65"/>
                  <a:pt x="0" y="147"/>
                </a:cubicBezTo>
                <a:cubicBezTo>
                  <a:pt x="0" y="229"/>
                  <a:pt x="68" y="294"/>
                  <a:pt x="147" y="294"/>
                </a:cubicBezTo>
                <a:cubicBezTo>
                  <a:pt x="229" y="294"/>
                  <a:pt x="294" y="226"/>
                  <a:pt x="294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43"/>
          <p:cNvSpPr>
            <a:spLocks noChangeArrowheads="1"/>
          </p:cNvSpPr>
          <p:nvPr/>
        </p:nvSpPr>
        <p:spPr bwMode="auto">
          <a:xfrm>
            <a:off x="6045188" y="2630632"/>
            <a:ext cx="119689" cy="119688"/>
          </a:xfrm>
          <a:custGeom>
            <a:avLst/>
            <a:gdLst>
              <a:gd name="T0" fmla="*/ 138 w 280"/>
              <a:gd name="T1" fmla="*/ 0 h 280"/>
              <a:gd name="T2" fmla="*/ 0 w 280"/>
              <a:gd name="T3" fmla="*/ 141 h 280"/>
              <a:gd name="T4" fmla="*/ 141 w 280"/>
              <a:gd name="T5" fmla="*/ 279 h 280"/>
              <a:gd name="T6" fmla="*/ 279 w 280"/>
              <a:gd name="T7" fmla="*/ 138 h 280"/>
              <a:gd name="T8" fmla="*/ 138 w 280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41" y="279"/>
                </a:cubicBezTo>
                <a:cubicBezTo>
                  <a:pt x="217" y="279"/>
                  <a:pt x="279" y="217"/>
                  <a:pt x="279" y="138"/>
                </a:cubicBezTo>
                <a:cubicBezTo>
                  <a:pt x="276" y="62"/>
                  <a:pt x="214" y="0"/>
                  <a:pt x="13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44"/>
          <p:cNvSpPr>
            <a:spLocks noChangeArrowheads="1"/>
          </p:cNvSpPr>
          <p:nvPr/>
        </p:nvSpPr>
        <p:spPr bwMode="auto">
          <a:xfrm>
            <a:off x="5845709" y="2659128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6" y="0"/>
                  <a:pt x="0" y="37"/>
                  <a:pt x="0" y="79"/>
                </a:cubicBezTo>
                <a:cubicBezTo>
                  <a:pt x="0" y="122"/>
                  <a:pt x="37" y="158"/>
                  <a:pt x="79" y="158"/>
                </a:cubicBezTo>
                <a:cubicBezTo>
                  <a:pt x="122" y="158"/>
                  <a:pt x="158" y="124"/>
                  <a:pt x="158" y="79"/>
                </a:cubicBezTo>
                <a:cubicBezTo>
                  <a:pt x="155" y="34"/>
                  <a:pt x="121" y="0"/>
                  <a:pt x="7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45"/>
          <p:cNvSpPr>
            <a:spLocks noChangeArrowheads="1"/>
          </p:cNvSpPr>
          <p:nvPr/>
        </p:nvSpPr>
        <p:spPr bwMode="auto">
          <a:xfrm>
            <a:off x="5627230" y="2666727"/>
            <a:ext cx="53195" cy="55095"/>
          </a:xfrm>
          <a:custGeom>
            <a:avLst/>
            <a:gdLst>
              <a:gd name="T0" fmla="*/ 60 w 123"/>
              <a:gd name="T1" fmla="*/ 0 h 126"/>
              <a:gd name="T2" fmla="*/ 0 w 123"/>
              <a:gd name="T3" fmla="*/ 63 h 126"/>
              <a:gd name="T4" fmla="*/ 63 w 123"/>
              <a:gd name="T5" fmla="*/ 122 h 126"/>
              <a:gd name="T6" fmla="*/ 122 w 123"/>
              <a:gd name="T7" fmla="*/ 60 h 126"/>
              <a:gd name="T8" fmla="*/ 60 w 123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6">
                <a:moveTo>
                  <a:pt x="60" y="0"/>
                </a:moveTo>
                <a:cubicBezTo>
                  <a:pt x="26" y="0"/>
                  <a:pt x="0" y="30"/>
                  <a:pt x="0" y="63"/>
                </a:cubicBezTo>
                <a:cubicBezTo>
                  <a:pt x="0" y="97"/>
                  <a:pt x="29" y="125"/>
                  <a:pt x="63" y="122"/>
                </a:cubicBezTo>
                <a:cubicBezTo>
                  <a:pt x="96" y="122"/>
                  <a:pt x="122" y="94"/>
                  <a:pt x="122" y="60"/>
                </a:cubicBezTo>
                <a:cubicBezTo>
                  <a:pt x="119" y="29"/>
                  <a:pt x="94" y="0"/>
                  <a:pt x="6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58" name="Freeform 46"/>
          <p:cNvSpPr>
            <a:spLocks noChangeArrowheads="1"/>
          </p:cNvSpPr>
          <p:nvPr/>
        </p:nvSpPr>
        <p:spPr bwMode="auto">
          <a:xfrm>
            <a:off x="5395452" y="2662928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4 h 148"/>
              <a:gd name="T4" fmla="*/ 74 w 148"/>
              <a:gd name="T5" fmla="*/ 147 h 148"/>
              <a:gd name="T6" fmla="*/ 147 w 148"/>
              <a:gd name="T7" fmla="*/ 74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4" y="0"/>
                  <a:pt x="0" y="34"/>
                  <a:pt x="0" y="74"/>
                </a:cubicBezTo>
                <a:cubicBezTo>
                  <a:pt x="0" y="113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47" y="34"/>
                  <a:pt x="116" y="0"/>
                  <a:pt x="7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47"/>
          <p:cNvSpPr>
            <a:spLocks noChangeArrowheads="1"/>
          </p:cNvSpPr>
          <p:nvPr/>
        </p:nvSpPr>
        <p:spPr bwMode="auto">
          <a:xfrm>
            <a:off x="5165576" y="2659128"/>
            <a:ext cx="74092" cy="74093"/>
          </a:xfrm>
          <a:custGeom>
            <a:avLst/>
            <a:gdLst>
              <a:gd name="T0" fmla="*/ 85 w 170"/>
              <a:gd name="T1" fmla="*/ 0 h 173"/>
              <a:gd name="T2" fmla="*/ 0 w 170"/>
              <a:gd name="T3" fmla="*/ 87 h 173"/>
              <a:gd name="T4" fmla="*/ 85 w 170"/>
              <a:gd name="T5" fmla="*/ 172 h 173"/>
              <a:gd name="T6" fmla="*/ 169 w 170"/>
              <a:gd name="T7" fmla="*/ 87 h 173"/>
              <a:gd name="T8" fmla="*/ 85 w 170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69" y="132"/>
                  <a:pt x="169" y="87"/>
                </a:cubicBezTo>
                <a:cubicBezTo>
                  <a:pt x="169" y="36"/>
                  <a:pt x="133" y="0"/>
                  <a:pt x="8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48"/>
          <p:cNvSpPr>
            <a:spLocks noChangeArrowheads="1"/>
          </p:cNvSpPr>
          <p:nvPr/>
        </p:nvSpPr>
        <p:spPr bwMode="auto">
          <a:xfrm>
            <a:off x="4939497" y="2657229"/>
            <a:ext cx="77893" cy="77892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3" y="0"/>
                  <a:pt x="0" y="39"/>
                  <a:pt x="0" y="90"/>
                </a:cubicBezTo>
                <a:cubicBezTo>
                  <a:pt x="0" y="141"/>
                  <a:pt x="41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39" y="0"/>
                  <a:pt x="9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49"/>
          <p:cNvSpPr>
            <a:spLocks noChangeArrowheads="1"/>
          </p:cNvSpPr>
          <p:nvPr/>
        </p:nvSpPr>
        <p:spPr bwMode="auto">
          <a:xfrm>
            <a:off x="4717220" y="2662928"/>
            <a:ext cx="70292" cy="70294"/>
          </a:xfrm>
          <a:custGeom>
            <a:avLst/>
            <a:gdLst>
              <a:gd name="T0" fmla="*/ 82 w 164"/>
              <a:gd name="T1" fmla="*/ 0 h 165"/>
              <a:gd name="T2" fmla="*/ 0 w 164"/>
              <a:gd name="T3" fmla="*/ 82 h 165"/>
              <a:gd name="T4" fmla="*/ 82 w 164"/>
              <a:gd name="T5" fmla="*/ 164 h 165"/>
              <a:gd name="T6" fmla="*/ 163 w 164"/>
              <a:gd name="T7" fmla="*/ 82 h 165"/>
              <a:gd name="T8" fmla="*/ 82 w 164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65">
                <a:moveTo>
                  <a:pt x="82" y="0"/>
                </a:moveTo>
                <a:cubicBezTo>
                  <a:pt x="36" y="0"/>
                  <a:pt x="0" y="37"/>
                  <a:pt x="0" y="82"/>
                </a:cubicBezTo>
                <a:cubicBezTo>
                  <a:pt x="0" y="127"/>
                  <a:pt x="36" y="164"/>
                  <a:pt x="82" y="164"/>
                </a:cubicBezTo>
                <a:cubicBezTo>
                  <a:pt x="127" y="164"/>
                  <a:pt x="163" y="127"/>
                  <a:pt x="163" y="82"/>
                </a:cubicBezTo>
                <a:cubicBezTo>
                  <a:pt x="161" y="37"/>
                  <a:pt x="127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0"/>
          <p:cNvSpPr>
            <a:spLocks noChangeArrowheads="1"/>
          </p:cNvSpPr>
          <p:nvPr/>
        </p:nvSpPr>
        <p:spPr bwMode="auto">
          <a:xfrm>
            <a:off x="4506340" y="2678126"/>
            <a:ext cx="43696" cy="43696"/>
          </a:xfrm>
          <a:custGeom>
            <a:avLst/>
            <a:gdLst>
              <a:gd name="T0" fmla="*/ 50 w 102"/>
              <a:gd name="T1" fmla="*/ 0 h 103"/>
              <a:gd name="T2" fmla="*/ 0 w 102"/>
              <a:gd name="T3" fmla="*/ 51 h 103"/>
              <a:gd name="T4" fmla="*/ 50 w 102"/>
              <a:gd name="T5" fmla="*/ 102 h 103"/>
              <a:gd name="T6" fmla="*/ 101 w 102"/>
              <a:gd name="T7" fmla="*/ 51 h 103"/>
              <a:gd name="T8" fmla="*/ 50 w 102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103">
                <a:moveTo>
                  <a:pt x="50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0" y="102"/>
                </a:cubicBezTo>
                <a:cubicBezTo>
                  <a:pt x="79" y="102"/>
                  <a:pt x="101" y="79"/>
                  <a:pt x="101" y="51"/>
                </a:cubicBezTo>
                <a:cubicBezTo>
                  <a:pt x="101" y="23"/>
                  <a:pt x="76" y="0"/>
                  <a:pt x="5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51"/>
          <p:cNvSpPr>
            <a:spLocks noChangeArrowheads="1"/>
          </p:cNvSpPr>
          <p:nvPr/>
        </p:nvSpPr>
        <p:spPr bwMode="auto">
          <a:xfrm>
            <a:off x="4274563" y="2674327"/>
            <a:ext cx="53195" cy="53195"/>
          </a:xfrm>
          <a:custGeom>
            <a:avLst/>
            <a:gdLst>
              <a:gd name="T0" fmla="*/ 124 w 125"/>
              <a:gd name="T1" fmla="*/ 61 h 125"/>
              <a:gd name="T2" fmla="*/ 116 w 125"/>
              <a:gd name="T3" fmla="*/ 93 h 125"/>
              <a:gd name="T4" fmla="*/ 93 w 125"/>
              <a:gd name="T5" fmla="*/ 115 h 125"/>
              <a:gd name="T6" fmla="*/ 62 w 125"/>
              <a:gd name="T7" fmla="*/ 124 h 125"/>
              <a:gd name="T8" fmla="*/ 31 w 125"/>
              <a:gd name="T9" fmla="*/ 116 h 125"/>
              <a:gd name="T10" fmla="*/ 8 w 125"/>
              <a:gd name="T11" fmla="*/ 93 h 125"/>
              <a:gd name="T12" fmla="*/ 0 w 125"/>
              <a:gd name="T13" fmla="*/ 62 h 125"/>
              <a:gd name="T14" fmla="*/ 8 w 125"/>
              <a:gd name="T15" fmla="*/ 31 h 125"/>
              <a:gd name="T16" fmla="*/ 30 w 125"/>
              <a:gd name="T17" fmla="*/ 8 h 125"/>
              <a:gd name="T18" fmla="*/ 61 w 125"/>
              <a:gd name="T19" fmla="*/ 0 h 125"/>
              <a:gd name="T20" fmla="*/ 92 w 125"/>
              <a:gd name="T21" fmla="*/ 8 h 125"/>
              <a:gd name="T22" fmla="*/ 115 w 125"/>
              <a:gd name="T23" fmla="*/ 30 h 125"/>
              <a:gd name="T24" fmla="*/ 124 w 125"/>
              <a:gd name="T25" fmla="*/ 6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5" h="125">
                <a:moveTo>
                  <a:pt x="124" y="61"/>
                </a:moveTo>
                <a:cubicBezTo>
                  <a:pt x="124" y="73"/>
                  <a:pt x="122" y="83"/>
                  <a:pt x="116" y="93"/>
                </a:cubicBezTo>
                <a:cubicBezTo>
                  <a:pt x="111" y="103"/>
                  <a:pt x="103" y="110"/>
                  <a:pt x="93" y="115"/>
                </a:cubicBezTo>
                <a:cubicBezTo>
                  <a:pt x="83" y="121"/>
                  <a:pt x="73" y="124"/>
                  <a:pt x="62" y="124"/>
                </a:cubicBezTo>
                <a:cubicBezTo>
                  <a:pt x="51" y="124"/>
                  <a:pt x="41" y="122"/>
                  <a:pt x="31" y="116"/>
                </a:cubicBezTo>
                <a:cubicBezTo>
                  <a:pt x="21" y="111"/>
                  <a:pt x="14" y="103"/>
                  <a:pt x="8" y="93"/>
                </a:cubicBezTo>
                <a:cubicBezTo>
                  <a:pt x="2" y="83"/>
                  <a:pt x="0" y="74"/>
                  <a:pt x="0" y="62"/>
                </a:cubicBezTo>
                <a:cubicBezTo>
                  <a:pt x="0" y="51"/>
                  <a:pt x="3" y="41"/>
                  <a:pt x="8" y="31"/>
                </a:cubicBezTo>
                <a:cubicBezTo>
                  <a:pt x="14" y="21"/>
                  <a:pt x="20" y="14"/>
                  <a:pt x="30" y="8"/>
                </a:cubicBezTo>
                <a:cubicBezTo>
                  <a:pt x="40" y="2"/>
                  <a:pt x="50" y="0"/>
                  <a:pt x="61" y="0"/>
                </a:cubicBezTo>
                <a:cubicBezTo>
                  <a:pt x="73" y="0"/>
                  <a:pt x="83" y="2"/>
                  <a:pt x="92" y="8"/>
                </a:cubicBezTo>
                <a:cubicBezTo>
                  <a:pt x="102" y="14"/>
                  <a:pt x="110" y="21"/>
                  <a:pt x="115" y="30"/>
                </a:cubicBezTo>
                <a:cubicBezTo>
                  <a:pt x="121" y="40"/>
                  <a:pt x="124" y="50"/>
                  <a:pt x="124" y="6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52"/>
          <p:cNvSpPr>
            <a:spLocks noChangeArrowheads="1"/>
          </p:cNvSpPr>
          <p:nvPr/>
        </p:nvSpPr>
        <p:spPr bwMode="auto">
          <a:xfrm>
            <a:off x="4042785" y="2666727"/>
            <a:ext cx="68393" cy="68393"/>
          </a:xfrm>
          <a:custGeom>
            <a:avLst/>
            <a:gdLst>
              <a:gd name="T0" fmla="*/ 79 w 159"/>
              <a:gd name="T1" fmla="*/ 0 h 160"/>
              <a:gd name="T2" fmla="*/ 0 w 159"/>
              <a:gd name="T3" fmla="*/ 80 h 160"/>
              <a:gd name="T4" fmla="*/ 79 w 159"/>
              <a:gd name="T5" fmla="*/ 159 h 160"/>
              <a:gd name="T6" fmla="*/ 158 w 159"/>
              <a:gd name="T7" fmla="*/ 80 h 160"/>
              <a:gd name="T8" fmla="*/ 79 w 159"/>
              <a:gd name="T9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60">
                <a:moveTo>
                  <a:pt x="79" y="0"/>
                </a:moveTo>
                <a:cubicBezTo>
                  <a:pt x="37" y="0"/>
                  <a:pt x="0" y="38"/>
                  <a:pt x="0" y="80"/>
                </a:cubicBezTo>
                <a:cubicBezTo>
                  <a:pt x="0" y="123"/>
                  <a:pt x="37" y="159"/>
                  <a:pt x="79" y="159"/>
                </a:cubicBezTo>
                <a:cubicBezTo>
                  <a:pt x="122" y="159"/>
                  <a:pt x="158" y="126"/>
                  <a:pt x="158" y="80"/>
                </a:cubicBezTo>
                <a:cubicBezTo>
                  <a:pt x="158" y="35"/>
                  <a:pt x="122" y="0"/>
                  <a:pt x="7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53"/>
          <p:cNvSpPr>
            <a:spLocks noChangeArrowheads="1"/>
          </p:cNvSpPr>
          <p:nvPr/>
        </p:nvSpPr>
        <p:spPr bwMode="auto">
          <a:xfrm>
            <a:off x="3811008" y="2661029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8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3" y="0"/>
                  <a:pt x="0" y="45"/>
                  <a:pt x="0" y="98"/>
                </a:cubicBezTo>
                <a:cubicBezTo>
                  <a:pt x="0" y="152"/>
                  <a:pt x="43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2" y="45"/>
                  <a:pt x="150" y="0"/>
                  <a:pt x="9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54"/>
          <p:cNvSpPr>
            <a:spLocks noChangeArrowheads="1"/>
          </p:cNvSpPr>
          <p:nvPr/>
        </p:nvSpPr>
        <p:spPr bwMode="auto">
          <a:xfrm>
            <a:off x="3586830" y="2664828"/>
            <a:ext cx="79792" cy="79792"/>
          </a:xfrm>
          <a:custGeom>
            <a:avLst/>
            <a:gdLst>
              <a:gd name="T0" fmla="*/ 92 w 186"/>
              <a:gd name="T1" fmla="*/ 0 h 187"/>
              <a:gd name="T2" fmla="*/ 0 w 186"/>
              <a:gd name="T3" fmla="*/ 93 h 187"/>
              <a:gd name="T4" fmla="*/ 92 w 186"/>
              <a:gd name="T5" fmla="*/ 186 h 187"/>
              <a:gd name="T6" fmla="*/ 185 w 186"/>
              <a:gd name="T7" fmla="*/ 93 h 187"/>
              <a:gd name="T8" fmla="*/ 92 w 186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87">
                <a:moveTo>
                  <a:pt x="92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2" y="186"/>
                </a:cubicBezTo>
                <a:cubicBezTo>
                  <a:pt x="143" y="186"/>
                  <a:pt x="185" y="144"/>
                  <a:pt x="185" y="93"/>
                </a:cubicBezTo>
                <a:cubicBezTo>
                  <a:pt x="185" y="40"/>
                  <a:pt x="143" y="0"/>
                  <a:pt x="9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55"/>
          <p:cNvSpPr>
            <a:spLocks noChangeArrowheads="1"/>
          </p:cNvSpPr>
          <p:nvPr/>
        </p:nvSpPr>
        <p:spPr bwMode="auto">
          <a:xfrm>
            <a:off x="3396849" y="2700924"/>
            <a:ext cx="9500" cy="9500"/>
          </a:xfrm>
          <a:custGeom>
            <a:avLst/>
            <a:gdLst>
              <a:gd name="T0" fmla="*/ 11 w 23"/>
              <a:gd name="T1" fmla="*/ 0 h 23"/>
              <a:gd name="T2" fmla="*/ 0 w 23"/>
              <a:gd name="T3" fmla="*/ 11 h 23"/>
              <a:gd name="T4" fmla="*/ 11 w 23"/>
              <a:gd name="T5" fmla="*/ 22 h 23"/>
              <a:gd name="T6" fmla="*/ 22 w 23"/>
              <a:gd name="T7" fmla="*/ 11 h 23"/>
              <a:gd name="T8" fmla="*/ 11 w 23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6" y="22"/>
                  <a:pt x="22" y="17"/>
                  <a:pt x="22" y="11"/>
                </a:cubicBezTo>
                <a:cubicBezTo>
                  <a:pt x="20" y="5"/>
                  <a:pt x="17" y="0"/>
                  <a:pt x="1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56"/>
          <p:cNvSpPr>
            <a:spLocks noChangeArrowheads="1"/>
          </p:cNvSpPr>
          <p:nvPr/>
        </p:nvSpPr>
        <p:spPr bwMode="auto">
          <a:xfrm>
            <a:off x="1599626" y="2712323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0" y="6"/>
                  <a:pt x="3" y="6"/>
                </a:cubicBezTo>
                <a:cubicBezTo>
                  <a:pt x="6" y="6"/>
                  <a:pt x="6" y="6"/>
                  <a:pt x="6" y="3"/>
                </a:cubicBezTo>
                <a:cubicBezTo>
                  <a:pt x="6" y="0"/>
                  <a:pt x="6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57"/>
          <p:cNvSpPr>
            <a:spLocks noChangeArrowheads="1"/>
          </p:cNvSpPr>
          <p:nvPr/>
        </p:nvSpPr>
        <p:spPr bwMode="auto">
          <a:xfrm>
            <a:off x="1375448" y="2714223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3"/>
                </a:ln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6"/>
                  <a:pt x="6" y="3"/>
                </a:cubicBezTo>
                <a:cubicBezTo>
                  <a:pt x="6" y="1"/>
                  <a:pt x="3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58"/>
          <p:cNvSpPr>
            <a:spLocks noChangeArrowheads="1"/>
          </p:cNvSpPr>
          <p:nvPr/>
        </p:nvSpPr>
        <p:spPr bwMode="auto">
          <a:xfrm>
            <a:off x="1137972" y="2702824"/>
            <a:ext cx="26597" cy="28497"/>
          </a:xfrm>
          <a:custGeom>
            <a:avLst/>
            <a:gdLst>
              <a:gd name="T0" fmla="*/ 62 w 63"/>
              <a:gd name="T1" fmla="*/ 31 h 65"/>
              <a:gd name="T2" fmla="*/ 58 w 63"/>
              <a:gd name="T3" fmla="*/ 47 h 65"/>
              <a:gd name="T4" fmla="*/ 46 w 63"/>
              <a:gd name="T5" fmla="*/ 58 h 65"/>
              <a:gd name="T6" fmla="*/ 31 w 63"/>
              <a:gd name="T7" fmla="*/ 63 h 65"/>
              <a:gd name="T8" fmla="*/ 15 w 63"/>
              <a:gd name="T9" fmla="*/ 58 h 65"/>
              <a:gd name="T10" fmla="*/ 4 w 63"/>
              <a:gd name="T11" fmla="*/ 47 h 65"/>
              <a:gd name="T12" fmla="*/ 0 w 63"/>
              <a:gd name="T13" fmla="*/ 32 h 65"/>
              <a:gd name="T14" fmla="*/ 4 w 63"/>
              <a:gd name="T15" fmla="*/ 16 h 65"/>
              <a:gd name="T16" fmla="*/ 15 w 63"/>
              <a:gd name="T17" fmla="*/ 5 h 65"/>
              <a:gd name="T18" fmla="*/ 31 w 63"/>
              <a:gd name="T19" fmla="*/ 0 h 65"/>
              <a:gd name="T20" fmla="*/ 46 w 63"/>
              <a:gd name="T21" fmla="*/ 5 h 65"/>
              <a:gd name="T22" fmla="*/ 57 w 63"/>
              <a:gd name="T23" fmla="*/ 16 h 65"/>
              <a:gd name="T24" fmla="*/ 62 w 63"/>
              <a:gd name="T25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5">
                <a:moveTo>
                  <a:pt x="62" y="31"/>
                </a:moveTo>
                <a:cubicBezTo>
                  <a:pt x="62" y="37"/>
                  <a:pt x="60" y="42"/>
                  <a:pt x="58" y="47"/>
                </a:cubicBezTo>
                <a:cubicBezTo>
                  <a:pt x="55" y="52"/>
                  <a:pt x="51" y="55"/>
                  <a:pt x="46" y="58"/>
                </a:cubicBezTo>
                <a:cubicBezTo>
                  <a:pt x="41" y="61"/>
                  <a:pt x="37" y="63"/>
                  <a:pt x="31" y="63"/>
                </a:cubicBezTo>
                <a:cubicBezTo>
                  <a:pt x="25" y="64"/>
                  <a:pt x="20" y="61"/>
                  <a:pt x="15" y="58"/>
                </a:cubicBezTo>
                <a:cubicBezTo>
                  <a:pt x="10" y="56"/>
                  <a:pt x="7" y="52"/>
                  <a:pt x="4" y="47"/>
                </a:cubicBezTo>
                <a:cubicBezTo>
                  <a:pt x="1" y="42"/>
                  <a:pt x="0" y="38"/>
                  <a:pt x="0" y="32"/>
                </a:cubicBezTo>
                <a:cubicBezTo>
                  <a:pt x="0" y="27"/>
                  <a:pt x="1" y="21"/>
                  <a:pt x="4" y="16"/>
                </a:cubicBezTo>
                <a:cubicBezTo>
                  <a:pt x="7" y="11"/>
                  <a:pt x="10" y="8"/>
                  <a:pt x="15" y="5"/>
                </a:cubicBezTo>
                <a:cubicBezTo>
                  <a:pt x="20" y="2"/>
                  <a:pt x="25" y="0"/>
                  <a:pt x="31" y="0"/>
                </a:cubicBezTo>
                <a:cubicBezTo>
                  <a:pt x="36" y="0"/>
                  <a:pt x="41" y="3"/>
                  <a:pt x="46" y="5"/>
                </a:cubicBezTo>
                <a:cubicBezTo>
                  <a:pt x="51" y="8"/>
                  <a:pt x="54" y="11"/>
                  <a:pt x="57" y="16"/>
                </a:cubicBezTo>
                <a:cubicBezTo>
                  <a:pt x="59" y="21"/>
                  <a:pt x="62" y="26"/>
                  <a:pt x="62" y="3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59"/>
          <p:cNvSpPr>
            <a:spLocks noChangeArrowheads="1"/>
          </p:cNvSpPr>
          <p:nvPr/>
        </p:nvSpPr>
        <p:spPr bwMode="auto">
          <a:xfrm>
            <a:off x="911893" y="2704724"/>
            <a:ext cx="24698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6" y="0"/>
                  <a:pt x="2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60"/>
          <p:cNvSpPr>
            <a:spLocks noChangeArrowheads="1"/>
          </p:cNvSpPr>
          <p:nvPr/>
        </p:nvSpPr>
        <p:spPr bwMode="auto">
          <a:xfrm>
            <a:off x="689616" y="2708523"/>
            <a:ext cx="18998" cy="18998"/>
          </a:xfrm>
          <a:custGeom>
            <a:avLst/>
            <a:gdLst>
              <a:gd name="T0" fmla="*/ 45 w 46"/>
              <a:gd name="T1" fmla="*/ 22 h 46"/>
              <a:gd name="T2" fmla="*/ 42 w 46"/>
              <a:gd name="T3" fmla="*/ 33 h 46"/>
              <a:gd name="T4" fmla="*/ 34 w 46"/>
              <a:gd name="T5" fmla="*/ 42 h 46"/>
              <a:gd name="T6" fmla="*/ 23 w 46"/>
              <a:gd name="T7" fmla="*/ 45 h 46"/>
              <a:gd name="T8" fmla="*/ 11 w 46"/>
              <a:gd name="T9" fmla="*/ 42 h 46"/>
              <a:gd name="T10" fmla="*/ 3 w 46"/>
              <a:gd name="T11" fmla="*/ 34 h 46"/>
              <a:gd name="T12" fmla="*/ 0 w 46"/>
              <a:gd name="T13" fmla="*/ 22 h 46"/>
              <a:gd name="T14" fmla="*/ 3 w 46"/>
              <a:gd name="T15" fmla="*/ 11 h 46"/>
              <a:gd name="T16" fmla="*/ 11 w 46"/>
              <a:gd name="T17" fmla="*/ 3 h 46"/>
              <a:gd name="T18" fmla="*/ 23 w 46"/>
              <a:gd name="T19" fmla="*/ 0 h 46"/>
              <a:gd name="T20" fmla="*/ 34 w 46"/>
              <a:gd name="T21" fmla="*/ 3 h 46"/>
              <a:gd name="T22" fmla="*/ 42 w 46"/>
              <a:gd name="T23" fmla="*/ 11 h 46"/>
              <a:gd name="T24" fmla="*/ 45 w 46"/>
              <a:gd name="T25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6">
                <a:moveTo>
                  <a:pt x="45" y="22"/>
                </a:moveTo>
                <a:cubicBezTo>
                  <a:pt x="45" y="26"/>
                  <a:pt x="44" y="30"/>
                  <a:pt x="42" y="33"/>
                </a:cubicBezTo>
                <a:cubicBezTo>
                  <a:pt x="40" y="37"/>
                  <a:pt x="38" y="40"/>
                  <a:pt x="34" y="42"/>
                </a:cubicBezTo>
                <a:cubicBezTo>
                  <a:pt x="30" y="44"/>
                  <a:pt x="27" y="45"/>
                  <a:pt x="23" y="45"/>
                </a:cubicBezTo>
                <a:cubicBezTo>
                  <a:pt x="19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2"/>
                </a:cubicBezTo>
                <a:cubicBezTo>
                  <a:pt x="0" y="18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3" y="0"/>
                </a:cubicBezTo>
                <a:cubicBezTo>
                  <a:pt x="27" y="0"/>
                  <a:pt x="30" y="1"/>
                  <a:pt x="34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4" y="15"/>
                  <a:pt x="45" y="18"/>
                  <a:pt x="45" y="2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61"/>
          <p:cNvSpPr>
            <a:spLocks noChangeArrowheads="1"/>
          </p:cNvSpPr>
          <p:nvPr/>
        </p:nvSpPr>
        <p:spPr bwMode="auto">
          <a:xfrm>
            <a:off x="469237" y="2712323"/>
            <a:ext cx="13298" cy="13299"/>
          </a:xfrm>
          <a:custGeom>
            <a:avLst/>
            <a:gdLst>
              <a:gd name="T0" fmla="*/ 15 w 30"/>
              <a:gd name="T1" fmla="*/ 0 h 29"/>
              <a:gd name="T2" fmla="*/ 0 w 30"/>
              <a:gd name="T3" fmla="*/ 14 h 29"/>
              <a:gd name="T4" fmla="*/ 15 w 30"/>
              <a:gd name="T5" fmla="*/ 28 h 29"/>
              <a:gd name="T6" fmla="*/ 29 w 30"/>
              <a:gd name="T7" fmla="*/ 14 h 29"/>
              <a:gd name="T8" fmla="*/ 15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5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62"/>
          <p:cNvSpPr>
            <a:spLocks noChangeArrowheads="1"/>
          </p:cNvSpPr>
          <p:nvPr/>
        </p:nvSpPr>
        <p:spPr bwMode="auto">
          <a:xfrm>
            <a:off x="245059" y="2716123"/>
            <a:ext cx="9498" cy="11399"/>
          </a:xfrm>
          <a:custGeom>
            <a:avLst/>
            <a:gdLst>
              <a:gd name="T0" fmla="*/ 11 w 21"/>
              <a:gd name="T1" fmla="*/ 2 h 26"/>
              <a:gd name="T2" fmla="*/ 0 w 21"/>
              <a:gd name="T3" fmla="*/ 14 h 26"/>
              <a:gd name="T4" fmla="*/ 11 w 21"/>
              <a:gd name="T5" fmla="*/ 25 h 26"/>
              <a:gd name="T6" fmla="*/ 20 w 21"/>
              <a:gd name="T7" fmla="*/ 14 h 26"/>
              <a:gd name="T8" fmla="*/ 11 w 21"/>
              <a:gd name="T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6">
                <a:moveTo>
                  <a:pt x="11" y="2"/>
                </a:moveTo>
                <a:cubicBezTo>
                  <a:pt x="6" y="2"/>
                  <a:pt x="0" y="9"/>
                  <a:pt x="0" y="14"/>
                </a:cubicBezTo>
                <a:cubicBezTo>
                  <a:pt x="0" y="20"/>
                  <a:pt x="6" y="25"/>
                  <a:pt x="11" y="25"/>
                </a:cubicBezTo>
                <a:cubicBezTo>
                  <a:pt x="17" y="25"/>
                  <a:pt x="20" y="19"/>
                  <a:pt x="20" y="14"/>
                </a:cubicBezTo>
                <a:cubicBezTo>
                  <a:pt x="20" y="5"/>
                  <a:pt x="17" y="0"/>
                  <a:pt x="11" y="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63"/>
          <p:cNvSpPr>
            <a:spLocks noChangeArrowheads="1"/>
          </p:cNvSpPr>
          <p:nvPr/>
        </p:nvSpPr>
        <p:spPr bwMode="auto">
          <a:xfrm>
            <a:off x="20882" y="2716123"/>
            <a:ext cx="9498" cy="9500"/>
          </a:xfrm>
          <a:custGeom>
            <a:avLst/>
            <a:gdLst>
              <a:gd name="T0" fmla="*/ 11 w 24"/>
              <a:gd name="T1" fmla="*/ 0 h 24"/>
              <a:gd name="T2" fmla="*/ 0 w 24"/>
              <a:gd name="T3" fmla="*/ 12 h 24"/>
              <a:gd name="T4" fmla="*/ 11 w 24"/>
              <a:gd name="T5" fmla="*/ 23 h 24"/>
              <a:gd name="T6" fmla="*/ 23 w 24"/>
              <a:gd name="T7" fmla="*/ 12 h 24"/>
              <a:gd name="T8" fmla="*/ 11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1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1" y="23"/>
                </a:cubicBezTo>
                <a:cubicBezTo>
                  <a:pt x="17" y="23"/>
                  <a:pt x="23" y="18"/>
                  <a:pt x="23" y="12"/>
                </a:cubicBezTo>
                <a:cubicBezTo>
                  <a:pt x="23" y="7"/>
                  <a:pt x="17" y="0"/>
                  <a:pt x="1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64"/>
          <p:cNvSpPr>
            <a:spLocks noChangeArrowheads="1"/>
          </p:cNvSpPr>
          <p:nvPr/>
        </p:nvSpPr>
        <p:spPr bwMode="auto">
          <a:xfrm>
            <a:off x="7177477" y="2410253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4"/>
                  <a:pt x="0" y="119"/>
                </a:cubicBezTo>
                <a:cubicBezTo>
                  <a:pt x="0" y="184"/>
                  <a:pt x="53" y="237"/>
                  <a:pt x="118" y="237"/>
                </a:cubicBezTo>
                <a:cubicBezTo>
                  <a:pt x="183" y="237"/>
                  <a:pt x="237" y="184"/>
                  <a:pt x="237" y="119"/>
                </a:cubicBezTo>
                <a:cubicBezTo>
                  <a:pt x="237" y="51"/>
                  <a:pt x="183" y="0"/>
                  <a:pt x="11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65"/>
          <p:cNvSpPr>
            <a:spLocks noChangeArrowheads="1"/>
          </p:cNvSpPr>
          <p:nvPr/>
        </p:nvSpPr>
        <p:spPr bwMode="auto">
          <a:xfrm>
            <a:off x="6953299" y="2412152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5"/>
                  <a:pt x="0" y="119"/>
                </a:cubicBezTo>
                <a:cubicBezTo>
                  <a:pt x="0" y="184"/>
                  <a:pt x="53" y="237"/>
                  <a:pt x="118" y="237"/>
                </a:cubicBezTo>
                <a:cubicBezTo>
                  <a:pt x="183" y="237"/>
                  <a:pt x="237" y="183"/>
                  <a:pt x="237" y="119"/>
                </a:cubicBezTo>
                <a:cubicBezTo>
                  <a:pt x="237" y="51"/>
                  <a:pt x="183" y="0"/>
                  <a:pt x="11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66"/>
          <p:cNvSpPr>
            <a:spLocks noChangeArrowheads="1"/>
          </p:cNvSpPr>
          <p:nvPr/>
        </p:nvSpPr>
        <p:spPr bwMode="auto">
          <a:xfrm>
            <a:off x="6712023" y="2398854"/>
            <a:ext cx="131087" cy="131087"/>
          </a:xfrm>
          <a:custGeom>
            <a:avLst/>
            <a:gdLst>
              <a:gd name="T0" fmla="*/ 149 w 303"/>
              <a:gd name="T1" fmla="*/ 0 h 303"/>
              <a:gd name="T2" fmla="*/ 0 w 303"/>
              <a:gd name="T3" fmla="*/ 152 h 303"/>
              <a:gd name="T4" fmla="*/ 152 w 303"/>
              <a:gd name="T5" fmla="*/ 302 h 303"/>
              <a:gd name="T6" fmla="*/ 302 w 303"/>
              <a:gd name="T7" fmla="*/ 150 h 303"/>
              <a:gd name="T8" fmla="*/ 149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49" y="0"/>
                </a:moveTo>
                <a:cubicBezTo>
                  <a:pt x="67" y="0"/>
                  <a:pt x="0" y="68"/>
                  <a:pt x="0" y="152"/>
                </a:cubicBezTo>
                <a:cubicBezTo>
                  <a:pt x="0" y="234"/>
                  <a:pt x="67" y="302"/>
                  <a:pt x="152" y="302"/>
                </a:cubicBezTo>
                <a:cubicBezTo>
                  <a:pt x="237" y="302"/>
                  <a:pt x="302" y="234"/>
                  <a:pt x="302" y="150"/>
                </a:cubicBezTo>
                <a:cubicBezTo>
                  <a:pt x="302" y="68"/>
                  <a:pt x="234" y="0"/>
                  <a:pt x="14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67"/>
          <p:cNvSpPr>
            <a:spLocks noChangeArrowheads="1"/>
          </p:cNvSpPr>
          <p:nvPr/>
        </p:nvSpPr>
        <p:spPr bwMode="auto">
          <a:xfrm>
            <a:off x="6493544" y="2404553"/>
            <a:ext cx="119689" cy="119689"/>
          </a:xfrm>
          <a:custGeom>
            <a:avLst/>
            <a:gdLst>
              <a:gd name="T0" fmla="*/ 138 w 280"/>
              <a:gd name="T1" fmla="*/ 0 h 280"/>
              <a:gd name="T2" fmla="*/ 0 w 280"/>
              <a:gd name="T3" fmla="*/ 141 h 280"/>
              <a:gd name="T4" fmla="*/ 141 w 280"/>
              <a:gd name="T5" fmla="*/ 279 h 280"/>
              <a:gd name="T6" fmla="*/ 279 w 280"/>
              <a:gd name="T7" fmla="*/ 138 h 280"/>
              <a:gd name="T8" fmla="*/ 138 w 280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41" y="279"/>
                </a:cubicBezTo>
                <a:cubicBezTo>
                  <a:pt x="217" y="279"/>
                  <a:pt x="279" y="217"/>
                  <a:pt x="279" y="138"/>
                </a:cubicBezTo>
                <a:cubicBezTo>
                  <a:pt x="279" y="62"/>
                  <a:pt x="217" y="0"/>
                  <a:pt x="13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68"/>
          <p:cNvSpPr>
            <a:spLocks noChangeArrowheads="1"/>
          </p:cNvSpPr>
          <p:nvPr/>
        </p:nvSpPr>
        <p:spPr bwMode="auto">
          <a:xfrm>
            <a:off x="6254168" y="2393154"/>
            <a:ext cx="146286" cy="146286"/>
          </a:xfrm>
          <a:custGeom>
            <a:avLst/>
            <a:gdLst>
              <a:gd name="T0" fmla="*/ 339 w 340"/>
              <a:gd name="T1" fmla="*/ 168 h 340"/>
              <a:gd name="T2" fmla="*/ 316 w 340"/>
              <a:gd name="T3" fmla="*/ 253 h 340"/>
              <a:gd name="T4" fmla="*/ 255 w 340"/>
              <a:gd name="T5" fmla="*/ 315 h 340"/>
              <a:gd name="T6" fmla="*/ 170 w 340"/>
              <a:gd name="T7" fmla="*/ 338 h 340"/>
              <a:gd name="T8" fmla="*/ 85 w 340"/>
              <a:gd name="T9" fmla="*/ 316 h 340"/>
              <a:gd name="T10" fmla="*/ 23 w 340"/>
              <a:gd name="T11" fmla="*/ 255 h 340"/>
              <a:gd name="T12" fmla="*/ 0 w 340"/>
              <a:gd name="T13" fmla="*/ 170 h 340"/>
              <a:gd name="T14" fmla="*/ 22 w 340"/>
              <a:gd name="T15" fmla="*/ 85 h 340"/>
              <a:gd name="T16" fmla="*/ 84 w 340"/>
              <a:gd name="T17" fmla="*/ 23 h 340"/>
              <a:gd name="T18" fmla="*/ 169 w 340"/>
              <a:gd name="T19" fmla="*/ 0 h 340"/>
              <a:gd name="T20" fmla="*/ 253 w 340"/>
              <a:gd name="T21" fmla="*/ 22 h 340"/>
              <a:gd name="T22" fmla="*/ 316 w 340"/>
              <a:gd name="T23" fmla="*/ 84 h 340"/>
              <a:gd name="T24" fmla="*/ 339 w 340"/>
              <a:gd name="T25" fmla="*/ 16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0" h="340">
                <a:moveTo>
                  <a:pt x="339" y="168"/>
                </a:moveTo>
                <a:cubicBezTo>
                  <a:pt x="339" y="199"/>
                  <a:pt x="332" y="226"/>
                  <a:pt x="316" y="253"/>
                </a:cubicBezTo>
                <a:cubicBezTo>
                  <a:pt x="301" y="280"/>
                  <a:pt x="282" y="300"/>
                  <a:pt x="255" y="315"/>
                </a:cubicBezTo>
                <a:cubicBezTo>
                  <a:pt x="228" y="331"/>
                  <a:pt x="201" y="338"/>
                  <a:pt x="170" y="338"/>
                </a:cubicBezTo>
                <a:cubicBezTo>
                  <a:pt x="139" y="339"/>
                  <a:pt x="112" y="332"/>
                  <a:pt x="85" y="316"/>
                </a:cubicBezTo>
                <a:cubicBezTo>
                  <a:pt x="58" y="301"/>
                  <a:pt x="39" y="282"/>
                  <a:pt x="23" y="255"/>
                </a:cubicBezTo>
                <a:cubicBezTo>
                  <a:pt x="7" y="229"/>
                  <a:pt x="0" y="201"/>
                  <a:pt x="0" y="170"/>
                </a:cubicBezTo>
                <a:cubicBezTo>
                  <a:pt x="0" y="139"/>
                  <a:pt x="7" y="112"/>
                  <a:pt x="22" y="85"/>
                </a:cubicBezTo>
                <a:cubicBezTo>
                  <a:pt x="38" y="58"/>
                  <a:pt x="57" y="39"/>
                  <a:pt x="84" y="23"/>
                </a:cubicBezTo>
                <a:cubicBezTo>
                  <a:pt x="111" y="7"/>
                  <a:pt x="137" y="0"/>
                  <a:pt x="169" y="0"/>
                </a:cubicBezTo>
                <a:cubicBezTo>
                  <a:pt x="200" y="0"/>
                  <a:pt x="226" y="7"/>
                  <a:pt x="253" y="22"/>
                </a:cubicBezTo>
                <a:cubicBezTo>
                  <a:pt x="280" y="38"/>
                  <a:pt x="301" y="57"/>
                  <a:pt x="316" y="84"/>
                </a:cubicBezTo>
                <a:cubicBezTo>
                  <a:pt x="332" y="111"/>
                  <a:pt x="339" y="137"/>
                  <a:pt x="339" y="168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69"/>
          <p:cNvSpPr>
            <a:spLocks noChangeArrowheads="1"/>
          </p:cNvSpPr>
          <p:nvPr/>
        </p:nvSpPr>
        <p:spPr bwMode="auto">
          <a:xfrm>
            <a:off x="6033790" y="2398854"/>
            <a:ext cx="138687" cy="138686"/>
          </a:xfrm>
          <a:custGeom>
            <a:avLst/>
            <a:gdLst>
              <a:gd name="T0" fmla="*/ 158 w 320"/>
              <a:gd name="T1" fmla="*/ 0 h 320"/>
              <a:gd name="T2" fmla="*/ 0 w 320"/>
              <a:gd name="T3" fmla="*/ 161 h 320"/>
              <a:gd name="T4" fmla="*/ 161 w 320"/>
              <a:gd name="T5" fmla="*/ 319 h 320"/>
              <a:gd name="T6" fmla="*/ 319 w 320"/>
              <a:gd name="T7" fmla="*/ 158 h 320"/>
              <a:gd name="T8" fmla="*/ 158 w 320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320">
                <a:moveTo>
                  <a:pt x="158" y="0"/>
                </a:moveTo>
                <a:cubicBezTo>
                  <a:pt x="71" y="0"/>
                  <a:pt x="0" y="73"/>
                  <a:pt x="0" y="161"/>
                </a:cubicBezTo>
                <a:cubicBezTo>
                  <a:pt x="0" y="248"/>
                  <a:pt x="71" y="319"/>
                  <a:pt x="161" y="319"/>
                </a:cubicBezTo>
                <a:cubicBezTo>
                  <a:pt x="248" y="319"/>
                  <a:pt x="319" y="246"/>
                  <a:pt x="319" y="158"/>
                </a:cubicBezTo>
                <a:cubicBezTo>
                  <a:pt x="316" y="71"/>
                  <a:pt x="246" y="0"/>
                  <a:pt x="15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70"/>
          <p:cNvSpPr>
            <a:spLocks noChangeArrowheads="1"/>
          </p:cNvSpPr>
          <p:nvPr/>
        </p:nvSpPr>
        <p:spPr bwMode="auto">
          <a:xfrm>
            <a:off x="5821010" y="2410253"/>
            <a:ext cx="115889" cy="113989"/>
          </a:xfrm>
          <a:custGeom>
            <a:avLst/>
            <a:gdLst>
              <a:gd name="T0" fmla="*/ 133 w 267"/>
              <a:gd name="T1" fmla="*/ 0 h 266"/>
              <a:gd name="T2" fmla="*/ 0 w 267"/>
              <a:gd name="T3" fmla="*/ 133 h 266"/>
              <a:gd name="T4" fmla="*/ 133 w 267"/>
              <a:gd name="T5" fmla="*/ 265 h 266"/>
              <a:gd name="T6" fmla="*/ 266 w 267"/>
              <a:gd name="T7" fmla="*/ 133 h 266"/>
              <a:gd name="T8" fmla="*/ 133 w 267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7" h="266">
                <a:moveTo>
                  <a:pt x="133" y="0"/>
                </a:move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5"/>
                  <a:pt x="133" y="265"/>
                </a:cubicBezTo>
                <a:cubicBezTo>
                  <a:pt x="206" y="265"/>
                  <a:pt x="266" y="206"/>
                  <a:pt x="266" y="133"/>
                </a:cubicBezTo>
                <a:cubicBezTo>
                  <a:pt x="266" y="59"/>
                  <a:pt x="206" y="0"/>
                  <a:pt x="13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71"/>
          <p:cNvSpPr>
            <a:spLocks noChangeArrowheads="1"/>
          </p:cNvSpPr>
          <p:nvPr/>
        </p:nvSpPr>
        <p:spPr bwMode="auto">
          <a:xfrm>
            <a:off x="5593033" y="2408353"/>
            <a:ext cx="119689" cy="121588"/>
          </a:xfrm>
          <a:custGeom>
            <a:avLst/>
            <a:gdLst>
              <a:gd name="T0" fmla="*/ 138 w 277"/>
              <a:gd name="T1" fmla="*/ 0 h 281"/>
              <a:gd name="T2" fmla="*/ 0 w 277"/>
              <a:gd name="T3" fmla="*/ 142 h 281"/>
              <a:gd name="T4" fmla="*/ 138 w 277"/>
              <a:gd name="T5" fmla="*/ 280 h 281"/>
              <a:gd name="T6" fmla="*/ 276 w 277"/>
              <a:gd name="T7" fmla="*/ 139 h 281"/>
              <a:gd name="T8" fmla="*/ 138 w 277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81">
                <a:moveTo>
                  <a:pt x="138" y="0"/>
                </a:moveTo>
                <a:cubicBezTo>
                  <a:pt x="62" y="0"/>
                  <a:pt x="0" y="63"/>
                  <a:pt x="0" y="142"/>
                </a:cubicBezTo>
                <a:cubicBezTo>
                  <a:pt x="0" y="222"/>
                  <a:pt x="62" y="280"/>
                  <a:pt x="138" y="280"/>
                </a:cubicBezTo>
                <a:cubicBezTo>
                  <a:pt x="214" y="280"/>
                  <a:pt x="276" y="218"/>
                  <a:pt x="276" y="139"/>
                </a:cubicBezTo>
                <a:cubicBezTo>
                  <a:pt x="276" y="60"/>
                  <a:pt x="214" y="0"/>
                  <a:pt x="13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72"/>
          <p:cNvSpPr>
            <a:spLocks noChangeArrowheads="1"/>
          </p:cNvSpPr>
          <p:nvPr/>
        </p:nvSpPr>
        <p:spPr bwMode="auto">
          <a:xfrm>
            <a:off x="5391653" y="2434950"/>
            <a:ext cx="72193" cy="70294"/>
          </a:xfrm>
          <a:custGeom>
            <a:avLst/>
            <a:gdLst>
              <a:gd name="T0" fmla="*/ 82 w 168"/>
              <a:gd name="T1" fmla="*/ 0 h 164"/>
              <a:gd name="T2" fmla="*/ 0 w 168"/>
              <a:gd name="T3" fmla="*/ 82 h 164"/>
              <a:gd name="T4" fmla="*/ 82 w 168"/>
              <a:gd name="T5" fmla="*/ 163 h 164"/>
              <a:gd name="T6" fmla="*/ 164 w 168"/>
              <a:gd name="T7" fmla="*/ 82 h 164"/>
              <a:gd name="T8" fmla="*/ 82 w 168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64">
                <a:moveTo>
                  <a:pt x="82" y="0"/>
                </a:moveTo>
                <a:cubicBezTo>
                  <a:pt x="37" y="0"/>
                  <a:pt x="0" y="36"/>
                  <a:pt x="0" y="82"/>
                </a:cubicBezTo>
                <a:cubicBezTo>
                  <a:pt x="0" y="127"/>
                  <a:pt x="37" y="163"/>
                  <a:pt x="82" y="163"/>
                </a:cubicBezTo>
                <a:cubicBezTo>
                  <a:pt x="127" y="163"/>
                  <a:pt x="164" y="127"/>
                  <a:pt x="164" y="82"/>
                </a:cubicBezTo>
                <a:cubicBezTo>
                  <a:pt x="167" y="36"/>
                  <a:pt x="130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73"/>
          <p:cNvSpPr>
            <a:spLocks noChangeArrowheads="1"/>
          </p:cNvSpPr>
          <p:nvPr/>
        </p:nvSpPr>
        <p:spPr bwMode="auto">
          <a:xfrm>
            <a:off x="5161776" y="2431151"/>
            <a:ext cx="79792" cy="81693"/>
          </a:xfrm>
          <a:custGeom>
            <a:avLst/>
            <a:gdLst>
              <a:gd name="T0" fmla="*/ 186 w 187"/>
              <a:gd name="T1" fmla="*/ 93 h 189"/>
              <a:gd name="T2" fmla="*/ 174 w 187"/>
              <a:gd name="T3" fmla="*/ 140 h 189"/>
              <a:gd name="T4" fmla="*/ 140 w 187"/>
              <a:gd name="T5" fmla="*/ 174 h 189"/>
              <a:gd name="T6" fmla="*/ 93 w 187"/>
              <a:gd name="T7" fmla="*/ 187 h 189"/>
              <a:gd name="T8" fmla="*/ 47 w 187"/>
              <a:gd name="T9" fmla="*/ 174 h 189"/>
              <a:gd name="T10" fmla="*/ 13 w 187"/>
              <a:gd name="T11" fmla="*/ 140 h 189"/>
              <a:gd name="T12" fmla="*/ 0 w 187"/>
              <a:gd name="T13" fmla="*/ 94 h 189"/>
              <a:gd name="T14" fmla="*/ 12 w 187"/>
              <a:gd name="T15" fmla="*/ 47 h 189"/>
              <a:gd name="T16" fmla="*/ 46 w 187"/>
              <a:gd name="T17" fmla="*/ 13 h 189"/>
              <a:gd name="T18" fmla="*/ 93 w 187"/>
              <a:gd name="T19" fmla="*/ 0 h 189"/>
              <a:gd name="T20" fmla="*/ 139 w 187"/>
              <a:gd name="T21" fmla="*/ 13 h 189"/>
              <a:gd name="T22" fmla="*/ 173 w 187"/>
              <a:gd name="T23" fmla="*/ 46 h 189"/>
              <a:gd name="T24" fmla="*/ 186 w 187"/>
              <a:gd name="T25" fmla="*/ 9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7" h="189">
                <a:moveTo>
                  <a:pt x="186" y="93"/>
                </a:moveTo>
                <a:cubicBezTo>
                  <a:pt x="186" y="110"/>
                  <a:pt x="183" y="126"/>
                  <a:pt x="174" y="140"/>
                </a:cubicBezTo>
                <a:cubicBezTo>
                  <a:pt x="166" y="155"/>
                  <a:pt x="155" y="166"/>
                  <a:pt x="140" y="174"/>
                </a:cubicBezTo>
                <a:cubicBezTo>
                  <a:pt x="125" y="183"/>
                  <a:pt x="111" y="187"/>
                  <a:pt x="93" y="187"/>
                </a:cubicBezTo>
                <a:cubicBezTo>
                  <a:pt x="76" y="188"/>
                  <a:pt x="62" y="183"/>
                  <a:pt x="47" y="174"/>
                </a:cubicBezTo>
                <a:cubicBezTo>
                  <a:pt x="32" y="166"/>
                  <a:pt x="22" y="155"/>
                  <a:pt x="13" y="140"/>
                </a:cubicBezTo>
                <a:cubicBezTo>
                  <a:pt x="5" y="126"/>
                  <a:pt x="0" y="111"/>
                  <a:pt x="0" y="94"/>
                </a:cubicBezTo>
                <a:cubicBezTo>
                  <a:pt x="0" y="77"/>
                  <a:pt x="4" y="62"/>
                  <a:pt x="12" y="47"/>
                </a:cubicBezTo>
                <a:cubicBezTo>
                  <a:pt x="21" y="32"/>
                  <a:pt x="31" y="22"/>
                  <a:pt x="46" y="13"/>
                </a:cubicBezTo>
                <a:cubicBezTo>
                  <a:pt x="61" y="4"/>
                  <a:pt x="75" y="0"/>
                  <a:pt x="93" y="0"/>
                </a:cubicBezTo>
                <a:cubicBezTo>
                  <a:pt x="110" y="0"/>
                  <a:pt x="124" y="5"/>
                  <a:pt x="139" y="13"/>
                </a:cubicBezTo>
                <a:cubicBezTo>
                  <a:pt x="154" y="22"/>
                  <a:pt x="165" y="32"/>
                  <a:pt x="173" y="46"/>
                </a:cubicBezTo>
                <a:cubicBezTo>
                  <a:pt x="182" y="61"/>
                  <a:pt x="186" y="76"/>
                  <a:pt x="186" y="9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74"/>
          <p:cNvSpPr>
            <a:spLocks noChangeArrowheads="1"/>
          </p:cNvSpPr>
          <p:nvPr/>
        </p:nvSpPr>
        <p:spPr bwMode="auto">
          <a:xfrm>
            <a:off x="4931898" y="2429251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8"/>
                  <a:pt x="46" y="203"/>
                  <a:pt x="102" y="203"/>
                </a:cubicBezTo>
                <a:cubicBezTo>
                  <a:pt x="159" y="203"/>
                  <a:pt x="203" y="158"/>
                  <a:pt x="203" y="101"/>
                </a:cubicBezTo>
                <a:cubicBezTo>
                  <a:pt x="203" y="45"/>
                  <a:pt x="158" y="0"/>
                  <a:pt x="10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75"/>
          <p:cNvSpPr>
            <a:spLocks noChangeArrowheads="1"/>
          </p:cNvSpPr>
          <p:nvPr/>
        </p:nvSpPr>
        <p:spPr bwMode="auto">
          <a:xfrm>
            <a:off x="4713420" y="2433051"/>
            <a:ext cx="77892" cy="79792"/>
          </a:xfrm>
          <a:custGeom>
            <a:avLst/>
            <a:gdLst>
              <a:gd name="T0" fmla="*/ 91 w 182"/>
              <a:gd name="T1" fmla="*/ 0 h 184"/>
              <a:gd name="T2" fmla="*/ 0 w 182"/>
              <a:gd name="T3" fmla="*/ 93 h 184"/>
              <a:gd name="T4" fmla="*/ 91 w 182"/>
              <a:gd name="T5" fmla="*/ 183 h 184"/>
              <a:gd name="T6" fmla="*/ 181 w 182"/>
              <a:gd name="T7" fmla="*/ 90 h 184"/>
              <a:gd name="T8" fmla="*/ 91 w 182"/>
              <a:gd name="T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4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3" y="183"/>
                  <a:pt x="91" y="183"/>
                </a:cubicBezTo>
                <a:cubicBezTo>
                  <a:pt x="142" y="183"/>
                  <a:pt x="181" y="141"/>
                  <a:pt x="181" y="90"/>
                </a:cubicBezTo>
                <a:cubicBezTo>
                  <a:pt x="181" y="39"/>
                  <a:pt x="142" y="0"/>
                  <a:pt x="9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76"/>
          <p:cNvSpPr>
            <a:spLocks noChangeArrowheads="1"/>
          </p:cNvSpPr>
          <p:nvPr/>
        </p:nvSpPr>
        <p:spPr bwMode="auto">
          <a:xfrm>
            <a:off x="4477843" y="2425452"/>
            <a:ext cx="96890" cy="96890"/>
          </a:xfrm>
          <a:custGeom>
            <a:avLst/>
            <a:gdLst>
              <a:gd name="T0" fmla="*/ 113 w 226"/>
              <a:gd name="T1" fmla="*/ 0 h 224"/>
              <a:gd name="T2" fmla="*/ 3 w 226"/>
              <a:gd name="T3" fmla="*/ 113 h 224"/>
              <a:gd name="T4" fmla="*/ 115 w 226"/>
              <a:gd name="T5" fmla="*/ 223 h 224"/>
              <a:gd name="T6" fmla="*/ 225 w 226"/>
              <a:gd name="T7" fmla="*/ 110 h 224"/>
              <a:gd name="T8" fmla="*/ 113 w 226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" h="224">
                <a:moveTo>
                  <a:pt x="113" y="0"/>
                </a:moveTo>
                <a:cubicBezTo>
                  <a:pt x="51" y="0"/>
                  <a:pt x="0" y="51"/>
                  <a:pt x="3" y="113"/>
                </a:cubicBezTo>
                <a:cubicBezTo>
                  <a:pt x="3" y="175"/>
                  <a:pt x="53" y="223"/>
                  <a:pt x="115" y="223"/>
                </a:cubicBezTo>
                <a:cubicBezTo>
                  <a:pt x="178" y="223"/>
                  <a:pt x="225" y="172"/>
                  <a:pt x="225" y="110"/>
                </a:cubicBezTo>
                <a:cubicBezTo>
                  <a:pt x="223" y="51"/>
                  <a:pt x="172" y="0"/>
                  <a:pt x="11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Freeform 77"/>
          <p:cNvSpPr>
            <a:spLocks noChangeArrowheads="1"/>
          </p:cNvSpPr>
          <p:nvPr/>
        </p:nvSpPr>
        <p:spPr bwMode="auto">
          <a:xfrm>
            <a:off x="4251765" y="2425452"/>
            <a:ext cx="100691" cy="100690"/>
          </a:xfrm>
          <a:custGeom>
            <a:avLst/>
            <a:gdLst>
              <a:gd name="T0" fmla="*/ 231 w 232"/>
              <a:gd name="T1" fmla="*/ 115 h 233"/>
              <a:gd name="T2" fmla="*/ 216 w 232"/>
              <a:gd name="T3" fmla="*/ 173 h 233"/>
              <a:gd name="T4" fmla="*/ 174 w 232"/>
              <a:gd name="T5" fmla="*/ 216 h 233"/>
              <a:gd name="T6" fmla="*/ 116 w 232"/>
              <a:gd name="T7" fmla="*/ 231 h 233"/>
              <a:gd name="T8" fmla="*/ 58 w 232"/>
              <a:gd name="T9" fmla="*/ 216 h 233"/>
              <a:gd name="T10" fmla="*/ 16 w 232"/>
              <a:gd name="T11" fmla="*/ 174 h 233"/>
              <a:gd name="T12" fmla="*/ 0 w 232"/>
              <a:gd name="T13" fmla="*/ 116 h 233"/>
              <a:gd name="T14" fmla="*/ 15 w 232"/>
              <a:gd name="T15" fmla="*/ 58 h 233"/>
              <a:gd name="T16" fmla="*/ 57 w 232"/>
              <a:gd name="T17" fmla="*/ 16 h 233"/>
              <a:gd name="T18" fmla="*/ 115 w 232"/>
              <a:gd name="T19" fmla="*/ 0 h 233"/>
              <a:gd name="T20" fmla="*/ 173 w 232"/>
              <a:gd name="T21" fmla="*/ 15 h 233"/>
              <a:gd name="T22" fmla="*/ 216 w 232"/>
              <a:gd name="T23" fmla="*/ 57 h 233"/>
              <a:gd name="T24" fmla="*/ 231 w 232"/>
              <a:gd name="T25" fmla="*/ 115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233">
                <a:moveTo>
                  <a:pt x="231" y="115"/>
                </a:moveTo>
                <a:cubicBezTo>
                  <a:pt x="231" y="136"/>
                  <a:pt x="227" y="155"/>
                  <a:pt x="216" y="173"/>
                </a:cubicBezTo>
                <a:cubicBezTo>
                  <a:pt x="206" y="192"/>
                  <a:pt x="192" y="206"/>
                  <a:pt x="174" y="216"/>
                </a:cubicBezTo>
                <a:cubicBezTo>
                  <a:pt x="156" y="227"/>
                  <a:pt x="138" y="231"/>
                  <a:pt x="116" y="231"/>
                </a:cubicBezTo>
                <a:cubicBezTo>
                  <a:pt x="95" y="232"/>
                  <a:pt x="77" y="227"/>
                  <a:pt x="58" y="216"/>
                </a:cubicBezTo>
                <a:cubicBezTo>
                  <a:pt x="40" y="206"/>
                  <a:pt x="27" y="192"/>
                  <a:pt x="16" y="174"/>
                </a:cubicBezTo>
                <a:cubicBezTo>
                  <a:pt x="6" y="156"/>
                  <a:pt x="0" y="138"/>
                  <a:pt x="0" y="116"/>
                </a:cubicBezTo>
                <a:cubicBezTo>
                  <a:pt x="0" y="95"/>
                  <a:pt x="5" y="77"/>
                  <a:pt x="15" y="58"/>
                </a:cubicBezTo>
                <a:cubicBezTo>
                  <a:pt x="26" y="40"/>
                  <a:pt x="39" y="27"/>
                  <a:pt x="57" y="16"/>
                </a:cubicBezTo>
                <a:cubicBezTo>
                  <a:pt x="76" y="5"/>
                  <a:pt x="94" y="0"/>
                  <a:pt x="115" y="0"/>
                </a:cubicBezTo>
                <a:cubicBezTo>
                  <a:pt x="136" y="0"/>
                  <a:pt x="155" y="5"/>
                  <a:pt x="173" y="15"/>
                </a:cubicBezTo>
                <a:cubicBezTo>
                  <a:pt x="192" y="26"/>
                  <a:pt x="206" y="39"/>
                  <a:pt x="216" y="57"/>
                </a:cubicBezTo>
                <a:cubicBezTo>
                  <a:pt x="227" y="76"/>
                  <a:pt x="231" y="94"/>
                  <a:pt x="231" y="115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Freeform 78"/>
          <p:cNvSpPr>
            <a:spLocks noChangeArrowheads="1"/>
          </p:cNvSpPr>
          <p:nvPr/>
        </p:nvSpPr>
        <p:spPr bwMode="auto">
          <a:xfrm>
            <a:off x="4038986" y="2438750"/>
            <a:ext cx="74093" cy="74093"/>
          </a:xfrm>
          <a:custGeom>
            <a:avLst/>
            <a:gdLst>
              <a:gd name="T0" fmla="*/ 85 w 173"/>
              <a:gd name="T1" fmla="*/ 0 h 170"/>
              <a:gd name="T2" fmla="*/ 0 w 173"/>
              <a:gd name="T3" fmla="*/ 85 h 170"/>
              <a:gd name="T4" fmla="*/ 87 w 173"/>
              <a:gd name="T5" fmla="*/ 169 h 170"/>
              <a:gd name="T6" fmla="*/ 172 w 173"/>
              <a:gd name="T7" fmla="*/ 85 h 170"/>
              <a:gd name="T8" fmla="*/ 85 w 173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0">
                <a:moveTo>
                  <a:pt x="85" y="0"/>
                </a:moveTo>
                <a:cubicBezTo>
                  <a:pt x="37" y="0"/>
                  <a:pt x="0" y="39"/>
                  <a:pt x="0" y="85"/>
                </a:cubicBezTo>
                <a:cubicBezTo>
                  <a:pt x="0" y="133"/>
                  <a:pt x="39" y="169"/>
                  <a:pt x="87" y="169"/>
                </a:cubicBezTo>
                <a:cubicBezTo>
                  <a:pt x="135" y="169"/>
                  <a:pt x="172" y="130"/>
                  <a:pt x="172" y="85"/>
                </a:cubicBezTo>
                <a:cubicBezTo>
                  <a:pt x="172" y="39"/>
                  <a:pt x="133" y="0"/>
                  <a:pt x="8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Freeform 79"/>
          <p:cNvSpPr>
            <a:spLocks noChangeArrowheads="1"/>
          </p:cNvSpPr>
          <p:nvPr/>
        </p:nvSpPr>
        <p:spPr bwMode="auto">
          <a:xfrm>
            <a:off x="3809109" y="2434950"/>
            <a:ext cx="85491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8 h 198"/>
              <a:gd name="T4" fmla="*/ 99 w 198"/>
              <a:gd name="T5" fmla="*/ 197 h 198"/>
              <a:gd name="T6" fmla="*/ 197 w 198"/>
              <a:gd name="T7" fmla="*/ 98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5" y="0"/>
                  <a:pt x="0" y="45"/>
                  <a:pt x="0" y="98"/>
                </a:cubicBezTo>
                <a:cubicBezTo>
                  <a:pt x="0" y="152"/>
                  <a:pt x="46" y="197"/>
                  <a:pt x="99" y="197"/>
                </a:cubicBezTo>
                <a:cubicBezTo>
                  <a:pt x="153" y="197"/>
                  <a:pt x="197" y="152"/>
                  <a:pt x="197" y="98"/>
                </a:cubicBezTo>
                <a:cubicBezTo>
                  <a:pt x="197" y="45"/>
                  <a:pt x="152" y="0"/>
                  <a:pt x="9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Freeform 80"/>
          <p:cNvSpPr>
            <a:spLocks noChangeArrowheads="1"/>
          </p:cNvSpPr>
          <p:nvPr/>
        </p:nvSpPr>
        <p:spPr bwMode="auto">
          <a:xfrm>
            <a:off x="3583031" y="2434950"/>
            <a:ext cx="87391" cy="87391"/>
          </a:xfrm>
          <a:custGeom>
            <a:avLst/>
            <a:gdLst>
              <a:gd name="T0" fmla="*/ 97 w 203"/>
              <a:gd name="T1" fmla="*/ 0 h 202"/>
              <a:gd name="T2" fmla="*/ 0 w 203"/>
              <a:gd name="T3" fmla="*/ 102 h 202"/>
              <a:gd name="T4" fmla="*/ 100 w 203"/>
              <a:gd name="T5" fmla="*/ 201 h 202"/>
              <a:gd name="T6" fmla="*/ 199 w 203"/>
              <a:gd name="T7" fmla="*/ 99 h 202"/>
              <a:gd name="T8" fmla="*/ 97 w 203"/>
              <a:gd name="T9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2">
                <a:moveTo>
                  <a:pt x="97" y="0"/>
                </a:moveTo>
                <a:cubicBezTo>
                  <a:pt x="45" y="0"/>
                  <a:pt x="0" y="46"/>
                  <a:pt x="0" y="102"/>
                </a:cubicBezTo>
                <a:cubicBezTo>
                  <a:pt x="0" y="159"/>
                  <a:pt x="44" y="201"/>
                  <a:pt x="100" y="201"/>
                </a:cubicBezTo>
                <a:cubicBezTo>
                  <a:pt x="157" y="201"/>
                  <a:pt x="202" y="156"/>
                  <a:pt x="199" y="99"/>
                </a:cubicBezTo>
                <a:cubicBezTo>
                  <a:pt x="196" y="46"/>
                  <a:pt x="151" y="0"/>
                  <a:pt x="9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Freeform 81"/>
          <p:cNvSpPr>
            <a:spLocks noChangeArrowheads="1"/>
          </p:cNvSpPr>
          <p:nvPr/>
        </p:nvSpPr>
        <p:spPr bwMode="auto">
          <a:xfrm>
            <a:off x="3364553" y="2442549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7 h 176"/>
              <a:gd name="T4" fmla="*/ 87 w 176"/>
              <a:gd name="T5" fmla="*/ 175 h 176"/>
              <a:gd name="T6" fmla="*/ 175 w 176"/>
              <a:gd name="T7" fmla="*/ 87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5"/>
                  <a:pt x="87" y="175"/>
                </a:cubicBezTo>
                <a:cubicBezTo>
                  <a:pt x="135" y="175"/>
                  <a:pt x="175" y="135"/>
                  <a:pt x="175" y="87"/>
                </a:cubicBezTo>
                <a:cubicBezTo>
                  <a:pt x="175" y="39"/>
                  <a:pt x="135" y="0"/>
                  <a:pt x="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Freeform 82"/>
          <p:cNvSpPr>
            <a:spLocks noChangeArrowheads="1"/>
          </p:cNvSpPr>
          <p:nvPr/>
        </p:nvSpPr>
        <p:spPr bwMode="auto">
          <a:xfrm>
            <a:off x="3146074" y="2450149"/>
            <a:ext cx="62694" cy="60794"/>
          </a:xfrm>
          <a:custGeom>
            <a:avLst/>
            <a:gdLst>
              <a:gd name="T0" fmla="*/ 70 w 145"/>
              <a:gd name="T1" fmla="*/ 0 h 142"/>
              <a:gd name="T2" fmla="*/ 0 w 145"/>
              <a:gd name="T3" fmla="*/ 71 h 142"/>
              <a:gd name="T4" fmla="*/ 73 w 145"/>
              <a:gd name="T5" fmla="*/ 141 h 142"/>
              <a:gd name="T6" fmla="*/ 144 w 145"/>
              <a:gd name="T7" fmla="*/ 71 h 142"/>
              <a:gd name="T8" fmla="*/ 70 w 145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4" y="141"/>
                  <a:pt x="73" y="141"/>
                </a:cubicBezTo>
                <a:cubicBezTo>
                  <a:pt x="113" y="141"/>
                  <a:pt x="144" y="110"/>
                  <a:pt x="144" y="71"/>
                </a:cubicBezTo>
                <a:cubicBezTo>
                  <a:pt x="141" y="31"/>
                  <a:pt x="107" y="0"/>
                  <a:pt x="7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Freeform 83"/>
          <p:cNvSpPr>
            <a:spLocks noChangeArrowheads="1"/>
          </p:cNvSpPr>
          <p:nvPr/>
        </p:nvSpPr>
        <p:spPr bwMode="auto">
          <a:xfrm>
            <a:off x="2950393" y="2480546"/>
            <a:ext cx="1899" cy="3800"/>
          </a:xfrm>
          <a:custGeom>
            <a:avLst/>
            <a:gdLst>
              <a:gd name="T0" fmla="*/ 0 w 4"/>
              <a:gd name="T1" fmla="*/ 0 h 7"/>
              <a:gd name="T2" fmla="*/ 0 w 4"/>
              <a:gd name="T3" fmla="*/ 0 h 7"/>
              <a:gd name="T4" fmla="*/ 0 w 4"/>
              <a:gd name="T5" fmla="*/ 3 h 7"/>
              <a:gd name="T6" fmla="*/ 0 w 4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0" y="0"/>
                </a:moveTo>
                <a:cubicBezTo>
                  <a:pt x="0" y="0"/>
                  <a:pt x="0" y="3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3" y="6"/>
                  <a:pt x="3" y="3"/>
                  <a:pt x="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Freeform 84"/>
          <p:cNvSpPr>
            <a:spLocks noChangeArrowheads="1"/>
          </p:cNvSpPr>
          <p:nvPr/>
        </p:nvSpPr>
        <p:spPr bwMode="auto">
          <a:xfrm>
            <a:off x="2274060" y="2484345"/>
            <a:ext cx="1899" cy="1900"/>
          </a:xfrm>
          <a:custGeom>
            <a:avLst/>
            <a:gdLst>
              <a:gd name="T0" fmla="*/ 3 w 4"/>
              <a:gd name="T1" fmla="*/ 0 h 4"/>
              <a:gd name="T2" fmla="*/ 3 w 4"/>
              <a:gd name="T3" fmla="*/ 0 h 4"/>
              <a:gd name="T4" fmla="*/ 3 w 4"/>
              <a:gd name="T5" fmla="*/ 3 h 4"/>
              <a:gd name="T6" fmla="*/ 3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  <a:cubicBezTo>
                  <a:pt x="0" y="3"/>
                  <a:pt x="3" y="3"/>
                  <a:pt x="3" y="3"/>
                </a:cubicBezTo>
                <a:cubicBezTo>
                  <a:pt x="3" y="3"/>
                  <a:pt x="3" y="3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85"/>
          <p:cNvSpPr>
            <a:spLocks noChangeArrowheads="1"/>
          </p:cNvSpPr>
          <p:nvPr/>
        </p:nvSpPr>
        <p:spPr bwMode="auto">
          <a:xfrm>
            <a:off x="2049882" y="2486246"/>
            <a:ext cx="1899" cy="1899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3 h 4"/>
              <a:gd name="T6" fmla="*/ 0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cubicBezTo>
                  <a:pt x="0" y="3"/>
                  <a:pt x="0" y="3"/>
                  <a:pt x="0" y="3"/>
                </a:cubicBezTo>
                <a:cubicBezTo>
                  <a:pt x="3" y="3"/>
                  <a:pt x="3" y="3"/>
                  <a:pt x="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86"/>
          <p:cNvSpPr>
            <a:spLocks noChangeArrowheads="1"/>
          </p:cNvSpPr>
          <p:nvPr/>
        </p:nvSpPr>
        <p:spPr bwMode="auto">
          <a:xfrm>
            <a:off x="1823804" y="2486246"/>
            <a:ext cx="1900" cy="1899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3 h 4"/>
              <a:gd name="T6" fmla="*/ 0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cubicBezTo>
                  <a:pt x="0" y="3"/>
                  <a:pt x="0" y="3"/>
                  <a:pt x="0" y="3"/>
                </a:cubicBezTo>
                <a:cubicBezTo>
                  <a:pt x="3" y="3"/>
                  <a:pt x="3" y="3"/>
                  <a:pt x="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Freeform 87"/>
          <p:cNvSpPr>
            <a:spLocks noChangeArrowheads="1"/>
          </p:cNvSpPr>
          <p:nvPr/>
        </p:nvSpPr>
        <p:spPr bwMode="auto">
          <a:xfrm>
            <a:off x="1584427" y="2472946"/>
            <a:ext cx="32297" cy="32297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Freeform 88"/>
          <p:cNvSpPr>
            <a:spLocks noChangeArrowheads="1"/>
          </p:cNvSpPr>
          <p:nvPr/>
        </p:nvSpPr>
        <p:spPr bwMode="auto">
          <a:xfrm>
            <a:off x="1356450" y="2472946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40 h 80"/>
              <a:gd name="T4" fmla="*/ 40 w 80"/>
              <a:gd name="T5" fmla="*/ 79 h 80"/>
              <a:gd name="T6" fmla="*/ 79 w 80"/>
              <a:gd name="T7" fmla="*/ 37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20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Freeform 89"/>
          <p:cNvSpPr>
            <a:spLocks noChangeArrowheads="1"/>
          </p:cNvSpPr>
          <p:nvPr/>
        </p:nvSpPr>
        <p:spPr bwMode="auto">
          <a:xfrm>
            <a:off x="1134172" y="2474847"/>
            <a:ext cx="32296" cy="32296"/>
          </a:xfrm>
          <a:custGeom>
            <a:avLst/>
            <a:gdLst>
              <a:gd name="T0" fmla="*/ 37 w 77"/>
              <a:gd name="T1" fmla="*/ 0 h 74"/>
              <a:gd name="T2" fmla="*/ 0 w 77"/>
              <a:gd name="T3" fmla="*/ 36 h 74"/>
              <a:gd name="T4" fmla="*/ 40 w 77"/>
              <a:gd name="T5" fmla="*/ 73 h 74"/>
              <a:gd name="T6" fmla="*/ 76 w 77"/>
              <a:gd name="T7" fmla="*/ 36 h 74"/>
              <a:gd name="T8" fmla="*/ 37 w 77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7" y="73"/>
                  <a:pt x="40" y="73"/>
                </a:cubicBezTo>
                <a:cubicBezTo>
                  <a:pt x="59" y="73"/>
                  <a:pt x="76" y="56"/>
                  <a:pt x="76" y="36"/>
                </a:cubicBezTo>
                <a:cubicBezTo>
                  <a:pt x="73" y="17"/>
                  <a:pt x="57" y="0"/>
                  <a:pt x="3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Freeform 90"/>
          <p:cNvSpPr>
            <a:spLocks noChangeArrowheads="1"/>
          </p:cNvSpPr>
          <p:nvPr/>
        </p:nvSpPr>
        <p:spPr bwMode="auto">
          <a:xfrm>
            <a:off x="908094" y="2476746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7" y="0"/>
                  <a:pt x="0" y="15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1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Freeform 91"/>
          <p:cNvSpPr>
            <a:spLocks noChangeArrowheads="1"/>
          </p:cNvSpPr>
          <p:nvPr/>
        </p:nvSpPr>
        <p:spPr bwMode="auto">
          <a:xfrm>
            <a:off x="685816" y="2480546"/>
            <a:ext cx="26597" cy="24698"/>
          </a:xfrm>
          <a:custGeom>
            <a:avLst/>
            <a:gdLst>
              <a:gd name="T0" fmla="*/ 28 w 60"/>
              <a:gd name="T1" fmla="*/ 0 h 57"/>
              <a:gd name="T2" fmla="*/ 0 w 60"/>
              <a:gd name="T3" fmla="*/ 28 h 57"/>
              <a:gd name="T4" fmla="*/ 31 w 60"/>
              <a:gd name="T5" fmla="*/ 56 h 57"/>
              <a:gd name="T6" fmla="*/ 59 w 60"/>
              <a:gd name="T7" fmla="*/ 28 h 57"/>
              <a:gd name="T8" fmla="*/ 28 w 6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31" y="56"/>
                </a:cubicBezTo>
                <a:cubicBezTo>
                  <a:pt x="48" y="56"/>
                  <a:pt x="59" y="42"/>
                  <a:pt x="59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Freeform 92"/>
          <p:cNvSpPr>
            <a:spLocks noChangeArrowheads="1"/>
          </p:cNvSpPr>
          <p:nvPr/>
        </p:nvSpPr>
        <p:spPr bwMode="auto">
          <a:xfrm>
            <a:off x="467337" y="2486246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1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8" y="0"/>
                  <a:pt x="0" y="6"/>
                  <a:pt x="0" y="17"/>
                </a:cubicBezTo>
                <a:cubicBezTo>
                  <a:pt x="0" y="25"/>
                  <a:pt x="5" y="34"/>
                  <a:pt x="17" y="34"/>
                </a:cubicBezTo>
                <a:cubicBezTo>
                  <a:pt x="25" y="34"/>
                  <a:pt x="31" y="25"/>
                  <a:pt x="31" y="17"/>
                </a:cubicBezTo>
                <a:cubicBezTo>
                  <a:pt x="34" y="8"/>
                  <a:pt x="25" y="0"/>
                  <a:pt x="1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Freeform 93"/>
          <p:cNvSpPr>
            <a:spLocks noChangeArrowheads="1"/>
          </p:cNvSpPr>
          <p:nvPr/>
        </p:nvSpPr>
        <p:spPr bwMode="auto">
          <a:xfrm>
            <a:off x="243159" y="2490045"/>
            <a:ext cx="9500" cy="9498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Freeform 94"/>
          <p:cNvSpPr>
            <a:spLocks noChangeArrowheads="1"/>
          </p:cNvSpPr>
          <p:nvPr/>
        </p:nvSpPr>
        <p:spPr bwMode="auto">
          <a:xfrm>
            <a:off x="18981" y="2491945"/>
            <a:ext cx="9500" cy="9500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Freeform 95"/>
          <p:cNvSpPr>
            <a:spLocks noChangeArrowheads="1"/>
          </p:cNvSpPr>
          <p:nvPr/>
        </p:nvSpPr>
        <p:spPr bwMode="auto">
          <a:xfrm>
            <a:off x="7175578" y="2184175"/>
            <a:ext cx="104489" cy="104490"/>
          </a:xfrm>
          <a:custGeom>
            <a:avLst/>
            <a:gdLst>
              <a:gd name="T0" fmla="*/ 122 w 244"/>
              <a:gd name="T1" fmla="*/ 0 h 241"/>
              <a:gd name="T2" fmla="*/ 3 w 244"/>
              <a:gd name="T3" fmla="*/ 122 h 241"/>
              <a:gd name="T4" fmla="*/ 124 w 244"/>
              <a:gd name="T5" fmla="*/ 240 h 241"/>
              <a:gd name="T6" fmla="*/ 243 w 244"/>
              <a:gd name="T7" fmla="*/ 119 h 241"/>
              <a:gd name="T8" fmla="*/ 122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22" y="0"/>
                </a:moveTo>
                <a:cubicBezTo>
                  <a:pt x="54" y="0"/>
                  <a:pt x="0" y="54"/>
                  <a:pt x="3" y="122"/>
                </a:cubicBezTo>
                <a:cubicBezTo>
                  <a:pt x="3" y="189"/>
                  <a:pt x="57" y="240"/>
                  <a:pt x="124" y="240"/>
                </a:cubicBezTo>
                <a:cubicBezTo>
                  <a:pt x="189" y="240"/>
                  <a:pt x="243" y="187"/>
                  <a:pt x="243" y="119"/>
                </a:cubicBezTo>
                <a:cubicBezTo>
                  <a:pt x="243" y="54"/>
                  <a:pt x="189" y="0"/>
                  <a:pt x="12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Freeform 96"/>
          <p:cNvSpPr>
            <a:spLocks noChangeArrowheads="1"/>
          </p:cNvSpPr>
          <p:nvPr/>
        </p:nvSpPr>
        <p:spPr bwMode="auto">
          <a:xfrm>
            <a:off x="6951400" y="2186075"/>
            <a:ext cx="104489" cy="104489"/>
          </a:xfrm>
          <a:custGeom>
            <a:avLst/>
            <a:gdLst>
              <a:gd name="T0" fmla="*/ 118 w 244"/>
              <a:gd name="T1" fmla="*/ 0 h 241"/>
              <a:gd name="T2" fmla="*/ 0 w 244"/>
              <a:gd name="T3" fmla="*/ 121 h 241"/>
              <a:gd name="T4" fmla="*/ 121 w 244"/>
              <a:gd name="T5" fmla="*/ 240 h 241"/>
              <a:gd name="T6" fmla="*/ 243 w 244"/>
              <a:gd name="T7" fmla="*/ 119 h 241"/>
              <a:gd name="T8" fmla="*/ 118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18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4" y="240"/>
                  <a:pt x="121" y="240"/>
                </a:cubicBezTo>
                <a:cubicBezTo>
                  <a:pt x="189" y="240"/>
                  <a:pt x="243" y="186"/>
                  <a:pt x="243" y="119"/>
                </a:cubicBezTo>
                <a:cubicBezTo>
                  <a:pt x="240" y="54"/>
                  <a:pt x="183" y="0"/>
                  <a:pt x="11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Freeform 97"/>
          <p:cNvSpPr>
            <a:spLocks noChangeArrowheads="1"/>
          </p:cNvSpPr>
          <p:nvPr/>
        </p:nvSpPr>
        <p:spPr bwMode="auto">
          <a:xfrm>
            <a:off x="6710123" y="2170877"/>
            <a:ext cx="134887" cy="134886"/>
          </a:xfrm>
          <a:custGeom>
            <a:avLst/>
            <a:gdLst>
              <a:gd name="T0" fmla="*/ 155 w 312"/>
              <a:gd name="T1" fmla="*/ 3 h 315"/>
              <a:gd name="T2" fmla="*/ 0 w 312"/>
              <a:gd name="T3" fmla="*/ 158 h 315"/>
              <a:gd name="T4" fmla="*/ 155 w 312"/>
              <a:gd name="T5" fmla="*/ 314 h 315"/>
              <a:gd name="T6" fmla="*/ 311 w 312"/>
              <a:gd name="T7" fmla="*/ 158 h 315"/>
              <a:gd name="T8" fmla="*/ 155 w 312"/>
              <a:gd name="T9" fmla="*/ 3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2" h="315">
                <a:moveTo>
                  <a:pt x="155" y="3"/>
                </a:moveTo>
                <a:cubicBezTo>
                  <a:pt x="71" y="3"/>
                  <a:pt x="0" y="74"/>
                  <a:pt x="0" y="158"/>
                </a:cubicBezTo>
                <a:cubicBezTo>
                  <a:pt x="0" y="243"/>
                  <a:pt x="71" y="314"/>
                  <a:pt x="155" y="314"/>
                </a:cubicBezTo>
                <a:cubicBezTo>
                  <a:pt x="240" y="314"/>
                  <a:pt x="311" y="243"/>
                  <a:pt x="311" y="158"/>
                </a:cubicBezTo>
                <a:cubicBezTo>
                  <a:pt x="311" y="71"/>
                  <a:pt x="240" y="0"/>
                  <a:pt x="155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Freeform 98"/>
          <p:cNvSpPr>
            <a:spLocks noChangeArrowheads="1"/>
          </p:cNvSpPr>
          <p:nvPr/>
        </p:nvSpPr>
        <p:spPr bwMode="auto">
          <a:xfrm>
            <a:off x="6480246" y="2167077"/>
            <a:ext cx="144386" cy="144386"/>
          </a:xfrm>
          <a:custGeom>
            <a:avLst/>
            <a:gdLst>
              <a:gd name="T0" fmla="*/ 166 w 334"/>
              <a:gd name="T1" fmla="*/ 0 h 334"/>
              <a:gd name="T2" fmla="*/ 0 w 334"/>
              <a:gd name="T3" fmla="*/ 166 h 334"/>
              <a:gd name="T4" fmla="*/ 166 w 334"/>
              <a:gd name="T5" fmla="*/ 333 h 334"/>
              <a:gd name="T6" fmla="*/ 333 w 334"/>
              <a:gd name="T7" fmla="*/ 166 h 334"/>
              <a:gd name="T8" fmla="*/ 166 w 334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4">
                <a:moveTo>
                  <a:pt x="166" y="0"/>
                </a:moveTo>
                <a:cubicBezTo>
                  <a:pt x="76" y="0"/>
                  <a:pt x="0" y="76"/>
                  <a:pt x="0" y="166"/>
                </a:cubicBezTo>
                <a:cubicBezTo>
                  <a:pt x="0" y="259"/>
                  <a:pt x="76" y="333"/>
                  <a:pt x="166" y="333"/>
                </a:cubicBezTo>
                <a:cubicBezTo>
                  <a:pt x="260" y="333"/>
                  <a:pt x="333" y="257"/>
                  <a:pt x="333" y="166"/>
                </a:cubicBezTo>
                <a:cubicBezTo>
                  <a:pt x="333" y="73"/>
                  <a:pt x="260" y="0"/>
                  <a:pt x="16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Freeform 99"/>
          <p:cNvSpPr>
            <a:spLocks noChangeArrowheads="1"/>
          </p:cNvSpPr>
          <p:nvPr/>
        </p:nvSpPr>
        <p:spPr bwMode="auto">
          <a:xfrm>
            <a:off x="6248469" y="2161377"/>
            <a:ext cx="155785" cy="155785"/>
          </a:xfrm>
          <a:custGeom>
            <a:avLst/>
            <a:gdLst>
              <a:gd name="T0" fmla="*/ 361 w 362"/>
              <a:gd name="T1" fmla="*/ 180 h 363"/>
              <a:gd name="T2" fmla="*/ 337 w 362"/>
              <a:gd name="T3" fmla="*/ 271 h 363"/>
              <a:gd name="T4" fmla="*/ 272 w 362"/>
              <a:gd name="T5" fmla="*/ 337 h 363"/>
              <a:gd name="T6" fmla="*/ 181 w 362"/>
              <a:gd name="T7" fmla="*/ 362 h 363"/>
              <a:gd name="T8" fmla="*/ 91 w 362"/>
              <a:gd name="T9" fmla="*/ 338 h 363"/>
              <a:gd name="T10" fmla="*/ 25 w 362"/>
              <a:gd name="T11" fmla="*/ 272 h 363"/>
              <a:gd name="T12" fmla="*/ 0 w 362"/>
              <a:gd name="T13" fmla="*/ 182 h 363"/>
              <a:gd name="T14" fmla="*/ 24 w 362"/>
              <a:gd name="T15" fmla="*/ 92 h 363"/>
              <a:gd name="T16" fmla="*/ 89 w 362"/>
              <a:gd name="T17" fmla="*/ 25 h 363"/>
              <a:gd name="T18" fmla="*/ 180 w 362"/>
              <a:gd name="T19" fmla="*/ 1 h 363"/>
              <a:gd name="T20" fmla="*/ 270 w 362"/>
              <a:gd name="T21" fmla="*/ 24 h 363"/>
              <a:gd name="T22" fmla="*/ 336 w 362"/>
              <a:gd name="T23" fmla="*/ 90 h 363"/>
              <a:gd name="T24" fmla="*/ 361 w 362"/>
              <a:gd name="T25" fmla="*/ 18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2" h="363">
                <a:moveTo>
                  <a:pt x="361" y="180"/>
                </a:moveTo>
                <a:cubicBezTo>
                  <a:pt x="361" y="214"/>
                  <a:pt x="354" y="242"/>
                  <a:pt x="337" y="271"/>
                </a:cubicBezTo>
                <a:cubicBezTo>
                  <a:pt x="321" y="300"/>
                  <a:pt x="301" y="320"/>
                  <a:pt x="272" y="337"/>
                </a:cubicBezTo>
                <a:cubicBezTo>
                  <a:pt x="244" y="354"/>
                  <a:pt x="215" y="362"/>
                  <a:pt x="181" y="362"/>
                </a:cubicBezTo>
                <a:cubicBezTo>
                  <a:pt x="148" y="362"/>
                  <a:pt x="120" y="355"/>
                  <a:pt x="91" y="338"/>
                </a:cubicBezTo>
                <a:cubicBezTo>
                  <a:pt x="62" y="322"/>
                  <a:pt x="42" y="301"/>
                  <a:pt x="25" y="272"/>
                </a:cubicBezTo>
                <a:cubicBezTo>
                  <a:pt x="9" y="244"/>
                  <a:pt x="0" y="215"/>
                  <a:pt x="0" y="182"/>
                </a:cubicBezTo>
                <a:cubicBezTo>
                  <a:pt x="0" y="149"/>
                  <a:pt x="8" y="121"/>
                  <a:pt x="24" y="92"/>
                </a:cubicBezTo>
                <a:cubicBezTo>
                  <a:pt x="41" y="63"/>
                  <a:pt x="61" y="42"/>
                  <a:pt x="89" y="25"/>
                </a:cubicBezTo>
                <a:cubicBezTo>
                  <a:pt x="118" y="8"/>
                  <a:pt x="146" y="1"/>
                  <a:pt x="180" y="1"/>
                </a:cubicBezTo>
                <a:cubicBezTo>
                  <a:pt x="213" y="0"/>
                  <a:pt x="241" y="8"/>
                  <a:pt x="270" y="24"/>
                </a:cubicBezTo>
                <a:cubicBezTo>
                  <a:pt x="299" y="41"/>
                  <a:pt x="320" y="61"/>
                  <a:pt x="336" y="90"/>
                </a:cubicBezTo>
                <a:cubicBezTo>
                  <a:pt x="353" y="119"/>
                  <a:pt x="361" y="147"/>
                  <a:pt x="361" y="18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Freeform 100"/>
          <p:cNvSpPr>
            <a:spLocks noChangeArrowheads="1"/>
          </p:cNvSpPr>
          <p:nvPr/>
        </p:nvSpPr>
        <p:spPr bwMode="auto">
          <a:xfrm>
            <a:off x="6045188" y="2184175"/>
            <a:ext cx="113989" cy="115889"/>
          </a:xfrm>
          <a:custGeom>
            <a:avLst/>
            <a:gdLst>
              <a:gd name="T0" fmla="*/ 132 w 266"/>
              <a:gd name="T1" fmla="*/ 3 h 269"/>
              <a:gd name="T2" fmla="*/ 0 w 266"/>
              <a:gd name="T3" fmla="*/ 136 h 269"/>
              <a:gd name="T4" fmla="*/ 132 w 266"/>
              <a:gd name="T5" fmla="*/ 268 h 269"/>
              <a:gd name="T6" fmla="*/ 262 w 266"/>
              <a:gd name="T7" fmla="*/ 136 h 269"/>
              <a:gd name="T8" fmla="*/ 132 w 266"/>
              <a:gd name="T9" fmla="*/ 3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9">
                <a:moveTo>
                  <a:pt x="132" y="3"/>
                </a:moveTo>
                <a:cubicBezTo>
                  <a:pt x="59" y="3"/>
                  <a:pt x="0" y="62"/>
                  <a:pt x="0" y="136"/>
                </a:cubicBezTo>
                <a:cubicBezTo>
                  <a:pt x="0" y="209"/>
                  <a:pt x="59" y="268"/>
                  <a:pt x="132" y="268"/>
                </a:cubicBezTo>
                <a:cubicBezTo>
                  <a:pt x="206" y="268"/>
                  <a:pt x="265" y="209"/>
                  <a:pt x="262" y="136"/>
                </a:cubicBezTo>
                <a:cubicBezTo>
                  <a:pt x="265" y="60"/>
                  <a:pt x="206" y="0"/>
                  <a:pt x="132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Freeform 101"/>
          <p:cNvSpPr>
            <a:spLocks noChangeArrowheads="1"/>
          </p:cNvSpPr>
          <p:nvPr/>
        </p:nvSpPr>
        <p:spPr bwMode="auto">
          <a:xfrm>
            <a:off x="5817211" y="2182276"/>
            <a:ext cx="119689" cy="119688"/>
          </a:xfrm>
          <a:custGeom>
            <a:avLst/>
            <a:gdLst>
              <a:gd name="T0" fmla="*/ 138 w 277"/>
              <a:gd name="T1" fmla="*/ 0 h 280"/>
              <a:gd name="T2" fmla="*/ 0 w 277"/>
              <a:gd name="T3" fmla="*/ 141 h 280"/>
              <a:gd name="T4" fmla="*/ 138 w 277"/>
              <a:gd name="T5" fmla="*/ 279 h 280"/>
              <a:gd name="T6" fmla="*/ 276 w 277"/>
              <a:gd name="T7" fmla="*/ 138 h 280"/>
              <a:gd name="T8" fmla="*/ 138 w 277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38" y="279"/>
                </a:cubicBezTo>
                <a:cubicBezTo>
                  <a:pt x="214" y="279"/>
                  <a:pt x="276" y="217"/>
                  <a:pt x="276" y="138"/>
                </a:cubicBezTo>
                <a:cubicBezTo>
                  <a:pt x="276" y="62"/>
                  <a:pt x="214" y="0"/>
                  <a:pt x="13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Freeform 102"/>
          <p:cNvSpPr>
            <a:spLocks noChangeArrowheads="1"/>
          </p:cNvSpPr>
          <p:nvPr/>
        </p:nvSpPr>
        <p:spPr bwMode="auto">
          <a:xfrm>
            <a:off x="5591134" y="2182276"/>
            <a:ext cx="121588" cy="123487"/>
          </a:xfrm>
          <a:custGeom>
            <a:avLst/>
            <a:gdLst>
              <a:gd name="T0" fmla="*/ 141 w 283"/>
              <a:gd name="T1" fmla="*/ 0 h 286"/>
              <a:gd name="T2" fmla="*/ 0 w 283"/>
              <a:gd name="T3" fmla="*/ 143 h 286"/>
              <a:gd name="T4" fmla="*/ 141 w 283"/>
              <a:gd name="T5" fmla="*/ 285 h 286"/>
              <a:gd name="T6" fmla="*/ 282 w 283"/>
              <a:gd name="T7" fmla="*/ 143 h 286"/>
              <a:gd name="T8" fmla="*/ 141 w 283"/>
              <a:gd name="T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0"/>
                </a:moveTo>
                <a:cubicBezTo>
                  <a:pt x="62" y="0"/>
                  <a:pt x="0" y="64"/>
                  <a:pt x="0" y="143"/>
                </a:cubicBezTo>
                <a:cubicBezTo>
                  <a:pt x="0" y="222"/>
                  <a:pt x="65" y="285"/>
                  <a:pt x="141" y="285"/>
                </a:cubicBezTo>
                <a:cubicBezTo>
                  <a:pt x="220" y="285"/>
                  <a:pt x="282" y="220"/>
                  <a:pt x="282" y="143"/>
                </a:cubicBezTo>
                <a:cubicBezTo>
                  <a:pt x="282" y="62"/>
                  <a:pt x="217" y="0"/>
                  <a:pt x="14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Freeform 103"/>
          <p:cNvSpPr>
            <a:spLocks noChangeArrowheads="1"/>
          </p:cNvSpPr>
          <p:nvPr/>
        </p:nvSpPr>
        <p:spPr bwMode="auto">
          <a:xfrm>
            <a:off x="5368855" y="2189875"/>
            <a:ext cx="112090" cy="112088"/>
          </a:xfrm>
          <a:custGeom>
            <a:avLst/>
            <a:gdLst>
              <a:gd name="T0" fmla="*/ 130 w 261"/>
              <a:gd name="T1" fmla="*/ 0 h 260"/>
              <a:gd name="T2" fmla="*/ 0 w 261"/>
              <a:gd name="T3" fmla="*/ 129 h 260"/>
              <a:gd name="T4" fmla="*/ 130 w 261"/>
              <a:gd name="T5" fmla="*/ 259 h 260"/>
              <a:gd name="T6" fmla="*/ 260 w 261"/>
              <a:gd name="T7" fmla="*/ 129 h 260"/>
              <a:gd name="T8" fmla="*/ 130 w 261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0">
                <a:moveTo>
                  <a:pt x="130" y="0"/>
                </a:moveTo>
                <a:cubicBezTo>
                  <a:pt x="60" y="0"/>
                  <a:pt x="0" y="59"/>
                  <a:pt x="0" y="129"/>
                </a:cubicBezTo>
                <a:cubicBezTo>
                  <a:pt x="0" y="203"/>
                  <a:pt x="60" y="259"/>
                  <a:pt x="130" y="259"/>
                </a:cubicBezTo>
                <a:cubicBezTo>
                  <a:pt x="204" y="259"/>
                  <a:pt x="260" y="200"/>
                  <a:pt x="260" y="129"/>
                </a:cubicBezTo>
                <a:cubicBezTo>
                  <a:pt x="260" y="59"/>
                  <a:pt x="204" y="0"/>
                  <a:pt x="13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" name="Freeform 104"/>
          <p:cNvSpPr>
            <a:spLocks noChangeArrowheads="1"/>
          </p:cNvSpPr>
          <p:nvPr/>
        </p:nvSpPr>
        <p:spPr bwMode="auto">
          <a:xfrm>
            <a:off x="5146577" y="2191774"/>
            <a:ext cx="106390" cy="106390"/>
          </a:xfrm>
          <a:custGeom>
            <a:avLst/>
            <a:gdLst>
              <a:gd name="T0" fmla="*/ 124 w 249"/>
              <a:gd name="T1" fmla="*/ 0 h 249"/>
              <a:gd name="T2" fmla="*/ 0 w 249"/>
              <a:gd name="T3" fmla="*/ 124 h 249"/>
              <a:gd name="T4" fmla="*/ 124 w 249"/>
              <a:gd name="T5" fmla="*/ 248 h 249"/>
              <a:gd name="T6" fmla="*/ 248 w 249"/>
              <a:gd name="T7" fmla="*/ 124 h 249"/>
              <a:gd name="T8" fmla="*/ 124 w 249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49">
                <a:moveTo>
                  <a:pt x="124" y="0"/>
                </a:moveTo>
                <a:cubicBezTo>
                  <a:pt x="56" y="0"/>
                  <a:pt x="0" y="57"/>
                  <a:pt x="0" y="124"/>
                </a:cubicBezTo>
                <a:cubicBezTo>
                  <a:pt x="0" y="192"/>
                  <a:pt x="56" y="248"/>
                  <a:pt x="124" y="248"/>
                </a:cubicBezTo>
                <a:cubicBezTo>
                  <a:pt x="192" y="248"/>
                  <a:pt x="248" y="192"/>
                  <a:pt x="248" y="124"/>
                </a:cubicBezTo>
                <a:cubicBezTo>
                  <a:pt x="248" y="54"/>
                  <a:pt x="195" y="0"/>
                  <a:pt x="12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Freeform 105"/>
          <p:cNvSpPr>
            <a:spLocks noChangeArrowheads="1"/>
          </p:cNvSpPr>
          <p:nvPr/>
        </p:nvSpPr>
        <p:spPr bwMode="auto">
          <a:xfrm>
            <a:off x="4928098" y="2199373"/>
            <a:ext cx="96891" cy="96891"/>
          </a:xfrm>
          <a:custGeom>
            <a:avLst/>
            <a:gdLst>
              <a:gd name="T0" fmla="*/ 110 w 224"/>
              <a:gd name="T1" fmla="*/ 0 h 224"/>
              <a:gd name="T2" fmla="*/ 0 w 224"/>
              <a:gd name="T3" fmla="*/ 113 h 224"/>
              <a:gd name="T4" fmla="*/ 113 w 224"/>
              <a:gd name="T5" fmla="*/ 223 h 224"/>
              <a:gd name="T6" fmla="*/ 223 w 224"/>
              <a:gd name="T7" fmla="*/ 110 h 224"/>
              <a:gd name="T8" fmla="*/ 110 w 22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" h="224">
                <a:moveTo>
                  <a:pt x="110" y="0"/>
                </a:moveTo>
                <a:cubicBezTo>
                  <a:pt x="48" y="0"/>
                  <a:pt x="0" y="51"/>
                  <a:pt x="0" y="113"/>
                </a:cubicBezTo>
                <a:cubicBezTo>
                  <a:pt x="0" y="175"/>
                  <a:pt x="51" y="223"/>
                  <a:pt x="113" y="223"/>
                </a:cubicBezTo>
                <a:cubicBezTo>
                  <a:pt x="175" y="223"/>
                  <a:pt x="223" y="172"/>
                  <a:pt x="223" y="110"/>
                </a:cubicBezTo>
                <a:cubicBezTo>
                  <a:pt x="223" y="51"/>
                  <a:pt x="172" y="0"/>
                  <a:pt x="11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Freeform 106"/>
          <p:cNvSpPr>
            <a:spLocks noChangeArrowheads="1"/>
          </p:cNvSpPr>
          <p:nvPr/>
        </p:nvSpPr>
        <p:spPr bwMode="auto">
          <a:xfrm>
            <a:off x="4709620" y="2208873"/>
            <a:ext cx="79792" cy="79792"/>
          </a:xfrm>
          <a:custGeom>
            <a:avLst/>
            <a:gdLst>
              <a:gd name="T0" fmla="*/ 93 w 187"/>
              <a:gd name="T1" fmla="*/ 0 h 187"/>
              <a:gd name="T2" fmla="*/ 0 w 187"/>
              <a:gd name="T3" fmla="*/ 93 h 187"/>
              <a:gd name="T4" fmla="*/ 93 w 187"/>
              <a:gd name="T5" fmla="*/ 186 h 187"/>
              <a:gd name="T6" fmla="*/ 186 w 187"/>
              <a:gd name="T7" fmla="*/ 93 h 187"/>
              <a:gd name="T8" fmla="*/ 93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93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3" y="186"/>
                </a:cubicBezTo>
                <a:cubicBezTo>
                  <a:pt x="144" y="186"/>
                  <a:pt x="186" y="144"/>
                  <a:pt x="186" y="93"/>
                </a:cubicBezTo>
                <a:cubicBezTo>
                  <a:pt x="186" y="39"/>
                  <a:pt x="144" y="0"/>
                  <a:pt x="9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" name="Freeform 107"/>
          <p:cNvSpPr>
            <a:spLocks noChangeArrowheads="1"/>
          </p:cNvSpPr>
          <p:nvPr/>
        </p:nvSpPr>
        <p:spPr bwMode="auto">
          <a:xfrm>
            <a:off x="4475943" y="2199373"/>
            <a:ext cx="100691" cy="98790"/>
          </a:xfrm>
          <a:custGeom>
            <a:avLst/>
            <a:gdLst>
              <a:gd name="T0" fmla="*/ 116 w 232"/>
              <a:gd name="T1" fmla="*/ 0 h 230"/>
              <a:gd name="T2" fmla="*/ 3 w 232"/>
              <a:gd name="T3" fmla="*/ 116 h 230"/>
              <a:gd name="T4" fmla="*/ 119 w 232"/>
              <a:gd name="T5" fmla="*/ 229 h 230"/>
              <a:gd name="T6" fmla="*/ 231 w 232"/>
              <a:gd name="T7" fmla="*/ 113 h 230"/>
              <a:gd name="T8" fmla="*/ 116 w 232"/>
              <a:gd name="T9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0">
                <a:moveTo>
                  <a:pt x="116" y="0"/>
                </a:moveTo>
                <a:cubicBezTo>
                  <a:pt x="51" y="0"/>
                  <a:pt x="0" y="51"/>
                  <a:pt x="3" y="116"/>
                </a:cubicBezTo>
                <a:cubicBezTo>
                  <a:pt x="3" y="178"/>
                  <a:pt x="54" y="229"/>
                  <a:pt x="119" y="229"/>
                </a:cubicBezTo>
                <a:cubicBezTo>
                  <a:pt x="181" y="229"/>
                  <a:pt x="231" y="178"/>
                  <a:pt x="231" y="113"/>
                </a:cubicBezTo>
                <a:cubicBezTo>
                  <a:pt x="229" y="51"/>
                  <a:pt x="178" y="0"/>
                  <a:pt x="11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Freeform 108"/>
          <p:cNvSpPr>
            <a:spLocks noChangeArrowheads="1"/>
          </p:cNvSpPr>
          <p:nvPr/>
        </p:nvSpPr>
        <p:spPr bwMode="auto">
          <a:xfrm>
            <a:off x="4249866" y="2201274"/>
            <a:ext cx="98790" cy="98790"/>
          </a:xfrm>
          <a:custGeom>
            <a:avLst/>
            <a:gdLst>
              <a:gd name="T0" fmla="*/ 113 w 230"/>
              <a:gd name="T1" fmla="*/ 0 h 229"/>
              <a:gd name="T2" fmla="*/ 0 w 230"/>
              <a:gd name="T3" fmla="*/ 116 h 229"/>
              <a:gd name="T4" fmla="*/ 116 w 230"/>
              <a:gd name="T5" fmla="*/ 228 h 229"/>
              <a:gd name="T6" fmla="*/ 229 w 230"/>
              <a:gd name="T7" fmla="*/ 113 h 229"/>
              <a:gd name="T8" fmla="*/ 113 w 230"/>
              <a:gd name="T9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229">
                <a:moveTo>
                  <a:pt x="113" y="0"/>
                </a:moveTo>
                <a:cubicBezTo>
                  <a:pt x="51" y="0"/>
                  <a:pt x="0" y="51"/>
                  <a:pt x="0" y="116"/>
                </a:cubicBezTo>
                <a:cubicBezTo>
                  <a:pt x="0" y="178"/>
                  <a:pt x="51" y="228"/>
                  <a:pt x="116" y="228"/>
                </a:cubicBezTo>
                <a:cubicBezTo>
                  <a:pt x="178" y="228"/>
                  <a:pt x="229" y="178"/>
                  <a:pt x="229" y="113"/>
                </a:cubicBezTo>
                <a:cubicBezTo>
                  <a:pt x="229" y="51"/>
                  <a:pt x="178" y="0"/>
                  <a:pt x="11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Freeform 109"/>
          <p:cNvSpPr>
            <a:spLocks noChangeArrowheads="1"/>
          </p:cNvSpPr>
          <p:nvPr/>
        </p:nvSpPr>
        <p:spPr bwMode="auto">
          <a:xfrm>
            <a:off x="4023787" y="2199373"/>
            <a:ext cx="102590" cy="102590"/>
          </a:xfrm>
          <a:custGeom>
            <a:avLst/>
            <a:gdLst>
              <a:gd name="T0" fmla="*/ 119 w 238"/>
              <a:gd name="T1" fmla="*/ 0 h 238"/>
              <a:gd name="T2" fmla="*/ 0 w 238"/>
              <a:gd name="T3" fmla="*/ 119 h 238"/>
              <a:gd name="T4" fmla="*/ 119 w 238"/>
              <a:gd name="T5" fmla="*/ 237 h 238"/>
              <a:gd name="T6" fmla="*/ 237 w 238"/>
              <a:gd name="T7" fmla="*/ 119 h 238"/>
              <a:gd name="T8" fmla="*/ 119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9" y="0"/>
                </a:moveTo>
                <a:cubicBezTo>
                  <a:pt x="54" y="0"/>
                  <a:pt x="0" y="55"/>
                  <a:pt x="0" y="119"/>
                </a:cubicBezTo>
                <a:cubicBezTo>
                  <a:pt x="0" y="184"/>
                  <a:pt x="54" y="237"/>
                  <a:pt x="119" y="237"/>
                </a:cubicBezTo>
                <a:cubicBezTo>
                  <a:pt x="184" y="237"/>
                  <a:pt x="237" y="184"/>
                  <a:pt x="237" y="119"/>
                </a:cubicBezTo>
                <a:cubicBezTo>
                  <a:pt x="237" y="55"/>
                  <a:pt x="187" y="0"/>
                  <a:pt x="11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122" name="Freeform 110"/>
          <p:cNvSpPr>
            <a:spLocks noChangeArrowheads="1"/>
          </p:cNvSpPr>
          <p:nvPr/>
        </p:nvSpPr>
        <p:spPr bwMode="auto">
          <a:xfrm>
            <a:off x="3795810" y="2199373"/>
            <a:ext cx="108290" cy="108290"/>
          </a:xfrm>
          <a:custGeom>
            <a:avLst/>
            <a:gdLst>
              <a:gd name="T0" fmla="*/ 124 w 252"/>
              <a:gd name="T1" fmla="*/ 0 h 250"/>
              <a:gd name="T2" fmla="*/ 0 w 252"/>
              <a:gd name="T3" fmla="*/ 124 h 250"/>
              <a:gd name="T4" fmla="*/ 127 w 252"/>
              <a:gd name="T5" fmla="*/ 249 h 250"/>
              <a:gd name="T6" fmla="*/ 251 w 252"/>
              <a:gd name="T7" fmla="*/ 124 h 250"/>
              <a:gd name="T8" fmla="*/ 124 w 252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0">
                <a:moveTo>
                  <a:pt x="124" y="0"/>
                </a:moveTo>
                <a:cubicBezTo>
                  <a:pt x="53" y="0"/>
                  <a:pt x="0" y="57"/>
                  <a:pt x="0" y="124"/>
                </a:cubicBezTo>
                <a:cubicBezTo>
                  <a:pt x="0" y="192"/>
                  <a:pt x="56" y="249"/>
                  <a:pt x="127" y="249"/>
                </a:cubicBezTo>
                <a:cubicBezTo>
                  <a:pt x="194" y="249"/>
                  <a:pt x="251" y="192"/>
                  <a:pt x="251" y="124"/>
                </a:cubicBezTo>
                <a:cubicBezTo>
                  <a:pt x="248" y="57"/>
                  <a:pt x="191" y="0"/>
                  <a:pt x="12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Freeform 111"/>
          <p:cNvSpPr>
            <a:spLocks noChangeArrowheads="1"/>
          </p:cNvSpPr>
          <p:nvPr/>
        </p:nvSpPr>
        <p:spPr bwMode="auto">
          <a:xfrm>
            <a:off x="3581131" y="2208873"/>
            <a:ext cx="87391" cy="87391"/>
          </a:xfrm>
          <a:custGeom>
            <a:avLst/>
            <a:gdLst>
              <a:gd name="T0" fmla="*/ 101 w 203"/>
              <a:gd name="T1" fmla="*/ 0 h 204"/>
              <a:gd name="T2" fmla="*/ 0 w 203"/>
              <a:gd name="T3" fmla="*/ 101 h 204"/>
              <a:gd name="T4" fmla="*/ 101 w 203"/>
              <a:gd name="T5" fmla="*/ 203 h 204"/>
              <a:gd name="T6" fmla="*/ 202 w 203"/>
              <a:gd name="T7" fmla="*/ 101 h 204"/>
              <a:gd name="T8" fmla="*/ 101 w 203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4">
                <a:moveTo>
                  <a:pt x="101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8"/>
                  <a:pt x="45" y="203"/>
                  <a:pt x="101" y="203"/>
                </a:cubicBezTo>
                <a:cubicBezTo>
                  <a:pt x="158" y="203"/>
                  <a:pt x="202" y="158"/>
                  <a:pt x="202" y="101"/>
                </a:cubicBezTo>
                <a:cubicBezTo>
                  <a:pt x="202" y="45"/>
                  <a:pt x="157" y="0"/>
                  <a:pt x="10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Freeform 112"/>
          <p:cNvSpPr>
            <a:spLocks noChangeArrowheads="1"/>
          </p:cNvSpPr>
          <p:nvPr/>
        </p:nvSpPr>
        <p:spPr bwMode="auto">
          <a:xfrm>
            <a:off x="3362652" y="2216472"/>
            <a:ext cx="75993" cy="75993"/>
          </a:xfrm>
          <a:custGeom>
            <a:avLst/>
            <a:gdLst>
              <a:gd name="T0" fmla="*/ 88 w 176"/>
              <a:gd name="T1" fmla="*/ 0 h 175"/>
              <a:gd name="T2" fmla="*/ 0 w 176"/>
              <a:gd name="T3" fmla="*/ 87 h 175"/>
              <a:gd name="T4" fmla="*/ 88 w 176"/>
              <a:gd name="T5" fmla="*/ 174 h 175"/>
              <a:gd name="T6" fmla="*/ 172 w 176"/>
              <a:gd name="T7" fmla="*/ 87 h 175"/>
              <a:gd name="T8" fmla="*/ 88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8" y="0"/>
                </a:moveTo>
                <a:cubicBezTo>
                  <a:pt x="40" y="0"/>
                  <a:pt x="0" y="39"/>
                  <a:pt x="0" y="87"/>
                </a:cubicBezTo>
                <a:cubicBezTo>
                  <a:pt x="0" y="135"/>
                  <a:pt x="40" y="174"/>
                  <a:pt x="88" y="174"/>
                </a:cubicBezTo>
                <a:cubicBezTo>
                  <a:pt x="135" y="174"/>
                  <a:pt x="175" y="135"/>
                  <a:pt x="172" y="87"/>
                </a:cubicBezTo>
                <a:cubicBezTo>
                  <a:pt x="172" y="39"/>
                  <a:pt x="135" y="0"/>
                  <a:pt x="8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Freeform 113"/>
          <p:cNvSpPr>
            <a:spLocks noChangeArrowheads="1"/>
          </p:cNvSpPr>
          <p:nvPr/>
        </p:nvSpPr>
        <p:spPr bwMode="auto">
          <a:xfrm>
            <a:off x="3144174" y="2225971"/>
            <a:ext cx="62693" cy="60794"/>
          </a:xfrm>
          <a:custGeom>
            <a:avLst/>
            <a:gdLst>
              <a:gd name="T0" fmla="*/ 70 w 145"/>
              <a:gd name="T1" fmla="*/ 0 h 142"/>
              <a:gd name="T2" fmla="*/ 0 w 145"/>
              <a:gd name="T3" fmla="*/ 71 h 142"/>
              <a:gd name="T4" fmla="*/ 73 w 145"/>
              <a:gd name="T5" fmla="*/ 141 h 142"/>
              <a:gd name="T6" fmla="*/ 144 w 145"/>
              <a:gd name="T7" fmla="*/ 71 h 142"/>
              <a:gd name="T8" fmla="*/ 70 w 145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4" y="141"/>
                  <a:pt x="73" y="141"/>
                </a:cubicBezTo>
                <a:cubicBezTo>
                  <a:pt x="113" y="141"/>
                  <a:pt x="144" y="110"/>
                  <a:pt x="144" y="71"/>
                </a:cubicBezTo>
                <a:cubicBezTo>
                  <a:pt x="141" y="31"/>
                  <a:pt x="107" y="0"/>
                  <a:pt x="7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Freeform 114"/>
          <p:cNvSpPr>
            <a:spLocks noChangeArrowheads="1"/>
          </p:cNvSpPr>
          <p:nvPr/>
        </p:nvSpPr>
        <p:spPr bwMode="auto">
          <a:xfrm>
            <a:off x="2927596" y="2233570"/>
            <a:ext cx="45596" cy="45596"/>
          </a:xfrm>
          <a:custGeom>
            <a:avLst/>
            <a:gdLst>
              <a:gd name="T0" fmla="*/ 51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1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1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5"/>
                  <a:pt x="79" y="0"/>
                  <a:pt x="5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Freeform 115"/>
          <p:cNvSpPr>
            <a:spLocks noChangeArrowheads="1"/>
          </p:cNvSpPr>
          <p:nvPr/>
        </p:nvSpPr>
        <p:spPr bwMode="auto">
          <a:xfrm>
            <a:off x="2709117" y="2243070"/>
            <a:ext cx="32297" cy="32296"/>
          </a:xfrm>
          <a:custGeom>
            <a:avLst/>
            <a:gdLst>
              <a:gd name="T0" fmla="*/ 36 w 74"/>
              <a:gd name="T1" fmla="*/ 0 h 74"/>
              <a:gd name="T2" fmla="*/ 0 w 74"/>
              <a:gd name="T3" fmla="*/ 36 h 74"/>
              <a:gd name="T4" fmla="*/ 36 w 74"/>
              <a:gd name="T5" fmla="*/ 73 h 74"/>
              <a:gd name="T6" fmla="*/ 73 w 74"/>
              <a:gd name="T7" fmla="*/ 36 h 74"/>
              <a:gd name="T8" fmla="*/ 36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6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6" y="73"/>
                  <a:pt x="36" y="73"/>
                </a:cubicBezTo>
                <a:cubicBezTo>
                  <a:pt x="55" y="73"/>
                  <a:pt x="73" y="56"/>
                  <a:pt x="73" y="36"/>
                </a:cubicBezTo>
                <a:cubicBezTo>
                  <a:pt x="73" y="17"/>
                  <a:pt x="56" y="0"/>
                  <a:pt x="3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Freeform 116"/>
          <p:cNvSpPr>
            <a:spLocks noChangeArrowheads="1"/>
          </p:cNvSpPr>
          <p:nvPr/>
        </p:nvSpPr>
        <p:spPr bwMode="auto">
          <a:xfrm>
            <a:off x="2492538" y="2252568"/>
            <a:ext cx="13299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3" y="0"/>
                  <a:pt x="1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Freeform 117"/>
          <p:cNvSpPr>
            <a:spLocks noChangeArrowheads="1"/>
          </p:cNvSpPr>
          <p:nvPr/>
        </p:nvSpPr>
        <p:spPr bwMode="auto">
          <a:xfrm>
            <a:off x="2036583" y="2248768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59" y="11"/>
                  <a:pt x="45" y="0"/>
                  <a:pt x="3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Freeform 118"/>
          <p:cNvSpPr>
            <a:spLocks noChangeArrowheads="1"/>
          </p:cNvSpPr>
          <p:nvPr/>
        </p:nvSpPr>
        <p:spPr bwMode="auto">
          <a:xfrm>
            <a:off x="1801006" y="2239270"/>
            <a:ext cx="43696" cy="43695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" name="Freeform 119"/>
          <p:cNvSpPr>
            <a:spLocks noChangeArrowheads="1"/>
          </p:cNvSpPr>
          <p:nvPr/>
        </p:nvSpPr>
        <p:spPr bwMode="auto">
          <a:xfrm>
            <a:off x="1576828" y="2241169"/>
            <a:ext cx="43696" cy="43696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Freeform 120"/>
          <p:cNvSpPr>
            <a:spLocks noChangeArrowheads="1"/>
          </p:cNvSpPr>
          <p:nvPr/>
        </p:nvSpPr>
        <p:spPr bwMode="auto">
          <a:xfrm>
            <a:off x="1346951" y="2237370"/>
            <a:ext cx="53195" cy="55095"/>
          </a:xfrm>
          <a:custGeom>
            <a:avLst/>
            <a:gdLst>
              <a:gd name="T0" fmla="*/ 62 w 125"/>
              <a:gd name="T1" fmla="*/ 0 h 126"/>
              <a:gd name="T2" fmla="*/ 0 w 125"/>
              <a:gd name="T3" fmla="*/ 63 h 126"/>
              <a:gd name="T4" fmla="*/ 62 w 125"/>
              <a:gd name="T5" fmla="*/ 125 h 126"/>
              <a:gd name="T6" fmla="*/ 124 w 125"/>
              <a:gd name="T7" fmla="*/ 63 h 126"/>
              <a:gd name="T8" fmla="*/ 62 w 125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62" y="0"/>
                </a:moveTo>
                <a:cubicBezTo>
                  <a:pt x="28" y="0"/>
                  <a:pt x="0" y="30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6" y="125"/>
                  <a:pt x="124" y="97"/>
                  <a:pt x="124" y="63"/>
                </a:cubicBezTo>
                <a:cubicBezTo>
                  <a:pt x="124" y="30"/>
                  <a:pt x="96" y="0"/>
                  <a:pt x="6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" name="Freeform 121"/>
          <p:cNvSpPr>
            <a:spLocks noChangeArrowheads="1"/>
          </p:cNvSpPr>
          <p:nvPr/>
        </p:nvSpPr>
        <p:spPr bwMode="auto">
          <a:xfrm>
            <a:off x="1128472" y="2244969"/>
            <a:ext cx="39897" cy="39897"/>
          </a:xfrm>
          <a:custGeom>
            <a:avLst/>
            <a:gdLst>
              <a:gd name="T0" fmla="*/ 45 w 91"/>
              <a:gd name="T1" fmla="*/ 0 h 92"/>
              <a:gd name="T2" fmla="*/ 0 w 91"/>
              <a:gd name="T3" fmla="*/ 45 h 92"/>
              <a:gd name="T4" fmla="*/ 45 w 91"/>
              <a:gd name="T5" fmla="*/ 91 h 92"/>
              <a:gd name="T6" fmla="*/ 90 w 91"/>
              <a:gd name="T7" fmla="*/ 45 h 92"/>
              <a:gd name="T8" fmla="*/ 45 w 9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1"/>
                  <a:pt x="45" y="91"/>
                </a:cubicBezTo>
                <a:cubicBezTo>
                  <a:pt x="70" y="91"/>
                  <a:pt x="90" y="71"/>
                  <a:pt x="90" y="45"/>
                </a:cubicBezTo>
                <a:cubicBezTo>
                  <a:pt x="90" y="20"/>
                  <a:pt x="70" y="0"/>
                  <a:pt x="4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" name="Freeform 122"/>
          <p:cNvSpPr>
            <a:spLocks noChangeArrowheads="1"/>
          </p:cNvSpPr>
          <p:nvPr/>
        </p:nvSpPr>
        <p:spPr bwMode="auto">
          <a:xfrm>
            <a:off x="906194" y="2250669"/>
            <a:ext cx="34197" cy="34197"/>
          </a:xfrm>
          <a:custGeom>
            <a:avLst/>
            <a:gdLst>
              <a:gd name="T0" fmla="*/ 39 w 80"/>
              <a:gd name="T1" fmla="*/ 0 h 80"/>
              <a:gd name="T2" fmla="*/ 0 w 80"/>
              <a:gd name="T3" fmla="*/ 39 h 80"/>
              <a:gd name="T4" fmla="*/ 39 w 80"/>
              <a:gd name="T5" fmla="*/ 79 h 80"/>
              <a:gd name="T6" fmla="*/ 79 w 80"/>
              <a:gd name="T7" fmla="*/ 39 h 80"/>
              <a:gd name="T8" fmla="*/ 39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39" y="0"/>
                </a:moveTo>
                <a:cubicBezTo>
                  <a:pt x="16" y="0"/>
                  <a:pt x="0" y="17"/>
                  <a:pt x="0" y="39"/>
                </a:cubicBezTo>
                <a:cubicBezTo>
                  <a:pt x="0" y="62"/>
                  <a:pt x="16" y="79"/>
                  <a:pt x="39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3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" name="Freeform 123"/>
          <p:cNvSpPr>
            <a:spLocks noChangeArrowheads="1"/>
          </p:cNvSpPr>
          <p:nvPr/>
        </p:nvSpPr>
        <p:spPr bwMode="auto">
          <a:xfrm>
            <a:off x="682016" y="2252568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4" y="0"/>
                  <a:pt x="0" y="14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4"/>
                  <a:pt x="68" y="34"/>
                </a:cubicBezTo>
                <a:cubicBezTo>
                  <a:pt x="68" y="14"/>
                  <a:pt x="54" y="0"/>
                  <a:pt x="3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" name="Freeform 124"/>
          <p:cNvSpPr>
            <a:spLocks noChangeArrowheads="1"/>
          </p:cNvSpPr>
          <p:nvPr/>
        </p:nvSpPr>
        <p:spPr bwMode="auto">
          <a:xfrm>
            <a:off x="465438" y="226206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6" y="0"/>
                  <a:pt x="0" y="9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5" y="34"/>
                  <a:pt x="34" y="25"/>
                  <a:pt x="34" y="17"/>
                </a:cubicBezTo>
                <a:cubicBezTo>
                  <a:pt x="34" y="6"/>
                  <a:pt x="28" y="0"/>
                  <a:pt x="1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" name="Freeform 125"/>
          <p:cNvSpPr>
            <a:spLocks noChangeArrowheads="1"/>
          </p:cNvSpPr>
          <p:nvPr/>
        </p:nvSpPr>
        <p:spPr bwMode="auto">
          <a:xfrm>
            <a:off x="229861" y="2252568"/>
            <a:ext cx="34197" cy="36097"/>
          </a:xfrm>
          <a:custGeom>
            <a:avLst/>
            <a:gdLst>
              <a:gd name="T0" fmla="*/ 40 w 80"/>
              <a:gd name="T1" fmla="*/ 0 h 83"/>
              <a:gd name="T2" fmla="*/ 0 w 80"/>
              <a:gd name="T3" fmla="*/ 43 h 83"/>
              <a:gd name="T4" fmla="*/ 40 w 80"/>
              <a:gd name="T5" fmla="*/ 82 h 83"/>
              <a:gd name="T6" fmla="*/ 79 w 80"/>
              <a:gd name="T7" fmla="*/ 43 h 83"/>
              <a:gd name="T8" fmla="*/ 40 w 80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3">
                <a:moveTo>
                  <a:pt x="40" y="0"/>
                </a:moveTo>
                <a:cubicBezTo>
                  <a:pt x="17" y="0"/>
                  <a:pt x="0" y="21"/>
                  <a:pt x="0" y="43"/>
                </a:cubicBezTo>
                <a:cubicBezTo>
                  <a:pt x="0" y="66"/>
                  <a:pt x="17" y="82"/>
                  <a:pt x="40" y="82"/>
                </a:cubicBezTo>
                <a:cubicBezTo>
                  <a:pt x="62" y="82"/>
                  <a:pt x="79" y="62"/>
                  <a:pt x="79" y="43"/>
                </a:cubicBezTo>
                <a:cubicBezTo>
                  <a:pt x="79" y="20"/>
                  <a:pt x="62" y="0"/>
                  <a:pt x="4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" name="Freeform 126"/>
          <p:cNvSpPr>
            <a:spLocks noChangeArrowheads="1"/>
          </p:cNvSpPr>
          <p:nvPr/>
        </p:nvSpPr>
        <p:spPr bwMode="auto">
          <a:xfrm>
            <a:off x="7582" y="2256368"/>
            <a:ext cx="32297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7 h 74"/>
              <a:gd name="T4" fmla="*/ 37 w 74"/>
              <a:gd name="T5" fmla="*/ 73 h 74"/>
              <a:gd name="T6" fmla="*/ 73 w 74"/>
              <a:gd name="T7" fmla="*/ 37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6" y="73"/>
                  <a:pt x="73" y="56"/>
                  <a:pt x="73" y="37"/>
                </a:cubicBezTo>
                <a:cubicBezTo>
                  <a:pt x="71" y="14"/>
                  <a:pt x="56" y="0"/>
                  <a:pt x="3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Freeform 127"/>
          <p:cNvSpPr>
            <a:spLocks noChangeArrowheads="1"/>
          </p:cNvSpPr>
          <p:nvPr/>
        </p:nvSpPr>
        <p:spPr bwMode="auto">
          <a:xfrm>
            <a:off x="7175578" y="1959997"/>
            <a:ext cx="100689" cy="100691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1 h 232"/>
              <a:gd name="T6" fmla="*/ 231 w 232"/>
              <a:gd name="T7" fmla="*/ 116 h 232"/>
              <a:gd name="T8" fmla="*/ 116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1" y="0"/>
                  <a:pt x="0" y="54"/>
                  <a:pt x="0" y="116"/>
                </a:cubicBezTo>
                <a:cubicBezTo>
                  <a:pt x="0" y="181"/>
                  <a:pt x="54" y="231"/>
                  <a:pt x="116" y="231"/>
                </a:cubicBezTo>
                <a:cubicBezTo>
                  <a:pt x="181" y="231"/>
                  <a:pt x="231" y="178"/>
                  <a:pt x="231" y="116"/>
                </a:cubicBezTo>
                <a:cubicBezTo>
                  <a:pt x="231" y="54"/>
                  <a:pt x="181" y="0"/>
                  <a:pt x="11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0" name="Freeform 128"/>
          <p:cNvSpPr>
            <a:spLocks noChangeArrowheads="1"/>
          </p:cNvSpPr>
          <p:nvPr/>
        </p:nvSpPr>
        <p:spPr bwMode="auto">
          <a:xfrm>
            <a:off x="6951400" y="1961897"/>
            <a:ext cx="100689" cy="100690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1 h 232"/>
              <a:gd name="T6" fmla="*/ 231 w 232"/>
              <a:gd name="T7" fmla="*/ 116 h 232"/>
              <a:gd name="T8" fmla="*/ 116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1" y="0"/>
                  <a:pt x="0" y="54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1" y="178"/>
                  <a:pt x="231" y="116"/>
                </a:cubicBezTo>
                <a:cubicBezTo>
                  <a:pt x="231" y="54"/>
                  <a:pt x="181" y="0"/>
                  <a:pt x="11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Freeform 129"/>
          <p:cNvSpPr>
            <a:spLocks noChangeArrowheads="1"/>
          </p:cNvSpPr>
          <p:nvPr/>
        </p:nvSpPr>
        <p:spPr bwMode="auto">
          <a:xfrm>
            <a:off x="6712023" y="1948598"/>
            <a:ext cx="129187" cy="129187"/>
          </a:xfrm>
          <a:custGeom>
            <a:avLst/>
            <a:gdLst>
              <a:gd name="T0" fmla="*/ 150 w 300"/>
              <a:gd name="T1" fmla="*/ 0 h 300"/>
              <a:gd name="T2" fmla="*/ 0 w 300"/>
              <a:gd name="T3" fmla="*/ 149 h 300"/>
              <a:gd name="T4" fmla="*/ 150 w 300"/>
              <a:gd name="T5" fmla="*/ 299 h 300"/>
              <a:gd name="T6" fmla="*/ 299 w 300"/>
              <a:gd name="T7" fmla="*/ 149 h 300"/>
              <a:gd name="T8" fmla="*/ 150 w 3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" h="300">
                <a:moveTo>
                  <a:pt x="150" y="0"/>
                </a:moveTo>
                <a:cubicBezTo>
                  <a:pt x="68" y="0"/>
                  <a:pt x="0" y="68"/>
                  <a:pt x="0" y="149"/>
                </a:cubicBezTo>
                <a:cubicBezTo>
                  <a:pt x="0" y="231"/>
                  <a:pt x="69" y="299"/>
                  <a:pt x="150" y="299"/>
                </a:cubicBezTo>
                <a:cubicBezTo>
                  <a:pt x="232" y="299"/>
                  <a:pt x="299" y="231"/>
                  <a:pt x="299" y="149"/>
                </a:cubicBezTo>
                <a:cubicBezTo>
                  <a:pt x="299" y="68"/>
                  <a:pt x="231" y="0"/>
                  <a:pt x="15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Freeform 130"/>
          <p:cNvSpPr>
            <a:spLocks noChangeArrowheads="1"/>
          </p:cNvSpPr>
          <p:nvPr/>
        </p:nvSpPr>
        <p:spPr bwMode="auto">
          <a:xfrm>
            <a:off x="6482145" y="1944798"/>
            <a:ext cx="136787" cy="138687"/>
          </a:xfrm>
          <a:custGeom>
            <a:avLst/>
            <a:gdLst>
              <a:gd name="T0" fmla="*/ 158 w 319"/>
              <a:gd name="T1" fmla="*/ 0 h 320"/>
              <a:gd name="T2" fmla="*/ 0 w 319"/>
              <a:gd name="T3" fmla="*/ 161 h 320"/>
              <a:gd name="T4" fmla="*/ 160 w 319"/>
              <a:gd name="T5" fmla="*/ 319 h 320"/>
              <a:gd name="T6" fmla="*/ 318 w 319"/>
              <a:gd name="T7" fmla="*/ 158 h 320"/>
              <a:gd name="T8" fmla="*/ 158 w 319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320">
                <a:moveTo>
                  <a:pt x="158" y="0"/>
                </a:moveTo>
                <a:cubicBezTo>
                  <a:pt x="70" y="0"/>
                  <a:pt x="0" y="71"/>
                  <a:pt x="0" y="161"/>
                </a:cubicBezTo>
                <a:cubicBezTo>
                  <a:pt x="0" y="249"/>
                  <a:pt x="70" y="319"/>
                  <a:pt x="160" y="319"/>
                </a:cubicBezTo>
                <a:cubicBezTo>
                  <a:pt x="248" y="319"/>
                  <a:pt x="318" y="246"/>
                  <a:pt x="318" y="158"/>
                </a:cubicBezTo>
                <a:cubicBezTo>
                  <a:pt x="318" y="71"/>
                  <a:pt x="248" y="0"/>
                  <a:pt x="15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" name="Freeform 131"/>
          <p:cNvSpPr>
            <a:spLocks noChangeArrowheads="1"/>
          </p:cNvSpPr>
          <p:nvPr/>
        </p:nvSpPr>
        <p:spPr bwMode="auto">
          <a:xfrm>
            <a:off x="6254168" y="1942899"/>
            <a:ext cx="142487" cy="144386"/>
          </a:xfrm>
          <a:custGeom>
            <a:avLst/>
            <a:gdLst>
              <a:gd name="T0" fmla="*/ 164 w 331"/>
              <a:gd name="T1" fmla="*/ 2 h 334"/>
              <a:gd name="T2" fmla="*/ 0 w 331"/>
              <a:gd name="T3" fmla="*/ 169 h 334"/>
              <a:gd name="T4" fmla="*/ 166 w 331"/>
              <a:gd name="T5" fmla="*/ 333 h 334"/>
              <a:gd name="T6" fmla="*/ 330 w 331"/>
              <a:gd name="T7" fmla="*/ 166 h 334"/>
              <a:gd name="T8" fmla="*/ 164 w 331"/>
              <a:gd name="T9" fmla="*/ 2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334">
                <a:moveTo>
                  <a:pt x="164" y="2"/>
                </a:moveTo>
                <a:cubicBezTo>
                  <a:pt x="73" y="2"/>
                  <a:pt x="0" y="79"/>
                  <a:pt x="0" y="169"/>
                </a:cubicBezTo>
                <a:cubicBezTo>
                  <a:pt x="0" y="259"/>
                  <a:pt x="76" y="333"/>
                  <a:pt x="166" y="333"/>
                </a:cubicBezTo>
                <a:cubicBezTo>
                  <a:pt x="257" y="333"/>
                  <a:pt x="330" y="259"/>
                  <a:pt x="330" y="166"/>
                </a:cubicBezTo>
                <a:cubicBezTo>
                  <a:pt x="330" y="73"/>
                  <a:pt x="257" y="0"/>
                  <a:pt x="164" y="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" name="Freeform 132"/>
          <p:cNvSpPr>
            <a:spLocks noChangeArrowheads="1"/>
          </p:cNvSpPr>
          <p:nvPr/>
        </p:nvSpPr>
        <p:spPr bwMode="auto">
          <a:xfrm>
            <a:off x="6033790" y="1948598"/>
            <a:ext cx="134887" cy="136787"/>
          </a:xfrm>
          <a:custGeom>
            <a:avLst/>
            <a:gdLst>
              <a:gd name="T0" fmla="*/ 155 w 314"/>
              <a:gd name="T1" fmla="*/ 3 h 317"/>
              <a:gd name="T2" fmla="*/ 0 w 314"/>
              <a:gd name="T3" fmla="*/ 161 h 317"/>
              <a:gd name="T4" fmla="*/ 158 w 314"/>
              <a:gd name="T5" fmla="*/ 316 h 317"/>
              <a:gd name="T6" fmla="*/ 313 w 314"/>
              <a:gd name="T7" fmla="*/ 158 h 317"/>
              <a:gd name="T8" fmla="*/ 155 w 314"/>
              <a:gd name="T9" fmla="*/ 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317">
                <a:moveTo>
                  <a:pt x="155" y="3"/>
                </a:moveTo>
                <a:cubicBezTo>
                  <a:pt x="68" y="3"/>
                  <a:pt x="0" y="74"/>
                  <a:pt x="0" y="161"/>
                </a:cubicBezTo>
                <a:cubicBezTo>
                  <a:pt x="0" y="249"/>
                  <a:pt x="71" y="316"/>
                  <a:pt x="158" y="316"/>
                </a:cubicBezTo>
                <a:cubicBezTo>
                  <a:pt x="246" y="316"/>
                  <a:pt x="313" y="246"/>
                  <a:pt x="313" y="158"/>
                </a:cubicBezTo>
                <a:cubicBezTo>
                  <a:pt x="313" y="71"/>
                  <a:pt x="243" y="0"/>
                  <a:pt x="155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Freeform 133"/>
          <p:cNvSpPr>
            <a:spLocks noChangeArrowheads="1"/>
          </p:cNvSpPr>
          <p:nvPr/>
        </p:nvSpPr>
        <p:spPr bwMode="auto">
          <a:xfrm>
            <a:off x="5817211" y="1958098"/>
            <a:ext cx="117788" cy="117788"/>
          </a:xfrm>
          <a:custGeom>
            <a:avLst/>
            <a:gdLst>
              <a:gd name="T0" fmla="*/ 135 w 275"/>
              <a:gd name="T1" fmla="*/ 0 h 272"/>
              <a:gd name="T2" fmla="*/ 3 w 275"/>
              <a:gd name="T3" fmla="*/ 136 h 272"/>
              <a:gd name="T4" fmla="*/ 138 w 275"/>
              <a:gd name="T5" fmla="*/ 271 h 272"/>
              <a:gd name="T6" fmla="*/ 274 w 275"/>
              <a:gd name="T7" fmla="*/ 136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62" y="0"/>
                  <a:pt x="0" y="62"/>
                  <a:pt x="3" y="136"/>
                </a:cubicBezTo>
                <a:cubicBezTo>
                  <a:pt x="3" y="209"/>
                  <a:pt x="65" y="271"/>
                  <a:pt x="138" y="271"/>
                </a:cubicBezTo>
                <a:cubicBezTo>
                  <a:pt x="214" y="271"/>
                  <a:pt x="274" y="209"/>
                  <a:pt x="274" y="136"/>
                </a:cubicBezTo>
                <a:cubicBezTo>
                  <a:pt x="271" y="60"/>
                  <a:pt x="209" y="0"/>
                  <a:pt x="13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Freeform 134"/>
          <p:cNvSpPr>
            <a:spLocks noChangeArrowheads="1"/>
          </p:cNvSpPr>
          <p:nvPr/>
        </p:nvSpPr>
        <p:spPr bwMode="auto">
          <a:xfrm>
            <a:off x="5598733" y="1965697"/>
            <a:ext cx="104489" cy="104489"/>
          </a:xfrm>
          <a:custGeom>
            <a:avLst/>
            <a:gdLst>
              <a:gd name="T0" fmla="*/ 121 w 244"/>
              <a:gd name="T1" fmla="*/ 0 h 241"/>
              <a:gd name="T2" fmla="*/ 3 w 244"/>
              <a:gd name="T3" fmla="*/ 122 h 241"/>
              <a:gd name="T4" fmla="*/ 124 w 244"/>
              <a:gd name="T5" fmla="*/ 240 h 241"/>
              <a:gd name="T6" fmla="*/ 243 w 244"/>
              <a:gd name="T7" fmla="*/ 119 h 241"/>
              <a:gd name="T8" fmla="*/ 121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21" y="0"/>
                </a:moveTo>
                <a:cubicBezTo>
                  <a:pt x="54" y="0"/>
                  <a:pt x="0" y="54"/>
                  <a:pt x="3" y="122"/>
                </a:cubicBezTo>
                <a:cubicBezTo>
                  <a:pt x="3" y="189"/>
                  <a:pt x="56" y="240"/>
                  <a:pt x="124" y="240"/>
                </a:cubicBezTo>
                <a:cubicBezTo>
                  <a:pt x="192" y="240"/>
                  <a:pt x="243" y="186"/>
                  <a:pt x="243" y="119"/>
                </a:cubicBezTo>
                <a:cubicBezTo>
                  <a:pt x="240" y="54"/>
                  <a:pt x="186" y="0"/>
                  <a:pt x="12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Freeform 135"/>
          <p:cNvSpPr>
            <a:spLocks noChangeArrowheads="1"/>
          </p:cNvSpPr>
          <p:nvPr/>
        </p:nvSpPr>
        <p:spPr bwMode="auto">
          <a:xfrm>
            <a:off x="5368855" y="1963796"/>
            <a:ext cx="113989" cy="112090"/>
          </a:xfrm>
          <a:custGeom>
            <a:avLst/>
            <a:gdLst>
              <a:gd name="T0" fmla="*/ 129 w 263"/>
              <a:gd name="T1" fmla="*/ 0 h 260"/>
              <a:gd name="T2" fmla="*/ 2 w 263"/>
              <a:gd name="T3" fmla="*/ 129 h 260"/>
              <a:gd name="T4" fmla="*/ 132 w 263"/>
              <a:gd name="T5" fmla="*/ 256 h 260"/>
              <a:gd name="T6" fmla="*/ 262 w 263"/>
              <a:gd name="T7" fmla="*/ 127 h 260"/>
              <a:gd name="T8" fmla="*/ 129 w 263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260">
                <a:moveTo>
                  <a:pt x="129" y="0"/>
                </a:moveTo>
                <a:cubicBezTo>
                  <a:pt x="59" y="0"/>
                  <a:pt x="0" y="59"/>
                  <a:pt x="2" y="129"/>
                </a:cubicBezTo>
                <a:cubicBezTo>
                  <a:pt x="2" y="200"/>
                  <a:pt x="62" y="259"/>
                  <a:pt x="132" y="256"/>
                </a:cubicBezTo>
                <a:cubicBezTo>
                  <a:pt x="203" y="256"/>
                  <a:pt x="262" y="197"/>
                  <a:pt x="262" y="127"/>
                </a:cubicBezTo>
                <a:cubicBezTo>
                  <a:pt x="259" y="56"/>
                  <a:pt x="203" y="0"/>
                  <a:pt x="12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Freeform 136"/>
          <p:cNvSpPr>
            <a:spLocks noChangeArrowheads="1"/>
          </p:cNvSpPr>
          <p:nvPr/>
        </p:nvSpPr>
        <p:spPr bwMode="auto">
          <a:xfrm>
            <a:off x="5146577" y="1967596"/>
            <a:ext cx="106390" cy="106390"/>
          </a:xfrm>
          <a:custGeom>
            <a:avLst/>
            <a:gdLst>
              <a:gd name="T0" fmla="*/ 121 w 246"/>
              <a:gd name="T1" fmla="*/ 3 h 247"/>
              <a:gd name="T2" fmla="*/ 0 w 246"/>
              <a:gd name="T3" fmla="*/ 124 h 247"/>
              <a:gd name="T4" fmla="*/ 121 w 246"/>
              <a:gd name="T5" fmla="*/ 246 h 247"/>
              <a:gd name="T6" fmla="*/ 243 w 246"/>
              <a:gd name="T7" fmla="*/ 124 h 247"/>
              <a:gd name="T8" fmla="*/ 121 w 246"/>
              <a:gd name="T9" fmla="*/ 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7">
                <a:moveTo>
                  <a:pt x="121" y="3"/>
                </a:moveTo>
                <a:cubicBezTo>
                  <a:pt x="54" y="3"/>
                  <a:pt x="0" y="59"/>
                  <a:pt x="0" y="124"/>
                </a:cubicBezTo>
                <a:cubicBezTo>
                  <a:pt x="0" y="192"/>
                  <a:pt x="54" y="246"/>
                  <a:pt x="121" y="246"/>
                </a:cubicBezTo>
                <a:cubicBezTo>
                  <a:pt x="189" y="246"/>
                  <a:pt x="243" y="189"/>
                  <a:pt x="243" y="124"/>
                </a:cubicBezTo>
                <a:cubicBezTo>
                  <a:pt x="245" y="56"/>
                  <a:pt x="189" y="0"/>
                  <a:pt x="121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Freeform 137"/>
          <p:cNvSpPr>
            <a:spLocks noChangeArrowheads="1"/>
          </p:cNvSpPr>
          <p:nvPr/>
        </p:nvSpPr>
        <p:spPr bwMode="auto">
          <a:xfrm>
            <a:off x="4926199" y="1973296"/>
            <a:ext cx="94991" cy="94991"/>
          </a:xfrm>
          <a:custGeom>
            <a:avLst/>
            <a:gdLst>
              <a:gd name="T0" fmla="*/ 110 w 221"/>
              <a:gd name="T1" fmla="*/ 0 h 221"/>
              <a:gd name="T2" fmla="*/ 0 w 221"/>
              <a:gd name="T3" fmla="*/ 110 h 221"/>
              <a:gd name="T4" fmla="*/ 110 w 221"/>
              <a:gd name="T5" fmla="*/ 220 h 221"/>
              <a:gd name="T6" fmla="*/ 220 w 221"/>
              <a:gd name="T7" fmla="*/ 110 h 221"/>
              <a:gd name="T8" fmla="*/ 110 w 221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21">
                <a:moveTo>
                  <a:pt x="110" y="0"/>
                </a:moveTo>
                <a:cubicBezTo>
                  <a:pt x="51" y="0"/>
                  <a:pt x="0" y="51"/>
                  <a:pt x="0" y="110"/>
                </a:cubicBezTo>
                <a:cubicBezTo>
                  <a:pt x="0" y="172"/>
                  <a:pt x="51" y="220"/>
                  <a:pt x="110" y="220"/>
                </a:cubicBezTo>
                <a:cubicBezTo>
                  <a:pt x="172" y="220"/>
                  <a:pt x="220" y="169"/>
                  <a:pt x="220" y="110"/>
                </a:cubicBezTo>
                <a:cubicBezTo>
                  <a:pt x="220" y="51"/>
                  <a:pt x="172" y="0"/>
                  <a:pt x="11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" name="Freeform 138"/>
          <p:cNvSpPr>
            <a:spLocks noChangeArrowheads="1"/>
          </p:cNvSpPr>
          <p:nvPr/>
        </p:nvSpPr>
        <p:spPr bwMode="auto">
          <a:xfrm>
            <a:off x="4711520" y="1984695"/>
            <a:ext cx="75993" cy="75993"/>
          </a:xfrm>
          <a:custGeom>
            <a:avLst/>
            <a:gdLst>
              <a:gd name="T0" fmla="*/ 87 w 178"/>
              <a:gd name="T1" fmla="*/ 0 h 178"/>
              <a:gd name="T2" fmla="*/ 0 w 178"/>
              <a:gd name="T3" fmla="*/ 90 h 178"/>
              <a:gd name="T4" fmla="*/ 90 w 178"/>
              <a:gd name="T5" fmla="*/ 177 h 178"/>
              <a:gd name="T6" fmla="*/ 177 w 178"/>
              <a:gd name="T7" fmla="*/ 90 h 178"/>
              <a:gd name="T8" fmla="*/ 87 w 178"/>
              <a:gd name="T9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78">
                <a:moveTo>
                  <a:pt x="87" y="0"/>
                </a:moveTo>
                <a:cubicBezTo>
                  <a:pt x="39" y="0"/>
                  <a:pt x="0" y="39"/>
                  <a:pt x="0" y="90"/>
                </a:cubicBezTo>
                <a:cubicBezTo>
                  <a:pt x="0" y="138"/>
                  <a:pt x="39" y="177"/>
                  <a:pt x="90" y="177"/>
                </a:cubicBezTo>
                <a:cubicBezTo>
                  <a:pt x="138" y="177"/>
                  <a:pt x="177" y="138"/>
                  <a:pt x="177" y="90"/>
                </a:cubicBezTo>
                <a:cubicBezTo>
                  <a:pt x="175" y="39"/>
                  <a:pt x="135" y="0"/>
                  <a:pt x="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" name="Freeform 139"/>
          <p:cNvSpPr>
            <a:spLocks noChangeArrowheads="1"/>
          </p:cNvSpPr>
          <p:nvPr/>
        </p:nvSpPr>
        <p:spPr bwMode="auto">
          <a:xfrm>
            <a:off x="4475943" y="1977096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1"/>
                  <a:pt x="3" y="113"/>
                </a:cubicBezTo>
                <a:cubicBezTo>
                  <a:pt x="3" y="175"/>
                  <a:pt x="54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3" y="48"/>
                  <a:pt x="175" y="0"/>
                  <a:pt x="11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" name="Freeform 140"/>
          <p:cNvSpPr>
            <a:spLocks noChangeArrowheads="1"/>
          </p:cNvSpPr>
          <p:nvPr/>
        </p:nvSpPr>
        <p:spPr bwMode="auto">
          <a:xfrm>
            <a:off x="4249866" y="1977096"/>
            <a:ext cx="96890" cy="96890"/>
          </a:xfrm>
          <a:custGeom>
            <a:avLst/>
            <a:gdLst>
              <a:gd name="T0" fmla="*/ 113 w 227"/>
              <a:gd name="T1" fmla="*/ 0 h 227"/>
              <a:gd name="T2" fmla="*/ 0 w 227"/>
              <a:gd name="T3" fmla="*/ 113 h 227"/>
              <a:gd name="T4" fmla="*/ 113 w 227"/>
              <a:gd name="T5" fmla="*/ 226 h 227"/>
              <a:gd name="T6" fmla="*/ 226 w 227"/>
              <a:gd name="T7" fmla="*/ 113 h 227"/>
              <a:gd name="T8" fmla="*/ 113 w 227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7">
                <a:moveTo>
                  <a:pt x="113" y="0"/>
                </a:moveTo>
                <a:cubicBezTo>
                  <a:pt x="51" y="0"/>
                  <a:pt x="0" y="51"/>
                  <a:pt x="0" y="113"/>
                </a:cubicBezTo>
                <a:cubicBezTo>
                  <a:pt x="0" y="175"/>
                  <a:pt x="51" y="226"/>
                  <a:pt x="113" y="226"/>
                </a:cubicBezTo>
                <a:cubicBezTo>
                  <a:pt x="175" y="226"/>
                  <a:pt x="226" y="175"/>
                  <a:pt x="226" y="113"/>
                </a:cubicBezTo>
                <a:cubicBezTo>
                  <a:pt x="226" y="51"/>
                  <a:pt x="175" y="0"/>
                  <a:pt x="11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" name="Freeform 141"/>
          <p:cNvSpPr>
            <a:spLocks noChangeArrowheads="1"/>
          </p:cNvSpPr>
          <p:nvPr/>
        </p:nvSpPr>
        <p:spPr bwMode="auto">
          <a:xfrm>
            <a:off x="4023787" y="1977096"/>
            <a:ext cx="100691" cy="100690"/>
          </a:xfrm>
          <a:custGeom>
            <a:avLst/>
            <a:gdLst>
              <a:gd name="T0" fmla="*/ 232 w 233"/>
              <a:gd name="T1" fmla="*/ 115 h 232"/>
              <a:gd name="T2" fmla="*/ 216 w 233"/>
              <a:gd name="T3" fmla="*/ 173 h 232"/>
              <a:gd name="T4" fmla="*/ 174 w 233"/>
              <a:gd name="T5" fmla="*/ 215 h 232"/>
              <a:gd name="T6" fmla="*/ 116 w 233"/>
              <a:gd name="T7" fmla="*/ 231 h 232"/>
              <a:gd name="T8" fmla="*/ 59 w 233"/>
              <a:gd name="T9" fmla="*/ 216 h 232"/>
              <a:gd name="T10" fmla="*/ 16 w 233"/>
              <a:gd name="T11" fmla="*/ 174 h 232"/>
              <a:gd name="T12" fmla="*/ 0 w 233"/>
              <a:gd name="T13" fmla="*/ 116 h 232"/>
              <a:gd name="T14" fmla="*/ 15 w 233"/>
              <a:gd name="T15" fmla="*/ 58 h 232"/>
              <a:gd name="T16" fmla="*/ 58 w 233"/>
              <a:gd name="T17" fmla="*/ 16 h 232"/>
              <a:gd name="T18" fmla="*/ 115 w 233"/>
              <a:gd name="T19" fmla="*/ 0 h 232"/>
              <a:gd name="T20" fmla="*/ 173 w 233"/>
              <a:gd name="T21" fmla="*/ 15 h 232"/>
              <a:gd name="T22" fmla="*/ 216 w 233"/>
              <a:gd name="T23" fmla="*/ 57 h 232"/>
              <a:gd name="T24" fmla="*/ 232 w 233"/>
              <a:gd name="T25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3" h="232">
                <a:moveTo>
                  <a:pt x="232" y="115"/>
                </a:moveTo>
                <a:cubicBezTo>
                  <a:pt x="232" y="136"/>
                  <a:pt x="227" y="155"/>
                  <a:pt x="216" y="173"/>
                </a:cubicBezTo>
                <a:cubicBezTo>
                  <a:pt x="206" y="192"/>
                  <a:pt x="193" y="205"/>
                  <a:pt x="174" y="215"/>
                </a:cubicBezTo>
                <a:cubicBezTo>
                  <a:pt x="156" y="226"/>
                  <a:pt x="138" y="231"/>
                  <a:pt x="116" y="231"/>
                </a:cubicBezTo>
                <a:cubicBezTo>
                  <a:pt x="95" y="231"/>
                  <a:pt x="78" y="227"/>
                  <a:pt x="59" y="216"/>
                </a:cubicBezTo>
                <a:cubicBezTo>
                  <a:pt x="41" y="205"/>
                  <a:pt x="27" y="193"/>
                  <a:pt x="16" y="174"/>
                </a:cubicBezTo>
                <a:cubicBezTo>
                  <a:pt x="5" y="156"/>
                  <a:pt x="0" y="137"/>
                  <a:pt x="0" y="116"/>
                </a:cubicBezTo>
                <a:cubicBezTo>
                  <a:pt x="0" y="95"/>
                  <a:pt x="5" y="77"/>
                  <a:pt x="15" y="58"/>
                </a:cubicBezTo>
                <a:cubicBezTo>
                  <a:pt x="26" y="40"/>
                  <a:pt x="40" y="27"/>
                  <a:pt x="58" y="16"/>
                </a:cubicBezTo>
                <a:cubicBezTo>
                  <a:pt x="77" y="6"/>
                  <a:pt x="94" y="0"/>
                  <a:pt x="115" y="0"/>
                </a:cubicBezTo>
                <a:cubicBezTo>
                  <a:pt x="137" y="0"/>
                  <a:pt x="155" y="4"/>
                  <a:pt x="173" y="15"/>
                </a:cubicBezTo>
                <a:cubicBezTo>
                  <a:pt x="192" y="26"/>
                  <a:pt x="205" y="39"/>
                  <a:pt x="216" y="57"/>
                </a:cubicBezTo>
                <a:cubicBezTo>
                  <a:pt x="227" y="76"/>
                  <a:pt x="232" y="94"/>
                  <a:pt x="232" y="115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Freeform 142"/>
          <p:cNvSpPr>
            <a:spLocks noChangeArrowheads="1"/>
          </p:cNvSpPr>
          <p:nvPr/>
        </p:nvSpPr>
        <p:spPr bwMode="auto">
          <a:xfrm>
            <a:off x="3797710" y="1977096"/>
            <a:ext cx="100689" cy="98790"/>
          </a:xfrm>
          <a:custGeom>
            <a:avLst/>
            <a:gdLst>
              <a:gd name="T0" fmla="*/ 116 w 233"/>
              <a:gd name="T1" fmla="*/ 0 h 229"/>
              <a:gd name="T2" fmla="*/ 0 w 233"/>
              <a:gd name="T3" fmla="*/ 115 h 229"/>
              <a:gd name="T4" fmla="*/ 116 w 233"/>
              <a:gd name="T5" fmla="*/ 228 h 229"/>
              <a:gd name="T6" fmla="*/ 229 w 233"/>
              <a:gd name="T7" fmla="*/ 112 h 229"/>
              <a:gd name="T8" fmla="*/ 116 w 233"/>
              <a:gd name="T9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29">
                <a:moveTo>
                  <a:pt x="116" y="0"/>
                </a:moveTo>
                <a:cubicBezTo>
                  <a:pt x="51" y="0"/>
                  <a:pt x="0" y="50"/>
                  <a:pt x="0" y="115"/>
                </a:cubicBezTo>
                <a:cubicBezTo>
                  <a:pt x="0" y="177"/>
                  <a:pt x="51" y="228"/>
                  <a:pt x="116" y="228"/>
                </a:cubicBezTo>
                <a:cubicBezTo>
                  <a:pt x="178" y="228"/>
                  <a:pt x="229" y="177"/>
                  <a:pt x="229" y="112"/>
                </a:cubicBezTo>
                <a:cubicBezTo>
                  <a:pt x="232" y="50"/>
                  <a:pt x="178" y="0"/>
                  <a:pt x="11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" name="Freeform 143"/>
          <p:cNvSpPr>
            <a:spLocks noChangeArrowheads="1"/>
          </p:cNvSpPr>
          <p:nvPr/>
        </p:nvSpPr>
        <p:spPr bwMode="auto">
          <a:xfrm>
            <a:off x="3583031" y="1986594"/>
            <a:ext cx="79792" cy="83592"/>
          </a:xfrm>
          <a:custGeom>
            <a:avLst/>
            <a:gdLst>
              <a:gd name="T0" fmla="*/ 92 w 186"/>
              <a:gd name="T1" fmla="*/ 3 h 193"/>
              <a:gd name="T2" fmla="*/ 0 w 186"/>
              <a:gd name="T3" fmla="*/ 99 h 193"/>
              <a:gd name="T4" fmla="*/ 92 w 186"/>
              <a:gd name="T5" fmla="*/ 192 h 193"/>
              <a:gd name="T6" fmla="*/ 185 w 186"/>
              <a:gd name="T7" fmla="*/ 96 h 193"/>
              <a:gd name="T8" fmla="*/ 92 w 186"/>
              <a:gd name="T9" fmla="*/ 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93">
                <a:moveTo>
                  <a:pt x="92" y="3"/>
                </a:moveTo>
                <a:cubicBezTo>
                  <a:pt x="42" y="3"/>
                  <a:pt x="0" y="45"/>
                  <a:pt x="0" y="99"/>
                </a:cubicBezTo>
                <a:cubicBezTo>
                  <a:pt x="0" y="150"/>
                  <a:pt x="42" y="192"/>
                  <a:pt x="92" y="192"/>
                </a:cubicBezTo>
                <a:cubicBezTo>
                  <a:pt x="143" y="192"/>
                  <a:pt x="185" y="150"/>
                  <a:pt x="185" y="96"/>
                </a:cubicBezTo>
                <a:cubicBezTo>
                  <a:pt x="185" y="42"/>
                  <a:pt x="143" y="0"/>
                  <a:pt x="92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" name="Freeform 144"/>
          <p:cNvSpPr>
            <a:spLocks noChangeArrowheads="1"/>
          </p:cNvSpPr>
          <p:nvPr/>
        </p:nvSpPr>
        <p:spPr bwMode="auto">
          <a:xfrm>
            <a:off x="3364553" y="1992294"/>
            <a:ext cx="70292" cy="72193"/>
          </a:xfrm>
          <a:custGeom>
            <a:avLst/>
            <a:gdLst>
              <a:gd name="T0" fmla="*/ 82 w 165"/>
              <a:gd name="T1" fmla="*/ 3 h 168"/>
              <a:gd name="T2" fmla="*/ 0 w 165"/>
              <a:gd name="T3" fmla="*/ 85 h 168"/>
              <a:gd name="T4" fmla="*/ 82 w 165"/>
              <a:gd name="T5" fmla="*/ 167 h 168"/>
              <a:gd name="T6" fmla="*/ 164 w 165"/>
              <a:gd name="T7" fmla="*/ 85 h 168"/>
              <a:gd name="T8" fmla="*/ 82 w 165"/>
              <a:gd name="T9" fmla="*/ 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8">
                <a:moveTo>
                  <a:pt x="82" y="3"/>
                </a:moveTo>
                <a:cubicBezTo>
                  <a:pt x="37" y="3"/>
                  <a:pt x="0" y="40"/>
                  <a:pt x="0" y="85"/>
                </a:cubicBezTo>
                <a:cubicBezTo>
                  <a:pt x="0" y="130"/>
                  <a:pt x="37" y="167"/>
                  <a:pt x="82" y="167"/>
                </a:cubicBezTo>
                <a:cubicBezTo>
                  <a:pt x="127" y="167"/>
                  <a:pt x="164" y="130"/>
                  <a:pt x="164" y="85"/>
                </a:cubicBezTo>
                <a:cubicBezTo>
                  <a:pt x="164" y="40"/>
                  <a:pt x="127" y="0"/>
                  <a:pt x="82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" name="Freeform 145"/>
          <p:cNvSpPr>
            <a:spLocks noChangeArrowheads="1"/>
          </p:cNvSpPr>
          <p:nvPr/>
        </p:nvSpPr>
        <p:spPr bwMode="auto">
          <a:xfrm>
            <a:off x="3147974" y="2005592"/>
            <a:ext cx="51294" cy="51296"/>
          </a:xfrm>
          <a:custGeom>
            <a:avLst/>
            <a:gdLst>
              <a:gd name="T0" fmla="*/ 60 w 117"/>
              <a:gd name="T1" fmla="*/ 0 h 117"/>
              <a:gd name="T2" fmla="*/ 0 w 117"/>
              <a:gd name="T3" fmla="*/ 60 h 117"/>
              <a:gd name="T4" fmla="*/ 60 w 117"/>
              <a:gd name="T5" fmla="*/ 116 h 117"/>
              <a:gd name="T6" fmla="*/ 116 w 117"/>
              <a:gd name="T7" fmla="*/ 57 h 117"/>
              <a:gd name="T8" fmla="*/ 60 w 117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7">
                <a:moveTo>
                  <a:pt x="60" y="0"/>
                </a:moveTo>
                <a:cubicBezTo>
                  <a:pt x="26" y="0"/>
                  <a:pt x="0" y="26"/>
                  <a:pt x="0" y="60"/>
                </a:cubicBezTo>
                <a:cubicBezTo>
                  <a:pt x="0" y="91"/>
                  <a:pt x="26" y="116"/>
                  <a:pt x="60" y="116"/>
                </a:cubicBezTo>
                <a:cubicBezTo>
                  <a:pt x="91" y="116"/>
                  <a:pt x="116" y="91"/>
                  <a:pt x="116" y="57"/>
                </a:cubicBezTo>
                <a:cubicBezTo>
                  <a:pt x="116" y="26"/>
                  <a:pt x="91" y="0"/>
                  <a:pt x="6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" name="Freeform 146"/>
          <p:cNvSpPr>
            <a:spLocks noChangeArrowheads="1"/>
          </p:cNvSpPr>
          <p:nvPr/>
        </p:nvSpPr>
        <p:spPr bwMode="auto">
          <a:xfrm>
            <a:off x="2916197" y="1999894"/>
            <a:ext cx="64594" cy="64594"/>
          </a:xfrm>
          <a:custGeom>
            <a:avLst/>
            <a:gdLst>
              <a:gd name="T0" fmla="*/ 74 w 151"/>
              <a:gd name="T1" fmla="*/ 0 h 148"/>
              <a:gd name="T2" fmla="*/ 0 w 151"/>
              <a:gd name="T3" fmla="*/ 74 h 148"/>
              <a:gd name="T4" fmla="*/ 74 w 151"/>
              <a:gd name="T5" fmla="*/ 147 h 148"/>
              <a:gd name="T6" fmla="*/ 147 w 151"/>
              <a:gd name="T7" fmla="*/ 74 h 148"/>
              <a:gd name="T8" fmla="*/ 74 w 151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8">
                <a:moveTo>
                  <a:pt x="74" y="0"/>
                </a:moveTo>
                <a:cubicBezTo>
                  <a:pt x="31" y="0"/>
                  <a:pt x="0" y="35"/>
                  <a:pt x="0" y="74"/>
                </a:cubicBezTo>
                <a:cubicBezTo>
                  <a:pt x="0" y="114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50" y="34"/>
                  <a:pt x="116" y="0"/>
                  <a:pt x="7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" name="Freeform 147"/>
          <p:cNvSpPr>
            <a:spLocks noChangeArrowheads="1"/>
          </p:cNvSpPr>
          <p:nvPr/>
        </p:nvSpPr>
        <p:spPr bwMode="auto">
          <a:xfrm>
            <a:off x="2697718" y="2007493"/>
            <a:ext cx="49395" cy="51294"/>
          </a:xfrm>
          <a:custGeom>
            <a:avLst/>
            <a:gdLst>
              <a:gd name="T0" fmla="*/ 57 w 114"/>
              <a:gd name="T1" fmla="*/ 3 h 117"/>
              <a:gd name="T2" fmla="*/ 0 w 114"/>
              <a:gd name="T3" fmla="*/ 59 h 117"/>
              <a:gd name="T4" fmla="*/ 57 w 114"/>
              <a:gd name="T5" fmla="*/ 116 h 117"/>
              <a:gd name="T6" fmla="*/ 113 w 114"/>
              <a:gd name="T7" fmla="*/ 59 h 117"/>
              <a:gd name="T8" fmla="*/ 57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7" y="3"/>
                </a:moveTo>
                <a:cubicBezTo>
                  <a:pt x="26" y="3"/>
                  <a:pt x="0" y="28"/>
                  <a:pt x="0" y="59"/>
                </a:cubicBezTo>
                <a:cubicBezTo>
                  <a:pt x="0" y="90"/>
                  <a:pt x="26" y="116"/>
                  <a:pt x="57" y="116"/>
                </a:cubicBezTo>
                <a:cubicBezTo>
                  <a:pt x="88" y="116"/>
                  <a:pt x="113" y="90"/>
                  <a:pt x="113" y="59"/>
                </a:cubicBezTo>
                <a:cubicBezTo>
                  <a:pt x="113" y="26"/>
                  <a:pt x="88" y="0"/>
                  <a:pt x="57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" name="Freeform 148"/>
          <p:cNvSpPr>
            <a:spLocks noChangeArrowheads="1"/>
          </p:cNvSpPr>
          <p:nvPr/>
        </p:nvSpPr>
        <p:spPr bwMode="auto">
          <a:xfrm>
            <a:off x="2481139" y="2016991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39 h 80"/>
              <a:gd name="T4" fmla="*/ 40 w 80"/>
              <a:gd name="T5" fmla="*/ 79 h 80"/>
              <a:gd name="T6" fmla="*/ 79 w 80"/>
              <a:gd name="T7" fmla="*/ 39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20" y="0"/>
                  <a:pt x="0" y="17"/>
                  <a:pt x="0" y="39"/>
                </a:cubicBezTo>
                <a:cubicBezTo>
                  <a:pt x="0" y="62"/>
                  <a:pt x="17" y="79"/>
                  <a:pt x="40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" name="Freeform 149"/>
          <p:cNvSpPr>
            <a:spLocks noChangeArrowheads="1"/>
          </p:cNvSpPr>
          <p:nvPr/>
        </p:nvSpPr>
        <p:spPr bwMode="auto">
          <a:xfrm>
            <a:off x="2249362" y="2011292"/>
            <a:ext cx="47496" cy="47495"/>
          </a:xfrm>
          <a:custGeom>
            <a:avLst/>
            <a:gdLst>
              <a:gd name="T0" fmla="*/ 56 w 111"/>
              <a:gd name="T1" fmla="*/ 0 h 111"/>
              <a:gd name="T2" fmla="*/ 0 w 111"/>
              <a:gd name="T3" fmla="*/ 56 h 111"/>
              <a:gd name="T4" fmla="*/ 56 w 111"/>
              <a:gd name="T5" fmla="*/ 110 h 111"/>
              <a:gd name="T6" fmla="*/ 110 w 111"/>
              <a:gd name="T7" fmla="*/ 53 h 111"/>
              <a:gd name="T8" fmla="*/ 56 w 111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1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0"/>
                  <a:pt x="56" y="110"/>
                </a:cubicBezTo>
                <a:cubicBezTo>
                  <a:pt x="87" y="110"/>
                  <a:pt x="110" y="84"/>
                  <a:pt x="110" y="53"/>
                </a:cubicBezTo>
                <a:cubicBezTo>
                  <a:pt x="110" y="25"/>
                  <a:pt x="87" y="0"/>
                  <a:pt x="5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" name="Freeform 150"/>
          <p:cNvSpPr>
            <a:spLocks noChangeArrowheads="1"/>
          </p:cNvSpPr>
          <p:nvPr/>
        </p:nvSpPr>
        <p:spPr bwMode="auto">
          <a:xfrm>
            <a:off x="2023285" y="2011292"/>
            <a:ext cx="51294" cy="49395"/>
          </a:xfrm>
          <a:custGeom>
            <a:avLst/>
            <a:gdLst>
              <a:gd name="T0" fmla="*/ 56 w 117"/>
              <a:gd name="T1" fmla="*/ 0 h 116"/>
              <a:gd name="T2" fmla="*/ 0 w 117"/>
              <a:gd name="T3" fmla="*/ 59 h 116"/>
              <a:gd name="T4" fmla="*/ 59 w 117"/>
              <a:gd name="T5" fmla="*/ 115 h 116"/>
              <a:gd name="T6" fmla="*/ 116 w 117"/>
              <a:gd name="T7" fmla="*/ 56 h 116"/>
              <a:gd name="T8" fmla="*/ 56 w 117"/>
              <a:gd name="T9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6">
                <a:moveTo>
                  <a:pt x="56" y="0"/>
                </a:moveTo>
                <a:cubicBezTo>
                  <a:pt x="25" y="0"/>
                  <a:pt x="0" y="25"/>
                  <a:pt x="0" y="59"/>
                </a:cubicBezTo>
                <a:cubicBezTo>
                  <a:pt x="0" y="90"/>
                  <a:pt x="25" y="115"/>
                  <a:pt x="59" y="115"/>
                </a:cubicBezTo>
                <a:cubicBezTo>
                  <a:pt x="93" y="115"/>
                  <a:pt x="116" y="90"/>
                  <a:pt x="116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" name="Freeform 151"/>
          <p:cNvSpPr>
            <a:spLocks noChangeArrowheads="1"/>
          </p:cNvSpPr>
          <p:nvPr/>
        </p:nvSpPr>
        <p:spPr bwMode="auto">
          <a:xfrm>
            <a:off x="1783908" y="1999894"/>
            <a:ext cx="77892" cy="77892"/>
          </a:xfrm>
          <a:custGeom>
            <a:avLst/>
            <a:gdLst>
              <a:gd name="T0" fmla="*/ 87 w 179"/>
              <a:gd name="T1" fmla="*/ 0 h 179"/>
              <a:gd name="T2" fmla="*/ 0 w 179"/>
              <a:gd name="T3" fmla="*/ 91 h 179"/>
              <a:gd name="T4" fmla="*/ 87 w 179"/>
              <a:gd name="T5" fmla="*/ 178 h 179"/>
              <a:gd name="T6" fmla="*/ 175 w 179"/>
              <a:gd name="T7" fmla="*/ 91 h 179"/>
              <a:gd name="T8" fmla="*/ 87 w 179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8" y="40"/>
                  <a:pt x="138" y="0"/>
                  <a:pt x="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" name="Freeform 152"/>
          <p:cNvSpPr>
            <a:spLocks noChangeArrowheads="1"/>
          </p:cNvSpPr>
          <p:nvPr/>
        </p:nvSpPr>
        <p:spPr bwMode="auto">
          <a:xfrm>
            <a:off x="1559730" y="1999894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8 h 176"/>
              <a:gd name="T4" fmla="*/ 87 w 176"/>
              <a:gd name="T5" fmla="*/ 175 h 176"/>
              <a:gd name="T6" fmla="*/ 172 w 176"/>
              <a:gd name="T7" fmla="*/ 88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40"/>
                  <a:pt x="0" y="88"/>
                </a:cubicBezTo>
                <a:cubicBezTo>
                  <a:pt x="0" y="136"/>
                  <a:pt x="39" y="175"/>
                  <a:pt x="87" y="175"/>
                </a:cubicBezTo>
                <a:cubicBezTo>
                  <a:pt x="135" y="175"/>
                  <a:pt x="175" y="136"/>
                  <a:pt x="172" y="88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" name="Freeform 153"/>
          <p:cNvSpPr>
            <a:spLocks noChangeArrowheads="1"/>
          </p:cNvSpPr>
          <p:nvPr/>
        </p:nvSpPr>
        <p:spPr bwMode="auto">
          <a:xfrm>
            <a:off x="1339352" y="2005592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Freeform 154"/>
          <p:cNvSpPr>
            <a:spLocks noChangeArrowheads="1"/>
          </p:cNvSpPr>
          <p:nvPr/>
        </p:nvSpPr>
        <p:spPr bwMode="auto">
          <a:xfrm>
            <a:off x="1124672" y="2016991"/>
            <a:ext cx="45596" cy="45596"/>
          </a:xfrm>
          <a:custGeom>
            <a:avLst/>
            <a:gdLst>
              <a:gd name="T0" fmla="*/ 53 w 105"/>
              <a:gd name="T1" fmla="*/ 0 h 105"/>
              <a:gd name="T2" fmla="*/ 0 w 105"/>
              <a:gd name="T3" fmla="*/ 53 h 105"/>
              <a:gd name="T4" fmla="*/ 53 w 105"/>
              <a:gd name="T5" fmla="*/ 104 h 105"/>
              <a:gd name="T6" fmla="*/ 104 w 105"/>
              <a:gd name="T7" fmla="*/ 50 h 105"/>
              <a:gd name="T8" fmla="*/ 53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3" y="0"/>
                </a:moveTo>
                <a:cubicBezTo>
                  <a:pt x="25" y="0"/>
                  <a:pt x="0" y="22"/>
                  <a:pt x="0" y="53"/>
                </a:cubicBezTo>
                <a:cubicBezTo>
                  <a:pt x="0" y="82"/>
                  <a:pt x="22" y="104"/>
                  <a:pt x="53" y="104"/>
                </a:cubicBezTo>
                <a:cubicBezTo>
                  <a:pt x="81" y="104"/>
                  <a:pt x="104" y="82"/>
                  <a:pt x="104" y="50"/>
                </a:cubicBezTo>
                <a:cubicBezTo>
                  <a:pt x="104" y="25"/>
                  <a:pt x="81" y="0"/>
                  <a:pt x="5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" name="Freeform 155"/>
          <p:cNvSpPr>
            <a:spLocks noChangeArrowheads="1"/>
          </p:cNvSpPr>
          <p:nvPr/>
        </p:nvSpPr>
        <p:spPr bwMode="auto">
          <a:xfrm>
            <a:off x="902395" y="2022691"/>
            <a:ext cx="39895" cy="39895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0"/>
                  <a:pt x="45" y="90"/>
                </a:cubicBezTo>
                <a:cubicBezTo>
                  <a:pt x="70" y="90"/>
                  <a:pt x="90" y="71"/>
                  <a:pt x="90" y="45"/>
                </a:cubicBezTo>
                <a:cubicBezTo>
                  <a:pt x="90" y="20"/>
                  <a:pt x="68" y="0"/>
                  <a:pt x="4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" name="Freeform 156"/>
          <p:cNvSpPr>
            <a:spLocks noChangeArrowheads="1"/>
          </p:cNvSpPr>
          <p:nvPr/>
        </p:nvSpPr>
        <p:spPr bwMode="auto">
          <a:xfrm>
            <a:off x="666818" y="2013192"/>
            <a:ext cx="58894" cy="58895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3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3" y="105"/>
                  <a:pt x="133" y="68"/>
                </a:cubicBezTo>
                <a:cubicBezTo>
                  <a:pt x="136" y="28"/>
                  <a:pt x="105" y="0"/>
                  <a:pt x="6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" name="Freeform 157"/>
          <p:cNvSpPr>
            <a:spLocks noChangeArrowheads="1"/>
          </p:cNvSpPr>
          <p:nvPr/>
        </p:nvSpPr>
        <p:spPr bwMode="auto">
          <a:xfrm>
            <a:off x="433140" y="2005592"/>
            <a:ext cx="75993" cy="77893"/>
          </a:xfrm>
          <a:custGeom>
            <a:avLst/>
            <a:gdLst>
              <a:gd name="T0" fmla="*/ 87 w 176"/>
              <a:gd name="T1" fmla="*/ 0 h 179"/>
              <a:gd name="T2" fmla="*/ 0 w 176"/>
              <a:gd name="T3" fmla="*/ 91 h 179"/>
              <a:gd name="T4" fmla="*/ 87 w 176"/>
              <a:gd name="T5" fmla="*/ 178 h 179"/>
              <a:gd name="T6" fmla="*/ 175 w 176"/>
              <a:gd name="T7" fmla="*/ 91 h 179"/>
              <a:gd name="T8" fmla="*/ 87 w 176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" name="Freeform 158"/>
          <p:cNvSpPr>
            <a:spLocks noChangeArrowheads="1"/>
          </p:cNvSpPr>
          <p:nvPr/>
        </p:nvSpPr>
        <p:spPr bwMode="auto">
          <a:xfrm>
            <a:off x="216562" y="2015092"/>
            <a:ext cx="58895" cy="58894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6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2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ubicBezTo>
                  <a:pt x="136" y="32"/>
                  <a:pt x="105" y="0"/>
                  <a:pt x="6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" name="Freeform 159"/>
          <p:cNvSpPr>
            <a:spLocks noChangeArrowheads="1"/>
          </p:cNvSpPr>
          <p:nvPr/>
        </p:nvSpPr>
        <p:spPr bwMode="auto">
          <a:xfrm>
            <a:off x="-17" y="2022691"/>
            <a:ext cx="43696" cy="45596"/>
          </a:xfrm>
          <a:custGeom>
            <a:avLst/>
            <a:gdLst>
              <a:gd name="T0" fmla="*/ 51 w 103"/>
              <a:gd name="T1" fmla="*/ 0 h 105"/>
              <a:gd name="T2" fmla="*/ 0 w 103"/>
              <a:gd name="T3" fmla="*/ 53 h 105"/>
              <a:gd name="T4" fmla="*/ 51 w 103"/>
              <a:gd name="T5" fmla="*/ 104 h 105"/>
              <a:gd name="T6" fmla="*/ 102 w 103"/>
              <a:gd name="T7" fmla="*/ 51 h 105"/>
              <a:gd name="T8" fmla="*/ 51 w 103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1" y="104"/>
                </a:cubicBezTo>
                <a:cubicBezTo>
                  <a:pt x="79" y="104"/>
                  <a:pt x="102" y="82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" name="Freeform 160"/>
          <p:cNvSpPr>
            <a:spLocks noChangeArrowheads="1"/>
          </p:cNvSpPr>
          <p:nvPr/>
        </p:nvSpPr>
        <p:spPr bwMode="auto">
          <a:xfrm>
            <a:off x="7179378" y="1739619"/>
            <a:ext cx="93090" cy="93091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8 h 216"/>
              <a:gd name="T4" fmla="*/ 107 w 215"/>
              <a:gd name="T5" fmla="*/ 215 h 216"/>
              <a:gd name="T6" fmla="*/ 214 w 215"/>
              <a:gd name="T7" fmla="*/ 108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8"/>
                  <a:pt x="214" y="108"/>
                </a:cubicBezTo>
                <a:cubicBezTo>
                  <a:pt x="214" y="49"/>
                  <a:pt x="166" y="0"/>
                  <a:pt x="10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Freeform 161"/>
          <p:cNvSpPr>
            <a:spLocks noChangeArrowheads="1"/>
          </p:cNvSpPr>
          <p:nvPr/>
        </p:nvSpPr>
        <p:spPr bwMode="auto">
          <a:xfrm>
            <a:off x="6953299" y="1739619"/>
            <a:ext cx="93091" cy="93091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8 h 216"/>
              <a:gd name="T4" fmla="*/ 107 w 215"/>
              <a:gd name="T5" fmla="*/ 215 h 216"/>
              <a:gd name="T6" fmla="*/ 214 w 215"/>
              <a:gd name="T7" fmla="*/ 108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8"/>
                  <a:pt x="214" y="108"/>
                </a:cubicBezTo>
                <a:cubicBezTo>
                  <a:pt x="214" y="49"/>
                  <a:pt x="166" y="0"/>
                  <a:pt x="10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Freeform 162"/>
          <p:cNvSpPr>
            <a:spLocks noChangeArrowheads="1"/>
          </p:cNvSpPr>
          <p:nvPr/>
        </p:nvSpPr>
        <p:spPr bwMode="auto">
          <a:xfrm>
            <a:off x="6715823" y="1728220"/>
            <a:ext cx="119688" cy="119689"/>
          </a:xfrm>
          <a:custGeom>
            <a:avLst/>
            <a:gdLst>
              <a:gd name="T0" fmla="*/ 139 w 278"/>
              <a:gd name="T1" fmla="*/ 0 h 280"/>
              <a:gd name="T2" fmla="*/ 0 w 278"/>
              <a:gd name="T3" fmla="*/ 141 h 280"/>
              <a:gd name="T4" fmla="*/ 139 w 278"/>
              <a:gd name="T5" fmla="*/ 279 h 280"/>
              <a:gd name="T6" fmla="*/ 277 w 278"/>
              <a:gd name="T7" fmla="*/ 138 h 280"/>
              <a:gd name="T8" fmla="*/ 139 w 278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280">
                <a:moveTo>
                  <a:pt x="139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39" y="279"/>
                </a:cubicBezTo>
                <a:cubicBezTo>
                  <a:pt x="215" y="279"/>
                  <a:pt x="277" y="217"/>
                  <a:pt x="277" y="138"/>
                </a:cubicBezTo>
                <a:cubicBezTo>
                  <a:pt x="277" y="62"/>
                  <a:pt x="215" y="0"/>
                  <a:pt x="13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" name="Freeform 163"/>
          <p:cNvSpPr>
            <a:spLocks noChangeArrowheads="1"/>
          </p:cNvSpPr>
          <p:nvPr/>
        </p:nvSpPr>
        <p:spPr bwMode="auto">
          <a:xfrm>
            <a:off x="6485945" y="1726320"/>
            <a:ext cx="127288" cy="127287"/>
          </a:xfrm>
          <a:custGeom>
            <a:avLst/>
            <a:gdLst>
              <a:gd name="T0" fmla="*/ 147 w 294"/>
              <a:gd name="T1" fmla="*/ 0 h 295"/>
              <a:gd name="T2" fmla="*/ 0 w 294"/>
              <a:gd name="T3" fmla="*/ 147 h 295"/>
              <a:gd name="T4" fmla="*/ 147 w 294"/>
              <a:gd name="T5" fmla="*/ 294 h 295"/>
              <a:gd name="T6" fmla="*/ 293 w 294"/>
              <a:gd name="T7" fmla="*/ 147 h 295"/>
              <a:gd name="T8" fmla="*/ 147 w 294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5">
                <a:moveTo>
                  <a:pt x="147" y="0"/>
                </a:moveTo>
                <a:cubicBezTo>
                  <a:pt x="65" y="0"/>
                  <a:pt x="0" y="65"/>
                  <a:pt x="0" y="147"/>
                </a:cubicBezTo>
                <a:cubicBezTo>
                  <a:pt x="0" y="229"/>
                  <a:pt x="65" y="294"/>
                  <a:pt x="147" y="294"/>
                </a:cubicBezTo>
                <a:cubicBezTo>
                  <a:pt x="228" y="294"/>
                  <a:pt x="293" y="229"/>
                  <a:pt x="293" y="147"/>
                </a:cubicBezTo>
                <a:cubicBezTo>
                  <a:pt x="293" y="65"/>
                  <a:pt x="226" y="0"/>
                  <a:pt x="14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" name="Freeform 164"/>
          <p:cNvSpPr>
            <a:spLocks noChangeArrowheads="1"/>
          </p:cNvSpPr>
          <p:nvPr/>
        </p:nvSpPr>
        <p:spPr bwMode="auto">
          <a:xfrm>
            <a:off x="6259868" y="1726320"/>
            <a:ext cx="127287" cy="129187"/>
          </a:xfrm>
          <a:custGeom>
            <a:avLst/>
            <a:gdLst>
              <a:gd name="T0" fmla="*/ 147 w 297"/>
              <a:gd name="T1" fmla="*/ 3 h 301"/>
              <a:gd name="T2" fmla="*/ 0 w 297"/>
              <a:gd name="T3" fmla="*/ 153 h 301"/>
              <a:gd name="T4" fmla="*/ 150 w 297"/>
              <a:gd name="T5" fmla="*/ 300 h 301"/>
              <a:gd name="T6" fmla="*/ 296 w 297"/>
              <a:gd name="T7" fmla="*/ 150 h 301"/>
              <a:gd name="T8" fmla="*/ 147 w 297"/>
              <a:gd name="T9" fmla="*/ 3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301">
                <a:moveTo>
                  <a:pt x="147" y="3"/>
                </a:moveTo>
                <a:cubicBezTo>
                  <a:pt x="65" y="3"/>
                  <a:pt x="0" y="71"/>
                  <a:pt x="0" y="153"/>
                </a:cubicBezTo>
                <a:cubicBezTo>
                  <a:pt x="0" y="235"/>
                  <a:pt x="69" y="300"/>
                  <a:pt x="150" y="300"/>
                </a:cubicBezTo>
                <a:cubicBezTo>
                  <a:pt x="232" y="300"/>
                  <a:pt x="296" y="232"/>
                  <a:pt x="296" y="150"/>
                </a:cubicBezTo>
                <a:cubicBezTo>
                  <a:pt x="296" y="68"/>
                  <a:pt x="229" y="0"/>
                  <a:pt x="147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" name="Freeform 165"/>
          <p:cNvSpPr>
            <a:spLocks noChangeArrowheads="1"/>
          </p:cNvSpPr>
          <p:nvPr/>
        </p:nvSpPr>
        <p:spPr bwMode="auto">
          <a:xfrm>
            <a:off x="6037589" y="1730120"/>
            <a:ext cx="123488" cy="123487"/>
          </a:xfrm>
          <a:custGeom>
            <a:avLst/>
            <a:gdLst>
              <a:gd name="T0" fmla="*/ 142 w 287"/>
              <a:gd name="T1" fmla="*/ 3 h 286"/>
              <a:gd name="T2" fmla="*/ 0 w 287"/>
              <a:gd name="T3" fmla="*/ 144 h 286"/>
              <a:gd name="T4" fmla="*/ 142 w 287"/>
              <a:gd name="T5" fmla="*/ 285 h 286"/>
              <a:gd name="T6" fmla="*/ 283 w 287"/>
              <a:gd name="T7" fmla="*/ 141 h 286"/>
              <a:gd name="T8" fmla="*/ 142 w 287"/>
              <a:gd name="T9" fmla="*/ 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6">
                <a:moveTo>
                  <a:pt x="142" y="3"/>
                </a:moveTo>
                <a:cubicBezTo>
                  <a:pt x="63" y="3"/>
                  <a:pt x="0" y="68"/>
                  <a:pt x="0" y="144"/>
                </a:cubicBezTo>
                <a:cubicBezTo>
                  <a:pt x="0" y="223"/>
                  <a:pt x="65" y="285"/>
                  <a:pt x="142" y="285"/>
                </a:cubicBezTo>
                <a:cubicBezTo>
                  <a:pt x="221" y="285"/>
                  <a:pt x="283" y="220"/>
                  <a:pt x="283" y="141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" name="Freeform 166"/>
          <p:cNvSpPr>
            <a:spLocks noChangeArrowheads="1"/>
          </p:cNvSpPr>
          <p:nvPr/>
        </p:nvSpPr>
        <p:spPr bwMode="auto">
          <a:xfrm>
            <a:off x="5821010" y="1737719"/>
            <a:ext cx="110189" cy="110189"/>
          </a:xfrm>
          <a:custGeom>
            <a:avLst/>
            <a:gdLst>
              <a:gd name="T0" fmla="*/ 125 w 255"/>
              <a:gd name="T1" fmla="*/ 0 h 255"/>
              <a:gd name="T2" fmla="*/ 0 w 255"/>
              <a:gd name="T3" fmla="*/ 127 h 255"/>
              <a:gd name="T4" fmla="*/ 127 w 255"/>
              <a:gd name="T5" fmla="*/ 254 h 255"/>
              <a:gd name="T6" fmla="*/ 254 w 255"/>
              <a:gd name="T7" fmla="*/ 127 h 255"/>
              <a:gd name="T8" fmla="*/ 125 w 255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255">
                <a:moveTo>
                  <a:pt x="125" y="0"/>
                </a:moveTo>
                <a:cubicBezTo>
                  <a:pt x="54" y="0"/>
                  <a:pt x="0" y="57"/>
                  <a:pt x="0" y="127"/>
                </a:cubicBezTo>
                <a:cubicBezTo>
                  <a:pt x="0" y="198"/>
                  <a:pt x="57" y="254"/>
                  <a:pt x="127" y="254"/>
                </a:cubicBezTo>
                <a:cubicBezTo>
                  <a:pt x="198" y="254"/>
                  <a:pt x="254" y="197"/>
                  <a:pt x="254" y="127"/>
                </a:cubicBezTo>
                <a:cubicBezTo>
                  <a:pt x="251" y="56"/>
                  <a:pt x="195" y="0"/>
                  <a:pt x="12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" name="Freeform 167"/>
          <p:cNvSpPr>
            <a:spLocks noChangeArrowheads="1"/>
          </p:cNvSpPr>
          <p:nvPr/>
        </p:nvSpPr>
        <p:spPr bwMode="auto">
          <a:xfrm>
            <a:off x="5591134" y="1735819"/>
            <a:ext cx="113989" cy="113989"/>
          </a:xfrm>
          <a:custGeom>
            <a:avLst/>
            <a:gdLst>
              <a:gd name="T0" fmla="*/ 132 w 266"/>
              <a:gd name="T1" fmla="*/ 0 h 266"/>
              <a:gd name="T2" fmla="*/ 0 w 266"/>
              <a:gd name="T3" fmla="*/ 133 h 266"/>
              <a:gd name="T4" fmla="*/ 132 w 266"/>
              <a:gd name="T5" fmla="*/ 265 h 266"/>
              <a:gd name="T6" fmla="*/ 265 w 266"/>
              <a:gd name="T7" fmla="*/ 130 h 266"/>
              <a:gd name="T8" fmla="*/ 132 w 266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6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7"/>
                  <a:pt x="59" y="265"/>
                  <a:pt x="132" y="265"/>
                </a:cubicBezTo>
                <a:cubicBezTo>
                  <a:pt x="206" y="265"/>
                  <a:pt x="265" y="206"/>
                  <a:pt x="265" y="130"/>
                </a:cubicBezTo>
                <a:cubicBezTo>
                  <a:pt x="265" y="59"/>
                  <a:pt x="206" y="0"/>
                  <a:pt x="13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" name="Freeform 168"/>
          <p:cNvSpPr>
            <a:spLocks noChangeArrowheads="1"/>
          </p:cNvSpPr>
          <p:nvPr/>
        </p:nvSpPr>
        <p:spPr bwMode="auto">
          <a:xfrm>
            <a:off x="5372655" y="1741519"/>
            <a:ext cx="104490" cy="104489"/>
          </a:xfrm>
          <a:custGeom>
            <a:avLst/>
            <a:gdLst>
              <a:gd name="T0" fmla="*/ 121 w 244"/>
              <a:gd name="T1" fmla="*/ 0 h 244"/>
              <a:gd name="T2" fmla="*/ 0 w 244"/>
              <a:gd name="T3" fmla="*/ 121 h 244"/>
              <a:gd name="T4" fmla="*/ 121 w 244"/>
              <a:gd name="T5" fmla="*/ 243 h 244"/>
              <a:gd name="T6" fmla="*/ 243 w 244"/>
              <a:gd name="T7" fmla="*/ 121 h 244"/>
              <a:gd name="T8" fmla="*/ 121 w 24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4">
                <a:moveTo>
                  <a:pt x="121" y="0"/>
                </a:moveTo>
                <a:cubicBezTo>
                  <a:pt x="54" y="0"/>
                  <a:pt x="0" y="57"/>
                  <a:pt x="0" y="121"/>
                </a:cubicBezTo>
                <a:cubicBezTo>
                  <a:pt x="0" y="189"/>
                  <a:pt x="56" y="243"/>
                  <a:pt x="121" y="243"/>
                </a:cubicBezTo>
                <a:cubicBezTo>
                  <a:pt x="189" y="243"/>
                  <a:pt x="243" y="189"/>
                  <a:pt x="243" y="121"/>
                </a:cubicBezTo>
                <a:cubicBezTo>
                  <a:pt x="243" y="57"/>
                  <a:pt x="189" y="0"/>
                  <a:pt x="12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" name="Freeform 169"/>
          <p:cNvSpPr>
            <a:spLocks noChangeArrowheads="1"/>
          </p:cNvSpPr>
          <p:nvPr/>
        </p:nvSpPr>
        <p:spPr bwMode="auto">
          <a:xfrm>
            <a:off x="5163675" y="1758617"/>
            <a:ext cx="74093" cy="74093"/>
          </a:xfrm>
          <a:custGeom>
            <a:avLst/>
            <a:gdLst>
              <a:gd name="T0" fmla="*/ 84 w 170"/>
              <a:gd name="T1" fmla="*/ 0 h 171"/>
              <a:gd name="T2" fmla="*/ 0 w 170"/>
              <a:gd name="T3" fmla="*/ 85 h 171"/>
              <a:gd name="T4" fmla="*/ 84 w 170"/>
              <a:gd name="T5" fmla="*/ 170 h 171"/>
              <a:gd name="T6" fmla="*/ 169 w 170"/>
              <a:gd name="T7" fmla="*/ 85 h 171"/>
              <a:gd name="T8" fmla="*/ 84 w 17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1">
                <a:moveTo>
                  <a:pt x="84" y="0"/>
                </a:moveTo>
                <a:cubicBezTo>
                  <a:pt x="39" y="0"/>
                  <a:pt x="0" y="37"/>
                  <a:pt x="0" y="85"/>
                </a:cubicBezTo>
                <a:cubicBezTo>
                  <a:pt x="0" y="133"/>
                  <a:pt x="36" y="170"/>
                  <a:pt x="84" y="170"/>
                </a:cubicBezTo>
                <a:cubicBezTo>
                  <a:pt x="129" y="170"/>
                  <a:pt x="169" y="130"/>
                  <a:pt x="169" y="85"/>
                </a:cubicBezTo>
                <a:cubicBezTo>
                  <a:pt x="166" y="37"/>
                  <a:pt x="129" y="0"/>
                  <a:pt x="8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" name="Freeform 170"/>
          <p:cNvSpPr>
            <a:spLocks noChangeArrowheads="1"/>
          </p:cNvSpPr>
          <p:nvPr/>
        </p:nvSpPr>
        <p:spPr bwMode="auto">
          <a:xfrm>
            <a:off x="4933798" y="1756717"/>
            <a:ext cx="77892" cy="77892"/>
          </a:xfrm>
          <a:custGeom>
            <a:avLst/>
            <a:gdLst>
              <a:gd name="T0" fmla="*/ 90 w 182"/>
              <a:gd name="T1" fmla="*/ 0 h 181"/>
              <a:gd name="T2" fmla="*/ 0 w 182"/>
              <a:gd name="T3" fmla="*/ 90 h 181"/>
              <a:gd name="T4" fmla="*/ 90 w 182"/>
              <a:gd name="T5" fmla="*/ 180 h 181"/>
              <a:gd name="T6" fmla="*/ 181 w 182"/>
              <a:gd name="T7" fmla="*/ 90 h 181"/>
              <a:gd name="T8" fmla="*/ 90 w 182"/>
              <a:gd name="T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1">
                <a:moveTo>
                  <a:pt x="90" y="0"/>
                </a:moveTo>
                <a:cubicBezTo>
                  <a:pt x="42" y="0"/>
                  <a:pt x="0" y="39"/>
                  <a:pt x="0" y="90"/>
                </a:cubicBezTo>
                <a:cubicBezTo>
                  <a:pt x="0" y="141"/>
                  <a:pt x="40" y="180"/>
                  <a:pt x="90" y="180"/>
                </a:cubicBezTo>
                <a:cubicBezTo>
                  <a:pt x="141" y="180"/>
                  <a:pt x="181" y="141"/>
                  <a:pt x="181" y="90"/>
                </a:cubicBezTo>
                <a:cubicBezTo>
                  <a:pt x="181" y="42"/>
                  <a:pt x="141" y="0"/>
                  <a:pt x="9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" name="Freeform 171"/>
          <p:cNvSpPr>
            <a:spLocks noChangeArrowheads="1"/>
          </p:cNvSpPr>
          <p:nvPr/>
        </p:nvSpPr>
        <p:spPr bwMode="auto">
          <a:xfrm>
            <a:off x="4713420" y="1762416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" name="Freeform 172"/>
          <p:cNvSpPr>
            <a:spLocks noChangeArrowheads="1"/>
          </p:cNvSpPr>
          <p:nvPr/>
        </p:nvSpPr>
        <p:spPr bwMode="auto">
          <a:xfrm>
            <a:off x="4477843" y="1752918"/>
            <a:ext cx="91191" cy="94991"/>
          </a:xfrm>
          <a:custGeom>
            <a:avLst/>
            <a:gdLst>
              <a:gd name="T0" fmla="*/ 104 w 212"/>
              <a:gd name="T1" fmla="*/ 3 h 219"/>
              <a:gd name="T2" fmla="*/ 0 w 212"/>
              <a:gd name="T3" fmla="*/ 111 h 219"/>
              <a:gd name="T4" fmla="*/ 107 w 212"/>
              <a:gd name="T5" fmla="*/ 215 h 219"/>
              <a:gd name="T6" fmla="*/ 211 w 212"/>
              <a:gd name="T7" fmla="*/ 108 h 219"/>
              <a:gd name="T8" fmla="*/ 104 w 212"/>
              <a:gd name="T9" fmla="*/ 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9">
                <a:moveTo>
                  <a:pt x="104" y="3"/>
                </a:moveTo>
                <a:cubicBezTo>
                  <a:pt x="45" y="3"/>
                  <a:pt x="0" y="51"/>
                  <a:pt x="0" y="111"/>
                </a:cubicBezTo>
                <a:cubicBezTo>
                  <a:pt x="0" y="170"/>
                  <a:pt x="48" y="218"/>
                  <a:pt x="107" y="215"/>
                </a:cubicBezTo>
                <a:cubicBezTo>
                  <a:pt x="166" y="215"/>
                  <a:pt x="211" y="167"/>
                  <a:pt x="211" y="108"/>
                </a:cubicBezTo>
                <a:cubicBezTo>
                  <a:pt x="209" y="48"/>
                  <a:pt x="163" y="0"/>
                  <a:pt x="104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" name="Freeform 173"/>
          <p:cNvSpPr>
            <a:spLocks noChangeArrowheads="1"/>
          </p:cNvSpPr>
          <p:nvPr/>
        </p:nvSpPr>
        <p:spPr bwMode="auto">
          <a:xfrm>
            <a:off x="4253665" y="1752918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08" y="48"/>
                  <a:pt x="160" y="0"/>
                  <a:pt x="10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" name="Freeform 174"/>
          <p:cNvSpPr>
            <a:spLocks noChangeArrowheads="1"/>
          </p:cNvSpPr>
          <p:nvPr/>
        </p:nvSpPr>
        <p:spPr bwMode="auto">
          <a:xfrm>
            <a:off x="4037087" y="1764317"/>
            <a:ext cx="74092" cy="74092"/>
          </a:xfrm>
          <a:custGeom>
            <a:avLst/>
            <a:gdLst>
              <a:gd name="T0" fmla="*/ 85 w 171"/>
              <a:gd name="T1" fmla="*/ 0 h 170"/>
              <a:gd name="T2" fmla="*/ 0 w 171"/>
              <a:gd name="T3" fmla="*/ 84 h 170"/>
              <a:gd name="T4" fmla="*/ 85 w 171"/>
              <a:gd name="T5" fmla="*/ 169 h 170"/>
              <a:gd name="T6" fmla="*/ 170 w 171"/>
              <a:gd name="T7" fmla="*/ 84 h 170"/>
              <a:gd name="T8" fmla="*/ 85 w 171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170">
                <a:moveTo>
                  <a:pt x="85" y="0"/>
                </a:moveTo>
                <a:cubicBezTo>
                  <a:pt x="37" y="0"/>
                  <a:pt x="0" y="36"/>
                  <a:pt x="0" y="84"/>
                </a:cubicBezTo>
                <a:cubicBezTo>
                  <a:pt x="0" y="132"/>
                  <a:pt x="37" y="169"/>
                  <a:pt x="85" y="169"/>
                </a:cubicBezTo>
                <a:cubicBezTo>
                  <a:pt x="130" y="169"/>
                  <a:pt x="170" y="130"/>
                  <a:pt x="170" y="84"/>
                </a:cubicBezTo>
                <a:cubicBezTo>
                  <a:pt x="167" y="36"/>
                  <a:pt x="130" y="0"/>
                  <a:pt x="8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Freeform 175"/>
          <p:cNvSpPr>
            <a:spLocks noChangeArrowheads="1"/>
          </p:cNvSpPr>
          <p:nvPr/>
        </p:nvSpPr>
        <p:spPr bwMode="auto">
          <a:xfrm>
            <a:off x="3811008" y="1764317"/>
            <a:ext cx="74093" cy="74092"/>
          </a:xfrm>
          <a:custGeom>
            <a:avLst/>
            <a:gdLst>
              <a:gd name="T0" fmla="*/ 85 w 174"/>
              <a:gd name="T1" fmla="*/ 3 h 173"/>
              <a:gd name="T2" fmla="*/ 0 w 174"/>
              <a:gd name="T3" fmla="*/ 87 h 173"/>
              <a:gd name="T4" fmla="*/ 85 w 174"/>
              <a:gd name="T5" fmla="*/ 172 h 173"/>
              <a:gd name="T6" fmla="*/ 170 w 174"/>
              <a:gd name="T7" fmla="*/ 84 h 173"/>
              <a:gd name="T8" fmla="*/ 85 w 174"/>
              <a:gd name="T9" fmla="*/ 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173">
                <a:moveTo>
                  <a:pt x="85" y="3"/>
                </a:moveTo>
                <a:cubicBezTo>
                  <a:pt x="37" y="3"/>
                  <a:pt x="0" y="42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4"/>
                </a:cubicBezTo>
                <a:cubicBezTo>
                  <a:pt x="173" y="39"/>
                  <a:pt x="133" y="0"/>
                  <a:pt x="85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" name="Freeform 176"/>
          <p:cNvSpPr>
            <a:spLocks noChangeArrowheads="1"/>
          </p:cNvSpPr>
          <p:nvPr/>
        </p:nvSpPr>
        <p:spPr bwMode="auto">
          <a:xfrm>
            <a:off x="3586830" y="1766216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4 h 170"/>
              <a:gd name="T4" fmla="*/ 84 w 170"/>
              <a:gd name="T5" fmla="*/ 169 h 170"/>
              <a:gd name="T6" fmla="*/ 169 w 170"/>
              <a:gd name="T7" fmla="*/ 81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7" y="0"/>
                  <a:pt x="0" y="39"/>
                  <a:pt x="0" y="84"/>
                </a:cubicBezTo>
                <a:cubicBezTo>
                  <a:pt x="0" y="132"/>
                  <a:pt x="40" y="169"/>
                  <a:pt x="84" y="169"/>
                </a:cubicBezTo>
                <a:cubicBezTo>
                  <a:pt x="132" y="169"/>
                  <a:pt x="169" y="129"/>
                  <a:pt x="169" y="81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" name="Freeform 177"/>
          <p:cNvSpPr>
            <a:spLocks noChangeArrowheads="1"/>
          </p:cNvSpPr>
          <p:nvPr/>
        </p:nvSpPr>
        <p:spPr bwMode="auto">
          <a:xfrm>
            <a:off x="3351253" y="1758617"/>
            <a:ext cx="93091" cy="91191"/>
          </a:xfrm>
          <a:custGeom>
            <a:avLst/>
            <a:gdLst>
              <a:gd name="T0" fmla="*/ 107 w 218"/>
              <a:gd name="T1" fmla="*/ 0 h 212"/>
              <a:gd name="T2" fmla="*/ 2 w 218"/>
              <a:gd name="T3" fmla="*/ 107 h 212"/>
              <a:gd name="T4" fmla="*/ 110 w 218"/>
              <a:gd name="T5" fmla="*/ 211 h 212"/>
              <a:gd name="T6" fmla="*/ 214 w 218"/>
              <a:gd name="T7" fmla="*/ 104 h 212"/>
              <a:gd name="T8" fmla="*/ 107 w 218"/>
              <a:gd name="T9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212">
                <a:moveTo>
                  <a:pt x="107" y="0"/>
                </a:moveTo>
                <a:cubicBezTo>
                  <a:pt x="48" y="0"/>
                  <a:pt x="0" y="48"/>
                  <a:pt x="2" y="107"/>
                </a:cubicBezTo>
                <a:cubicBezTo>
                  <a:pt x="2" y="166"/>
                  <a:pt x="50" y="211"/>
                  <a:pt x="110" y="211"/>
                </a:cubicBezTo>
                <a:cubicBezTo>
                  <a:pt x="169" y="211"/>
                  <a:pt x="217" y="163"/>
                  <a:pt x="214" y="104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" name="Freeform 178"/>
          <p:cNvSpPr>
            <a:spLocks noChangeArrowheads="1"/>
          </p:cNvSpPr>
          <p:nvPr/>
        </p:nvSpPr>
        <p:spPr bwMode="auto">
          <a:xfrm>
            <a:off x="3132775" y="1764317"/>
            <a:ext cx="81691" cy="79792"/>
          </a:xfrm>
          <a:custGeom>
            <a:avLst/>
            <a:gdLst>
              <a:gd name="T0" fmla="*/ 93 w 190"/>
              <a:gd name="T1" fmla="*/ 0 h 187"/>
              <a:gd name="T2" fmla="*/ 0 w 190"/>
              <a:gd name="T3" fmla="*/ 93 h 187"/>
              <a:gd name="T4" fmla="*/ 96 w 190"/>
              <a:gd name="T5" fmla="*/ 186 h 187"/>
              <a:gd name="T6" fmla="*/ 189 w 190"/>
              <a:gd name="T7" fmla="*/ 90 h 187"/>
              <a:gd name="T8" fmla="*/ 93 w 190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87">
                <a:moveTo>
                  <a:pt x="93" y="0"/>
                </a:moveTo>
                <a:cubicBezTo>
                  <a:pt x="39" y="0"/>
                  <a:pt x="0" y="42"/>
                  <a:pt x="0" y="93"/>
                </a:cubicBezTo>
                <a:cubicBezTo>
                  <a:pt x="0" y="146"/>
                  <a:pt x="42" y="186"/>
                  <a:pt x="96" y="186"/>
                </a:cubicBezTo>
                <a:cubicBezTo>
                  <a:pt x="146" y="186"/>
                  <a:pt x="189" y="144"/>
                  <a:pt x="189" y="90"/>
                </a:cubicBezTo>
                <a:cubicBezTo>
                  <a:pt x="186" y="42"/>
                  <a:pt x="144" y="0"/>
                  <a:pt x="9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" name="Freeform 179"/>
          <p:cNvSpPr>
            <a:spLocks noChangeArrowheads="1"/>
          </p:cNvSpPr>
          <p:nvPr/>
        </p:nvSpPr>
        <p:spPr bwMode="auto">
          <a:xfrm>
            <a:off x="2916197" y="1773815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4 h 148"/>
              <a:gd name="T4" fmla="*/ 74 w 148"/>
              <a:gd name="T5" fmla="*/ 147 h 148"/>
              <a:gd name="T6" fmla="*/ 147 w 148"/>
              <a:gd name="T7" fmla="*/ 74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1" y="0"/>
                  <a:pt x="0" y="34"/>
                  <a:pt x="0" y="74"/>
                </a:cubicBezTo>
                <a:cubicBezTo>
                  <a:pt x="0" y="116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47" y="34"/>
                  <a:pt x="113" y="0"/>
                  <a:pt x="7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" name="Freeform 180"/>
          <p:cNvSpPr>
            <a:spLocks noChangeArrowheads="1"/>
          </p:cNvSpPr>
          <p:nvPr/>
        </p:nvSpPr>
        <p:spPr bwMode="auto">
          <a:xfrm>
            <a:off x="2690118" y="1777615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3 h 148"/>
              <a:gd name="T4" fmla="*/ 74 w 148"/>
              <a:gd name="T5" fmla="*/ 147 h 148"/>
              <a:gd name="T6" fmla="*/ 144 w 148"/>
              <a:gd name="T7" fmla="*/ 73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4" y="0"/>
                  <a:pt x="0" y="34"/>
                  <a:pt x="0" y="73"/>
                </a:cubicBezTo>
                <a:cubicBezTo>
                  <a:pt x="0" y="113"/>
                  <a:pt x="34" y="147"/>
                  <a:pt x="74" y="147"/>
                </a:cubicBezTo>
                <a:cubicBezTo>
                  <a:pt x="113" y="147"/>
                  <a:pt x="147" y="113"/>
                  <a:pt x="144" y="73"/>
                </a:cubicBezTo>
                <a:cubicBezTo>
                  <a:pt x="147" y="31"/>
                  <a:pt x="113" y="0"/>
                  <a:pt x="7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" name="Freeform 181"/>
          <p:cNvSpPr>
            <a:spLocks noChangeArrowheads="1"/>
          </p:cNvSpPr>
          <p:nvPr/>
        </p:nvSpPr>
        <p:spPr bwMode="auto">
          <a:xfrm>
            <a:off x="2465940" y="1777615"/>
            <a:ext cx="64594" cy="64594"/>
          </a:xfrm>
          <a:custGeom>
            <a:avLst/>
            <a:gdLst>
              <a:gd name="T0" fmla="*/ 74 w 151"/>
              <a:gd name="T1" fmla="*/ 3 h 151"/>
              <a:gd name="T2" fmla="*/ 3 w 151"/>
              <a:gd name="T3" fmla="*/ 76 h 151"/>
              <a:gd name="T4" fmla="*/ 77 w 151"/>
              <a:gd name="T5" fmla="*/ 150 h 151"/>
              <a:gd name="T6" fmla="*/ 147 w 151"/>
              <a:gd name="T7" fmla="*/ 76 h 151"/>
              <a:gd name="T8" fmla="*/ 74 w 151"/>
              <a:gd name="T9" fmla="*/ 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51">
                <a:moveTo>
                  <a:pt x="74" y="3"/>
                </a:moveTo>
                <a:cubicBezTo>
                  <a:pt x="34" y="3"/>
                  <a:pt x="0" y="37"/>
                  <a:pt x="3" y="76"/>
                </a:cubicBezTo>
                <a:cubicBezTo>
                  <a:pt x="3" y="116"/>
                  <a:pt x="34" y="150"/>
                  <a:pt x="77" y="150"/>
                </a:cubicBezTo>
                <a:cubicBezTo>
                  <a:pt x="116" y="150"/>
                  <a:pt x="150" y="116"/>
                  <a:pt x="147" y="76"/>
                </a:cubicBezTo>
                <a:cubicBezTo>
                  <a:pt x="147" y="34"/>
                  <a:pt x="113" y="0"/>
                  <a:pt x="74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" name="Freeform 182"/>
          <p:cNvSpPr>
            <a:spLocks noChangeArrowheads="1"/>
          </p:cNvSpPr>
          <p:nvPr/>
        </p:nvSpPr>
        <p:spPr bwMode="auto">
          <a:xfrm>
            <a:off x="2243663" y="1781414"/>
            <a:ext cx="56994" cy="56994"/>
          </a:xfrm>
          <a:custGeom>
            <a:avLst/>
            <a:gdLst>
              <a:gd name="T0" fmla="*/ 65 w 133"/>
              <a:gd name="T1" fmla="*/ 0 h 131"/>
              <a:gd name="T2" fmla="*/ 0 w 133"/>
              <a:gd name="T3" fmla="*/ 65 h 131"/>
              <a:gd name="T4" fmla="*/ 67 w 133"/>
              <a:gd name="T5" fmla="*/ 130 h 131"/>
              <a:gd name="T6" fmla="*/ 132 w 133"/>
              <a:gd name="T7" fmla="*/ 65 h 131"/>
              <a:gd name="T8" fmla="*/ 65 w 133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30" y="130"/>
                  <a:pt x="67" y="130"/>
                </a:cubicBezTo>
                <a:cubicBezTo>
                  <a:pt x="103" y="130"/>
                  <a:pt x="132" y="102"/>
                  <a:pt x="132" y="65"/>
                </a:cubicBezTo>
                <a:cubicBezTo>
                  <a:pt x="132" y="28"/>
                  <a:pt x="101" y="0"/>
                  <a:pt x="6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" name="Freeform 183"/>
          <p:cNvSpPr>
            <a:spLocks noChangeArrowheads="1"/>
          </p:cNvSpPr>
          <p:nvPr/>
        </p:nvSpPr>
        <p:spPr bwMode="auto">
          <a:xfrm>
            <a:off x="2002386" y="1766216"/>
            <a:ext cx="91191" cy="91191"/>
          </a:xfrm>
          <a:custGeom>
            <a:avLst/>
            <a:gdLst>
              <a:gd name="T0" fmla="*/ 209 w 210"/>
              <a:gd name="T1" fmla="*/ 104 h 210"/>
              <a:gd name="T2" fmla="*/ 195 w 210"/>
              <a:gd name="T3" fmla="*/ 156 h 210"/>
              <a:gd name="T4" fmla="*/ 157 w 210"/>
              <a:gd name="T5" fmla="*/ 194 h 210"/>
              <a:gd name="T6" fmla="*/ 105 w 210"/>
              <a:gd name="T7" fmla="*/ 208 h 210"/>
              <a:gd name="T8" fmla="*/ 53 w 210"/>
              <a:gd name="T9" fmla="*/ 195 h 210"/>
              <a:gd name="T10" fmla="*/ 14 w 210"/>
              <a:gd name="T11" fmla="*/ 157 h 210"/>
              <a:gd name="T12" fmla="*/ 0 w 210"/>
              <a:gd name="T13" fmla="*/ 105 h 210"/>
              <a:gd name="T14" fmla="*/ 14 w 210"/>
              <a:gd name="T15" fmla="*/ 52 h 210"/>
              <a:gd name="T16" fmla="*/ 52 w 210"/>
              <a:gd name="T17" fmla="*/ 14 h 210"/>
              <a:gd name="T18" fmla="*/ 104 w 210"/>
              <a:gd name="T19" fmla="*/ 0 h 210"/>
              <a:gd name="T20" fmla="*/ 156 w 210"/>
              <a:gd name="T21" fmla="*/ 13 h 210"/>
              <a:gd name="T22" fmla="*/ 195 w 210"/>
              <a:gd name="T23" fmla="*/ 51 h 210"/>
              <a:gd name="T24" fmla="*/ 209 w 210"/>
              <a:gd name="T25" fmla="*/ 10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0" h="210">
                <a:moveTo>
                  <a:pt x="209" y="104"/>
                </a:moveTo>
                <a:cubicBezTo>
                  <a:pt x="209" y="123"/>
                  <a:pt x="204" y="140"/>
                  <a:pt x="195" y="156"/>
                </a:cubicBezTo>
                <a:cubicBezTo>
                  <a:pt x="185" y="173"/>
                  <a:pt x="173" y="185"/>
                  <a:pt x="157" y="194"/>
                </a:cubicBezTo>
                <a:cubicBezTo>
                  <a:pt x="140" y="204"/>
                  <a:pt x="124" y="208"/>
                  <a:pt x="105" y="208"/>
                </a:cubicBezTo>
                <a:cubicBezTo>
                  <a:pt x="86" y="209"/>
                  <a:pt x="70" y="205"/>
                  <a:pt x="53" y="195"/>
                </a:cubicBezTo>
                <a:cubicBezTo>
                  <a:pt x="36" y="186"/>
                  <a:pt x="23" y="174"/>
                  <a:pt x="14" y="157"/>
                </a:cubicBezTo>
                <a:cubicBezTo>
                  <a:pt x="4" y="141"/>
                  <a:pt x="0" y="125"/>
                  <a:pt x="0" y="105"/>
                </a:cubicBezTo>
                <a:cubicBezTo>
                  <a:pt x="0" y="86"/>
                  <a:pt x="4" y="69"/>
                  <a:pt x="14" y="52"/>
                </a:cubicBezTo>
                <a:cubicBezTo>
                  <a:pt x="23" y="36"/>
                  <a:pt x="35" y="24"/>
                  <a:pt x="52" y="14"/>
                </a:cubicBezTo>
                <a:cubicBezTo>
                  <a:pt x="69" y="4"/>
                  <a:pt x="85" y="0"/>
                  <a:pt x="104" y="0"/>
                </a:cubicBezTo>
                <a:cubicBezTo>
                  <a:pt x="123" y="0"/>
                  <a:pt x="139" y="4"/>
                  <a:pt x="156" y="13"/>
                </a:cubicBezTo>
                <a:cubicBezTo>
                  <a:pt x="172" y="23"/>
                  <a:pt x="185" y="35"/>
                  <a:pt x="195" y="51"/>
                </a:cubicBezTo>
                <a:cubicBezTo>
                  <a:pt x="204" y="68"/>
                  <a:pt x="209" y="84"/>
                  <a:pt x="209" y="104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" name="Freeform 184"/>
          <p:cNvSpPr>
            <a:spLocks noChangeArrowheads="1"/>
          </p:cNvSpPr>
          <p:nvPr/>
        </p:nvSpPr>
        <p:spPr bwMode="auto">
          <a:xfrm>
            <a:off x="1776309" y="1766216"/>
            <a:ext cx="91191" cy="91191"/>
          </a:xfrm>
          <a:custGeom>
            <a:avLst/>
            <a:gdLst>
              <a:gd name="T0" fmla="*/ 105 w 213"/>
              <a:gd name="T1" fmla="*/ 0 h 210"/>
              <a:gd name="T2" fmla="*/ 0 w 213"/>
              <a:gd name="T3" fmla="*/ 105 h 210"/>
              <a:gd name="T4" fmla="*/ 105 w 213"/>
              <a:gd name="T5" fmla="*/ 209 h 210"/>
              <a:gd name="T6" fmla="*/ 209 w 213"/>
              <a:gd name="T7" fmla="*/ 105 h 210"/>
              <a:gd name="T8" fmla="*/ 105 w 213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210">
                <a:moveTo>
                  <a:pt x="105" y="0"/>
                </a:moveTo>
                <a:cubicBezTo>
                  <a:pt x="48" y="0"/>
                  <a:pt x="0" y="49"/>
                  <a:pt x="0" y="105"/>
                </a:cubicBezTo>
                <a:cubicBezTo>
                  <a:pt x="0" y="162"/>
                  <a:pt x="48" y="209"/>
                  <a:pt x="105" y="209"/>
                </a:cubicBezTo>
                <a:cubicBezTo>
                  <a:pt x="164" y="209"/>
                  <a:pt x="209" y="161"/>
                  <a:pt x="209" y="105"/>
                </a:cubicBezTo>
                <a:cubicBezTo>
                  <a:pt x="212" y="46"/>
                  <a:pt x="164" y="0"/>
                  <a:pt x="10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" name="Freeform 185"/>
          <p:cNvSpPr>
            <a:spLocks noChangeArrowheads="1"/>
          </p:cNvSpPr>
          <p:nvPr/>
        </p:nvSpPr>
        <p:spPr bwMode="auto">
          <a:xfrm>
            <a:off x="1554030" y="1770016"/>
            <a:ext cx="85492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9 h 198"/>
              <a:gd name="T4" fmla="*/ 99 w 198"/>
              <a:gd name="T5" fmla="*/ 197 h 198"/>
              <a:gd name="T6" fmla="*/ 197 w 198"/>
              <a:gd name="T7" fmla="*/ 99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5" y="197"/>
                  <a:pt x="99" y="197"/>
                </a:cubicBezTo>
                <a:cubicBezTo>
                  <a:pt x="152" y="197"/>
                  <a:pt x="197" y="152"/>
                  <a:pt x="197" y="99"/>
                </a:cubicBezTo>
                <a:cubicBezTo>
                  <a:pt x="197" y="42"/>
                  <a:pt x="155" y="0"/>
                  <a:pt x="9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" name="Freeform 186"/>
          <p:cNvSpPr>
            <a:spLocks noChangeArrowheads="1"/>
          </p:cNvSpPr>
          <p:nvPr/>
        </p:nvSpPr>
        <p:spPr bwMode="auto">
          <a:xfrm>
            <a:off x="1333652" y="1777615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2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39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2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9" name="Freeform 187"/>
          <p:cNvSpPr>
            <a:spLocks noChangeArrowheads="1"/>
          </p:cNvSpPr>
          <p:nvPr/>
        </p:nvSpPr>
        <p:spPr bwMode="auto">
          <a:xfrm>
            <a:off x="1120873" y="1790914"/>
            <a:ext cx="49395" cy="51294"/>
          </a:xfrm>
          <a:custGeom>
            <a:avLst/>
            <a:gdLst>
              <a:gd name="T0" fmla="*/ 56 w 114"/>
              <a:gd name="T1" fmla="*/ 3 h 117"/>
              <a:gd name="T2" fmla="*/ 0 w 114"/>
              <a:gd name="T3" fmla="*/ 59 h 117"/>
              <a:gd name="T4" fmla="*/ 56 w 114"/>
              <a:gd name="T5" fmla="*/ 116 h 117"/>
              <a:gd name="T6" fmla="*/ 113 w 114"/>
              <a:gd name="T7" fmla="*/ 59 h 117"/>
              <a:gd name="T8" fmla="*/ 56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6" y="3"/>
                </a:moveTo>
                <a:cubicBezTo>
                  <a:pt x="25" y="3"/>
                  <a:pt x="0" y="28"/>
                  <a:pt x="0" y="59"/>
                </a:cubicBezTo>
                <a:cubicBezTo>
                  <a:pt x="0" y="90"/>
                  <a:pt x="25" y="116"/>
                  <a:pt x="56" y="116"/>
                </a:cubicBezTo>
                <a:cubicBezTo>
                  <a:pt x="87" y="116"/>
                  <a:pt x="113" y="90"/>
                  <a:pt x="113" y="59"/>
                </a:cubicBezTo>
                <a:cubicBezTo>
                  <a:pt x="113" y="25"/>
                  <a:pt x="87" y="0"/>
                  <a:pt x="56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0" name="Freeform 188"/>
          <p:cNvSpPr>
            <a:spLocks noChangeArrowheads="1"/>
          </p:cNvSpPr>
          <p:nvPr/>
        </p:nvSpPr>
        <p:spPr bwMode="auto">
          <a:xfrm>
            <a:off x="864399" y="1758617"/>
            <a:ext cx="112088" cy="112090"/>
          </a:xfrm>
          <a:custGeom>
            <a:avLst/>
            <a:gdLst>
              <a:gd name="T0" fmla="*/ 130 w 261"/>
              <a:gd name="T1" fmla="*/ 0 h 261"/>
              <a:gd name="T2" fmla="*/ 0 w 261"/>
              <a:gd name="T3" fmla="*/ 130 h 261"/>
              <a:gd name="T4" fmla="*/ 130 w 261"/>
              <a:gd name="T5" fmla="*/ 260 h 261"/>
              <a:gd name="T6" fmla="*/ 260 w 261"/>
              <a:gd name="T7" fmla="*/ 127 h 261"/>
              <a:gd name="T8" fmla="*/ 130 w 261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1">
                <a:moveTo>
                  <a:pt x="130" y="0"/>
                </a:moveTo>
                <a:cubicBezTo>
                  <a:pt x="57" y="0"/>
                  <a:pt x="0" y="60"/>
                  <a:pt x="0" y="130"/>
                </a:cubicBezTo>
                <a:cubicBezTo>
                  <a:pt x="0" y="204"/>
                  <a:pt x="60" y="260"/>
                  <a:pt x="130" y="260"/>
                </a:cubicBezTo>
                <a:cubicBezTo>
                  <a:pt x="204" y="260"/>
                  <a:pt x="260" y="201"/>
                  <a:pt x="260" y="127"/>
                </a:cubicBezTo>
                <a:cubicBezTo>
                  <a:pt x="260" y="60"/>
                  <a:pt x="201" y="0"/>
                  <a:pt x="13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" name="Freeform 189"/>
          <p:cNvSpPr>
            <a:spLocks noChangeArrowheads="1"/>
          </p:cNvSpPr>
          <p:nvPr/>
        </p:nvSpPr>
        <p:spPr bwMode="auto">
          <a:xfrm>
            <a:off x="640221" y="1762416"/>
            <a:ext cx="112088" cy="110189"/>
          </a:xfrm>
          <a:custGeom>
            <a:avLst/>
            <a:gdLst>
              <a:gd name="T0" fmla="*/ 127 w 258"/>
              <a:gd name="T1" fmla="*/ 0 h 255"/>
              <a:gd name="T2" fmla="*/ 0 w 258"/>
              <a:gd name="T3" fmla="*/ 127 h 255"/>
              <a:gd name="T4" fmla="*/ 127 w 258"/>
              <a:gd name="T5" fmla="*/ 254 h 255"/>
              <a:gd name="T6" fmla="*/ 254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7" y="0"/>
                  <a:pt x="0" y="57"/>
                  <a:pt x="0" y="127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7" y="254"/>
                  <a:pt x="254" y="198"/>
                  <a:pt x="254" y="127"/>
                </a:cubicBezTo>
                <a:cubicBezTo>
                  <a:pt x="257" y="57"/>
                  <a:pt x="198" y="0"/>
                  <a:pt x="12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" name="Freeform 190"/>
          <p:cNvSpPr>
            <a:spLocks noChangeArrowheads="1"/>
          </p:cNvSpPr>
          <p:nvPr/>
        </p:nvSpPr>
        <p:spPr bwMode="auto">
          <a:xfrm>
            <a:off x="425541" y="1771916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11" y="46"/>
                  <a:pt x="164" y="0"/>
                  <a:pt x="10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" name="Freeform 191"/>
          <p:cNvSpPr>
            <a:spLocks noChangeArrowheads="1"/>
          </p:cNvSpPr>
          <p:nvPr/>
        </p:nvSpPr>
        <p:spPr bwMode="auto">
          <a:xfrm>
            <a:off x="208962" y="1783315"/>
            <a:ext cx="70294" cy="70292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Freeform 192"/>
          <p:cNvSpPr>
            <a:spLocks noChangeArrowheads="1"/>
          </p:cNvSpPr>
          <p:nvPr/>
        </p:nvSpPr>
        <p:spPr bwMode="auto">
          <a:xfrm>
            <a:off x="-5716" y="1792813"/>
            <a:ext cx="55094" cy="55095"/>
          </a:xfrm>
          <a:custGeom>
            <a:avLst/>
            <a:gdLst>
              <a:gd name="T0" fmla="*/ 62 w 128"/>
              <a:gd name="T1" fmla="*/ 0 h 130"/>
              <a:gd name="T2" fmla="*/ 0 w 128"/>
              <a:gd name="T3" fmla="*/ 65 h 130"/>
              <a:gd name="T4" fmla="*/ 65 w 128"/>
              <a:gd name="T5" fmla="*/ 129 h 130"/>
              <a:gd name="T6" fmla="*/ 127 w 128"/>
              <a:gd name="T7" fmla="*/ 65 h 130"/>
              <a:gd name="T8" fmla="*/ 62 w 128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0">
                <a:moveTo>
                  <a:pt x="62" y="0"/>
                </a:moveTo>
                <a:cubicBezTo>
                  <a:pt x="25" y="0"/>
                  <a:pt x="0" y="29"/>
                  <a:pt x="0" y="65"/>
                </a:cubicBezTo>
                <a:cubicBezTo>
                  <a:pt x="0" y="102"/>
                  <a:pt x="28" y="129"/>
                  <a:pt x="65" y="129"/>
                </a:cubicBezTo>
                <a:cubicBezTo>
                  <a:pt x="99" y="129"/>
                  <a:pt x="127" y="102"/>
                  <a:pt x="127" y="65"/>
                </a:cubicBezTo>
                <a:cubicBezTo>
                  <a:pt x="127" y="29"/>
                  <a:pt x="96" y="0"/>
                  <a:pt x="6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" name="Freeform 193"/>
          <p:cNvSpPr>
            <a:spLocks noChangeArrowheads="1"/>
          </p:cNvSpPr>
          <p:nvPr/>
        </p:nvSpPr>
        <p:spPr bwMode="auto">
          <a:xfrm>
            <a:off x="7183177" y="1519240"/>
            <a:ext cx="79792" cy="81693"/>
          </a:xfrm>
          <a:custGeom>
            <a:avLst/>
            <a:gdLst>
              <a:gd name="T0" fmla="*/ 93 w 187"/>
              <a:gd name="T1" fmla="*/ 0 h 188"/>
              <a:gd name="T2" fmla="*/ 0 w 187"/>
              <a:gd name="T3" fmla="*/ 94 h 188"/>
              <a:gd name="T4" fmla="*/ 93 w 187"/>
              <a:gd name="T5" fmla="*/ 187 h 188"/>
              <a:gd name="T6" fmla="*/ 186 w 187"/>
              <a:gd name="T7" fmla="*/ 94 h 188"/>
              <a:gd name="T8" fmla="*/ 93 w 187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8">
                <a:moveTo>
                  <a:pt x="93" y="0"/>
                </a:moveTo>
                <a:cubicBezTo>
                  <a:pt x="42" y="0"/>
                  <a:pt x="0" y="44"/>
                  <a:pt x="0" y="94"/>
                </a:cubicBezTo>
                <a:cubicBezTo>
                  <a:pt x="0" y="145"/>
                  <a:pt x="42" y="187"/>
                  <a:pt x="93" y="187"/>
                </a:cubicBezTo>
                <a:cubicBezTo>
                  <a:pt x="144" y="187"/>
                  <a:pt x="186" y="145"/>
                  <a:pt x="186" y="94"/>
                </a:cubicBezTo>
                <a:cubicBezTo>
                  <a:pt x="186" y="44"/>
                  <a:pt x="147" y="0"/>
                  <a:pt x="9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" name="Freeform 194"/>
          <p:cNvSpPr>
            <a:spLocks noChangeArrowheads="1"/>
          </p:cNvSpPr>
          <p:nvPr/>
        </p:nvSpPr>
        <p:spPr bwMode="auto">
          <a:xfrm>
            <a:off x="6958999" y="1521141"/>
            <a:ext cx="79792" cy="81691"/>
          </a:xfrm>
          <a:custGeom>
            <a:avLst/>
            <a:gdLst>
              <a:gd name="T0" fmla="*/ 93 w 187"/>
              <a:gd name="T1" fmla="*/ 0 h 188"/>
              <a:gd name="T2" fmla="*/ 0 w 187"/>
              <a:gd name="T3" fmla="*/ 93 h 188"/>
              <a:gd name="T4" fmla="*/ 93 w 187"/>
              <a:gd name="T5" fmla="*/ 187 h 188"/>
              <a:gd name="T6" fmla="*/ 186 w 187"/>
              <a:gd name="T7" fmla="*/ 93 h 188"/>
              <a:gd name="T8" fmla="*/ 93 w 187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8">
                <a:moveTo>
                  <a:pt x="93" y="0"/>
                </a:moveTo>
                <a:cubicBezTo>
                  <a:pt x="42" y="0"/>
                  <a:pt x="0" y="43"/>
                  <a:pt x="0" y="93"/>
                </a:cubicBezTo>
                <a:cubicBezTo>
                  <a:pt x="0" y="144"/>
                  <a:pt x="42" y="187"/>
                  <a:pt x="93" y="187"/>
                </a:cubicBezTo>
                <a:cubicBezTo>
                  <a:pt x="144" y="187"/>
                  <a:pt x="186" y="144"/>
                  <a:pt x="186" y="93"/>
                </a:cubicBezTo>
                <a:cubicBezTo>
                  <a:pt x="186" y="43"/>
                  <a:pt x="144" y="0"/>
                  <a:pt x="9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" name="Freeform 195"/>
          <p:cNvSpPr>
            <a:spLocks noChangeArrowheads="1"/>
          </p:cNvSpPr>
          <p:nvPr/>
        </p:nvSpPr>
        <p:spPr bwMode="auto">
          <a:xfrm>
            <a:off x="6721522" y="1509742"/>
            <a:ext cx="104490" cy="104489"/>
          </a:xfrm>
          <a:custGeom>
            <a:avLst/>
            <a:gdLst>
              <a:gd name="T0" fmla="*/ 119 w 241"/>
              <a:gd name="T1" fmla="*/ 0 h 244"/>
              <a:gd name="T2" fmla="*/ 0 w 241"/>
              <a:gd name="T3" fmla="*/ 121 h 244"/>
              <a:gd name="T4" fmla="*/ 122 w 241"/>
              <a:gd name="T5" fmla="*/ 243 h 244"/>
              <a:gd name="T6" fmla="*/ 240 w 241"/>
              <a:gd name="T7" fmla="*/ 121 h 244"/>
              <a:gd name="T8" fmla="*/ 119 w 241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4">
                <a:moveTo>
                  <a:pt x="119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5" y="243"/>
                  <a:pt x="122" y="243"/>
                </a:cubicBezTo>
                <a:cubicBezTo>
                  <a:pt x="190" y="243"/>
                  <a:pt x="240" y="189"/>
                  <a:pt x="240" y="121"/>
                </a:cubicBezTo>
                <a:cubicBezTo>
                  <a:pt x="240" y="54"/>
                  <a:pt x="187" y="0"/>
                  <a:pt x="11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" name="Freeform 196"/>
          <p:cNvSpPr>
            <a:spLocks noChangeArrowheads="1"/>
          </p:cNvSpPr>
          <p:nvPr/>
        </p:nvSpPr>
        <p:spPr bwMode="auto">
          <a:xfrm>
            <a:off x="6493544" y="1509742"/>
            <a:ext cx="112090" cy="110189"/>
          </a:xfrm>
          <a:custGeom>
            <a:avLst/>
            <a:gdLst>
              <a:gd name="T0" fmla="*/ 127 w 258"/>
              <a:gd name="T1" fmla="*/ 0 h 255"/>
              <a:gd name="T2" fmla="*/ 3 w 258"/>
              <a:gd name="T3" fmla="*/ 127 h 255"/>
              <a:gd name="T4" fmla="*/ 130 w 258"/>
              <a:gd name="T5" fmla="*/ 254 h 255"/>
              <a:gd name="T6" fmla="*/ 257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6" y="0"/>
                  <a:pt x="0" y="57"/>
                  <a:pt x="3" y="127"/>
                </a:cubicBezTo>
                <a:cubicBezTo>
                  <a:pt x="3" y="198"/>
                  <a:pt x="60" y="254"/>
                  <a:pt x="130" y="254"/>
                </a:cubicBezTo>
                <a:cubicBezTo>
                  <a:pt x="201" y="254"/>
                  <a:pt x="257" y="198"/>
                  <a:pt x="257" y="127"/>
                </a:cubicBezTo>
                <a:cubicBezTo>
                  <a:pt x="254" y="57"/>
                  <a:pt x="197" y="0"/>
                  <a:pt x="12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" name="Freeform 197"/>
          <p:cNvSpPr>
            <a:spLocks noChangeArrowheads="1"/>
          </p:cNvSpPr>
          <p:nvPr/>
        </p:nvSpPr>
        <p:spPr bwMode="auto">
          <a:xfrm>
            <a:off x="6271267" y="1509742"/>
            <a:ext cx="108289" cy="110189"/>
          </a:xfrm>
          <a:custGeom>
            <a:avLst/>
            <a:gdLst>
              <a:gd name="T0" fmla="*/ 124 w 252"/>
              <a:gd name="T1" fmla="*/ 0 h 255"/>
              <a:gd name="T2" fmla="*/ 0 w 252"/>
              <a:gd name="T3" fmla="*/ 127 h 255"/>
              <a:gd name="T4" fmla="*/ 127 w 252"/>
              <a:gd name="T5" fmla="*/ 254 h 255"/>
              <a:gd name="T6" fmla="*/ 251 w 252"/>
              <a:gd name="T7" fmla="*/ 127 h 255"/>
              <a:gd name="T8" fmla="*/ 124 w 252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0"/>
                </a:moveTo>
                <a:cubicBezTo>
                  <a:pt x="53" y="0"/>
                  <a:pt x="0" y="57"/>
                  <a:pt x="0" y="127"/>
                </a:cubicBezTo>
                <a:cubicBezTo>
                  <a:pt x="0" y="198"/>
                  <a:pt x="57" y="254"/>
                  <a:pt x="127" y="254"/>
                </a:cubicBezTo>
                <a:cubicBezTo>
                  <a:pt x="198" y="254"/>
                  <a:pt x="251" y="197"/>
                  <a:pt x="251" y="127"/>
                </a:cubicBezTo>
                <a:cubicBezTo>
                  <a:pt x="248" y="56"/>
                  <a:pt x="191" y="0"/>
                  <a:pt x="12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" name="Freeform 198"/>
          <p:cNvSpPr>
            <a:spLocks noChangeArrowheads="1"/>
          </p:cNvSpPr>
          <p:nvPr/>
        </p:nvSpPr>
        <p:spPr bwMode="auto">
          <a:xfrm>
            <a:off x="6045188" y="1513541"/>
            <a:ext cx="106390" cy="104489"/>
          </a:xfrm>
          <a:custGeom>
            <a:avLst/>
            <a:gdLst>
              <a:gd name="T0" fmla="*/ 122 w 247"/>
              <a:gd name="T1" fmla="*/ 0 h 243"/>
              <a:gd name="T2" fmla="*/ 0 w 247"/>
              <a:gd name="T3" fmla="*/ 121 h 243"/>
              <a:gd name="T4" fmla="*/ 122 w 247"/>
              <a:gd name="T5" fmla="*/ 242 h 243"/>
              <a:gd name="T6" fmla="*/ 243 w 247"/>
              <a:gd name="T7" fmla="*/ 121 h 243"/>
              <a:gd name="T8" fmla="*/ 122 w 247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243">
                <a:moveTo>
                  <a:pt x="122" y="0"/>
                </a:moveTo>
                <a:cubicBezTo>
                  <a:pt x="54" y="0"/>
                  <a:pt x="0" y="56"/>
                  <a:pt x="0" y="121"/>
                </a:cubicBezTo>
                <a:cubicBezTo>
                  <a:pt x="0" y="189"/>
                  <a:pt x="57" y="242"/>
                  <a:pt x="122" y="242"/>
                </a:cubicBezTo>
                <a:cubicBezTo>
                  <a:pt x="190" y="242"/>
                  <a:pt x="243" y="189"/>
                  <a:pt x="243" y="121"/>
                </a:cubicBezTo>
                <a:cubicBezTo>
                  <a:pt x="246" y="56"/>
                  <a:pt x="190" y="0"/>
                  <a:pt x="12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" name="Freeform 199"/>
          <p:cNvSpPr>
            <a:spLocks noChangeArrowheads="1"/>
          </p:cNvSpPr>
          <p:nvPr/>
        </p:nvSpPr>
        <p:spPr bwMode="auto">
          <a:xfrm>
            <a:off x="5824810" y="1517341"/>
            <a:ext cx="96891" cy="98790"/>
          </a:xfrm>
          <a:custGeom>
            <a:avLst/>
            <a:gdLst>
              <a:gd name="T0" fmla="*/ 113 w 227"/>
              <a:gd name="T1" fmla="*/ 3 h 229"/>
              <a:gd name="T2" fmla="*/ 0 w 227"/>
              <a:gd name="T3" fmla="*/ 116 h 229"/>
              <a:gd name="T4" fmla="*/ 113 w 227"/>
              <a:gd name="T5" fmla="*/ 228 h 229"/>
              <a:gd name="T6" fmla="*/ 226 w 227"/>
              <a:gd name="T7" fmla="*/ 116 h 229"/>
              <a:gd name="T8" fmla="*/ 113 w 227"/>
              <a:gd name="T9" fmla="*/ 3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9">
                <a:moveTo>
                  <a:pt x="113" y="3"/>
                </a:moveTo>
                <a:cubicBezTo>
                  <a:pt x="51" y="3"/>
                  <a:pt x="0" y="54"/>
                  <a:pt x="0" y="116"/>
                </a:cubicBezTo>
                <a:cubicBezTo>
                  <a:pt x="0" y="179"/>
                  <a:pt x="51" y="228"/>
                  <a:pt x="113" y="228"/>
                </a:cubicBezTo>
                <a:cubicBezTo>
                  <a:pt x="175" y="228"/>
                  <a:pt x="226" y="178"/>
                  <a:pt x="226" y="116"/>
                </a:cubicBezTo>
                <a:cubicBezTo>
                  <a:pt x="226" y="51"/>
                  <a:pt x="175" y="0"/>
                  <a:pt x="113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2" name="Freeform 200"/>
          <p:cNvSpPr>
            <a:spLocks noChangeArrowheads="1"/>
          </p:cNvSpPr>
          <p:nvPr/>
        </p:nvSpPr>
        <p:spPr bwMode="auto">
          <a:xfrm>
            <a:off x="5627230" y="1547738"/>
            <a:ext cx="41796" cy="41796"/>
          </a:xfrm>
          <a:custGeom>
            <a:avLst/>
            <a:gdLst>
              <a:gd name="T0" fmla="*/ 48 w 99"/>
              <a:gd name="T1" fmla="*/ 0 h 99"/>
              <a:gd name="T2" fmla="*/ 0 w 99"/>
              <a:gd name="T3" fmla="*/ 50 h 99"/>
              <a:gd name="T4" fmla="*/ 48 w 99"/>
              <a:gd name="T5" fmla="*/ 98 h 99"/>
              <a:gd name="T6" fmla="*/ 96 w 99"/>
              <a:gd name="T7" fmla="*/ 48 h 99"/>
              <a:gd name="T8" fmla="*/ 48 w 99"/>
              <a:gd name="T9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9">
                <a:moveTo>
                  <a:pt x="48" y="0"/>
                </a:moveTo>
                <a:cubicBezTo>
                  <a:pt x="19" y="0"/>
                  <a:pt x="0" y="22"/>
                  <a:pt x="0" y="50"/>
                </a:cubicBezTo>
                <a:cubicBezTo>
                  <a:pt x="0" y="79"/>
                  <a:pt x="22" y="98"/>
                  <a:pt x="48" y="98"/>
                </a:cubicBezTo>
                <a:cubicBezTo>
                  <a:pt x="76" y="98"/>
                  <a:pt x="96" y="76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3" name="Freeform 201"/>
          <p:cNvSpPr>
            <a:spLocks noChangeArrowheads="1"/>
          </p:cNvSpPr>
          <p:nvPr/>
        </p:nvSpPr>
        <p:spPr bwMode="auto">
          <a:xfrm>
            <a:off x="5395452" y="1540139"/>
            <a:ext cx="55095" cy="56994"/>
          </a:xfrm>
          <a:custGeom>
            <a:avLst/>
            <a:gdLst>
              <a:gd name="T0" fmla="*/ 65 w 130"/>
              <a:gd name="T1" fmla="*/ 0 h 131"/>
              <a:gd name="T2" fmla="*/ 0 w 130"/>
              <a:gd name="T3" fmla="*/ 65 h 131"/>
              <a:gd name="T4" fmla="*/ 65 w 130"/>
              <a:gd name="T5" fmla="*/ 130 h 131"/>
              <a:gd name="T6" fmla="*/ 129 w 130"/>
              <a:gd name="T7" fmla="*/ 65 h 131"/>
              <a:gd name="T8" fmla="*/ 65 w 130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1">
                <a:moveTo>
                  <a:pt x="65" y="0"/>
                </a:moveTo>
                <a:cubicBezTo>
                  <a:pt x="28" y="0"/>
                  <a:pt x="0" y="29"/>
                  <a:pt x="0" y="65"/>
                </a:cubicBezTo>
                <a:cubicBezTo>
                  <a:pt x="0" y="102"/>
                  <a:pt x="29" y="130"/>
                  <a:pt x="65" y="130"/>
                </a:cubicBezTo>
                <a:cubicBezTo>
                  <a:pt x="102" y="130"/>
                  <a:pt x="129" y="102"/>
                  <a:pt x="129" y="65"/>
                </a:cubicBezTo>
                <a:cubicBezTo>
                  <a:pt x="129" y="29"/>
                  <a:pt x="101" y="0"/>
                  <a:pt x="6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4" name="Freeform 202"/>
          <p:cNvSpPr>
            <a:spLocks noChangeArrowheads="1"/>
          </p:cNvSpPr>
          <p:nvPr/>
        </p:nvSpPr>
        <p:spPr bwMode="auto">
          <a:xfrm>
            <a:off x="5165576" y="1538238"/>
            <a:ext cx="64594" cy="64594"/>
          </a:xfrm>
          <a:custGeom>
            <a:avLst/>
            <a:gdLst>
              <a:gd name="T0" fmla="*/ 73 w 151"/>
              <a:gd name="T1" fmla="*/ 0 h 148"/>
              <a:gd name="T2" fmla="*/ 3 w 151"/>
              <a:gd name="T3" fmla="*/ 73 h 148"/>
              <a:gd name="T4" fmla="*/ 76 w 151"/>
              <a:gd name="T5" fmla="*/ 147 h 148"/>
              <a:gd name="T6" fmla="*/ 147 w 151"/>
              <a:gd name="T7" fmla="*/ 73 h 148"/>
              <a:gd name="T8" fmla="*/ 73 w 151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8">
                <a:moveTo>
                  <a:pt x="73" y="0"/>
                </a:moveTo>
                <a:cubicBezTo>
                  <a:pt x="34" y="0"/>
                  <a:pt x="0" y="34"/>
                  <a:pt x="3" y="73"/>
                </a:cubicBezTo>
                <a:cubicBezTo>
                  <a:pt x="3" y="113"/>
                  <a:pt x="34" y="147"/>
                  <a:pt x="76" y="147"/>
                </a:cubicBezTo>
                <a:cubicBezTo>
                  <a:pt x="116" y="147"/>
                  <a:pt x="150" y="113"/>
                  <a:pt x="147" y="73"/>
                </a:cubicBezTo>
                <a:cubicBezTo>
                  <a:pt x="144" y="34"/>
                  <a:pt x="113" y="0"/>
                  <a:pt x="7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" name="Freeform 203"/>
          <p:cNvSpPr>
            <a:spLocks noChangeArrowheads="1"/>
          </p:cNvSpPr>
          <p:nvPr/>
        </p:nvSpPr>
        <p:spPr bwMode="auto">
          <a:xfrm>
            <a:off x="4939497" y="1540139"/>
            <a:ext cx="64594" cy="62693"/>
          </a:xfrm>
          <a:custGeom>
            <a:avLst/>
            <a:gdLst>
              <a:gd name="T0" fmla="*/ 74 w 151"/>
              <a:gd name="T1" fmla="*/ 0 h 147"/>
              <a:gd name="T2" fmla="*/ 0 w 151"/>
              <a:gd name="T3" fmla="*/ 73 h 147"/>
              <a:gd name="T4" fmla="*/ 74 w 151"/>
              <a:gd name="T5" fmla="*/ 146 h 147"/>
              <a:gd name="T6" fmla="*/ 147 w 151"/>
              <a:gd name="T7" fmla="*/ 73 h 147"/>
              <a:gd name="T8" fmla="*/ 74 w 151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7">
                <a:moveTo>
                  <a:pt x="74" y="0"/>
                </a:moveTo>
                <a:cubicBezTo>
                  <a:pt x="34" y="0"/>
                  <a:pt x="0" y="34"/>
                  <a:pt x="0" y="73"/>
                </a:cubicBezTo>
                <a:cubicBezTo>
                  <a:pt x="0" y="113"/>
                  <a:pt x="34" y="146"/>
                  <a:pt x="74" y="146"/>
                </a:cubicBezTo>
                <a:cubicBezTo>
                  <a:pt x="116" y="146"/>
                  <a:pt x="147" y="113"/>
                  <a:pt x="147" y="73"/>
                </a:cubicBezTo>
                <a:cubicBezTo>
                  <a:pt x="150" y="34"/>
                  <a:pt x="116" y="0"/>
                  <a:pt x="7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" name="Freeform 204"/>
          <p:cNvSpPr>
            <a:spLocks noChangeArrowheads="1"/>
          </p:cNvSpPr>
          <p:nvPr/>
        </p:nvSpPr>
        <p:spPr bwMode="auto">
          <a:xfrm>
            <a:off x="4717220" y="1542038"/>
            <a:ext cx="60794" cy="60794"/>
          </a:xfrm>
          <a:custGeom>
            <a:avLst/>
            <a:gdLst>
              <a:gd name="T0" fmla="*/ 70 w 142"/>
              <a:gd name="T1" fmla="*/ 0 h 142"/>
              <a:gd name="T2" fmla="*/ 0 w 142"/>
              <a:gd name="T3" fmla="*/ 71 h 142"/>
              <a:gd name="T4" fmla="*/ 70 w 142"/>
              <a:gd name="T5" fmla="*/ 141 h 142"/>
              <a:gd name="T6" fmla="*/ 141 w 142"/>
              <a:gd name="T7" fmla="*/ 71 h 142"/>
              <a:gd name="T8" fmla="*/ 70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1" y="141"/>
                  <a:pt x="70" y="141"/>
                </a:cubicBezTo>
                <a:cubicBezTo>
                  <a:pt x="110" y="141"/>
                  <a:pt x="141" y="110"/>
                  <a:pt x="141" y="71"/>
                </a:cubicBezTo>
                <a:cubicBezTo>
                  <a:pt x="141" y="31"/>
                  <a:pt x="110" y="0"/>
                  <a:pt x="7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7" name="Freeform 205"/>
          <p:cNvSpPr>
            <a:spLocks noChangeArrowheads="1"/>
          </p:cNvSpPr>
          <p:nvPr/>
        </p:nvSpPr>
        <p:spPr bwMode="auto">
          <a:xfrm>
            <a:off x="4500641" y="1553437"/>
            <a:ext cx="41796" cy="41796"/>
          </a:xfrm>
          <a:custGeom>
            <a:avLst/>
            <a:gdLst>
              <a:gd name="T0" fmla="*/ 96 w 97"/>
              <a:gd name="T1" fmla="*/ 47 h 97"/>
              <a:gd name="T2" fmla="*/ 90 w 97"/>
              <a:gd name="T3" fmla="*/ 72 h 97"/>
              <a:gd name="T4" fmla="*/ 73 w 97"/>
              <a:gd name="T5" fmla="*/ 89 h 97"/>
              <a:gd name="T6" fmla="*/ 49 w 97"/>
              <a:gd name="T7" fmla="*/ 96 h 97"/>
              <a:gd name="T8" fmla="*/ 25 w 97"/>
              <a:gd name="T9" fmla="*/ 89 h 97"/>
              <a:gd name="T10" fmla="*/ 7 w 97"/>
              <a:gd name="T11" fmla="*/ 72 h 97"/>
              <a:gd name="T12" fmla="*/ 0 w 97"/>
              <a:gd name="T13" fmla="*/ 48 h 97"/>
              <a:gd name="T14" fmla="*/ 7 w 97"/>
              <a:gd name="T15" fmla="*/ 24 h 97"/>
              <a:gd name="T16" fmla="*/ 24 w 97"/>
              <a:gd name="T17" fmla="*/ 6 h 97"/>
              <a:gd name="T18" fmla="*/ 48 w 97"/>
              <a:gd name="T19" fmla="*/ 0 h 97"/>
              <a:gd name="T20" fmla="*/ 72 w 97"/>
              <a:gd name="T21" fmla="*/ 6 h 97"/>
              <a:gd name="T22" fmla="*/ 90 w 97"/>
              <a:gd name="T23" fmla="*/ 24 h 97"/>
              <a:gd name="T24" fmla="*/ 96 w 97"/>
              <a:gd name="T25" fmla="*/ 4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7" h="97">
                <a:moveTo>
                  <a:pt x="96" y="47"/>
                </a:moveTo>
                <a:cubicBezTo>
                  <a:pt x="96" y="56"/>
                  <a:pt x="95" y="65"/>
                  <a:pt x="90" y="72"/>
                </a:cubicBezTo>
                <a:cubicBezTo>
                  <a:pt x="86" y="80"/>
                  <a:pt x="81" y="85"/>
                  <a:pt x="73" y="89"/>
                </a:cubicBezTo>
                <a:cubicBezTo>
                  <a:pt x="66" y="94"/>
                  <a:pt x="58" y="96"/>
                  <a:pt x="49" y="96"/>
                </a:cubicBezTo>
                <a:cubicBezTo>
                  <a:pt x="40" y="96"/>
                  <a:pt x="33" y="94"/>
                  <a:pt x="25" y="89"/>
                </a:cubicBezTo>
                <a:cubicBezTo>
                  <a:pt x="18" y="85"/>
                  <a:pt x="11" y="80"/>
                  <a:pt x="7" y="72"/>
                </a:cubicBezTo>
                <a:cubicBezTo>
                  <a:pt x="3" y="64"/>
                  <a:pt x="1" y="57"/>
                  <a:pt x="0" y="48"/>
                </a:cubicBezTo>
                <a:cubicBezTo>
                  <a:pt x="0" y="39"/>
                  <a:pt x="3" y="32"/>
                  <a:pt x="7" y="24"/>
                </a:cubicBezTo>
                <a:cubicBezTo>
                  <a:pt x="12" y="16"/>
                  <a:pt x="17" y="11"/>
                  <a:pt x="24" y="6"/>
                </a:cubicBezTo>
                <a:cubicBezTo>
                  <a:pt x="32" y="2"/>
                  <a:pt x="39" y="0"/>
                  <a:pt x="48" y="0"/>
                </a:cubicBezTo>
                <a:cubicBezTo>
                  <a:pt x="57" y="0"/>
                  <a:pt x="65" y="2"/>
                  <a:pt x="72" y="6"/>
                </a:cubicBezTo>
                <a:cubicBezTo>
                  <a:pt x="80" y="10"/>
                  <a:pt x="86" y="17"/>
                  <a:pt x="90" y="24"/>
                </a:cubicBezTo>
                <a:cubicBezTo>
                  <a:pt x="95" y="32"/>
                  <a:pt x="96" y="39"/>
                  <a:pt x="96" y="47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8" name="Freeform 206"/>
          <p:cNvSpPr>
            <a:spLocks noChangeArrowheads="1"/>
          </p:cNvSpPr>
          <p:nvPr/>
        </p:nvSpPr>
        <p:spPr bwMode="auto">
          <a:xfrm>
            <a:off x="4274563" y="1551538"/>
            <a:ext cx="45596" cy="45596"/>
          </a:xfrm>
          <a:custGeom>
            <a:avLst/>
            <a:gdLst>
              <a:gd name="T0" fmla="*/ 53 w 108"/>
              <a:gd name="T1" fmla="*/ 0 h 108"/>
              <a:gd name="T2" fmla="*/ 0 w 108"/>
              <a:gd name="T3" fmla="*/ 53 h 108"/>
              <a:gd name="T4" fmla="*/ 53 w 108"/>
              <a:gd name="T5" fmla="*/ 107 h 108"/>
              <a:gd name="T6" fmla="*/ 107 w 108"/>
              <a:gd name="T7" fmla="*/ 53 h 108"/>
              <a:gd name="T8" fmla="*/ 53 w 108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8">
                <a:moveTo>
                  <a:pt x="53" y="0"/>
                </a:moveTo>
                <a:cubicBezTo>
                  <a:pt x="25" y="0"/>
                  <a:pt x="0" y="25"/>
                  <a:pt x="0" y="53"/>
                </a:cubicBezTo>
                <a:cubicBezTo>
                  <a:pt x="0" y="85"/>
                  <a:pt x="25" y="107"/>
                  <a:pt x="53" y="107"/>
                </a:cubicBezTo>
                <a:cubicBezTo>
                  <a:pt x="81" y="107"/>
                  <a:pt x="107" y="82"/>
                  <a:pt x="107" y="53"/>
                </a:cubicBezTo>
                <a:cubicBezTo>
                  <a:pt x="107" y="22"/>
                  <a:pt x="81" y="0"/>
                  <a:pt x="5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9" name="Freeform 207"/>
          <p:cNvSpPr>
            <a:spLocks noChangeArrowheads="1"/>
          </p:cNvSpPr>
          <p:nvPr/>
        </p:nvSpPr>
        <p:spPr bwMode="auto">
          <a:xfrm>
            <a:off x="4044686" y="1547738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9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9"/>
                  <a:pt x="99" y="0"/>
                  <a:pt x="6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" name="Freeform 208"/>
          <p:cNvSpPr>
            <a:spLocks noChangeArrowheads="1"/>
          </p:cNvSpPr>
          <p:nvPr/>
        </p:nvSpPr>
        <p:spPr bwMode="auto">
          <a:xfrm>
            <a:off x="3805309" y="1536339"/>
            <a:ext cx="79792" cy="79792"/>
          </a:xfrm>
          <a:custGeom>
            <a:avLst/>
            <a:gdLst>
              <a:gd name="T0" fmla="*/ 93 w 187"/>
              <a:gd name="T1" fmla="*/ 0 h 187"/>
              <a:gd name="T2" fmla="*/ 0 w 187"/>
              <a:gd name="T3" fmla="*/ 93 h 187"/>
              <a:gd name="T4" fmla="*/ 93 w 187"/>
              <a:gd name="T5" fmla="*/ 186 h 187"/>
              <a:gd name="T6" fmla="*/ 186 w 187"/>
              <a:gd name="T7" fmla="*/ 93 h 187"/>
              <a:gd name="T8" fmla="*/ 93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93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3" y="186"/>
                </a:cubicBezTo>
                <a:cubicBezTo>
                  <a:pt x="144" y="186"/>
                  <a:pt x="186" y="144"/>
                  <a:pt x="186" y="93"/>
                </a:cubicBezTo>
                <a:cubicBezTo>
                  <a:pt x="186" y="40"/>
                  <a:pt x="147" y="0"/>
                  <a:pt x="9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1" name="Freeform 209"/>
          <p:cNvSpPr>
            <a:spLocks noChangeArrowheads="1"/>
          </p:cNvSpPr>
          <p:nvPr/>
        </p:nvSpPr>
        <p:spPr bwMode="auto">
          <a:xfrm>
            <a:off x="3575431" y="1530639"/>
            <a:ext cx="93091" cy="93091"/>
          </a:xfrm>
          <a:custGeom>
            <a:avLst/>
            <a:gdLst>
              <a:gd name="T0" fmla="*/ 106 w 214"/>
              <a:gd name="T1" fmla="*/ 3 h 218"/>
              <a:gd name="T2" fmla="*/ 0 w 214"/>
              <a:gd name="T3" fmla="*/ 110 h 218"/>
              <a:gd name="T4" fmla="*/ 106 w 214"/>
              <a:gd name="T5" fmla="*/ 217 h 218"/>
              <a:gd name="T6" fmla="*/ 213 w 214"/>
              <a:gd name="T7" fmla="*/ 110 h 218"/>
              <a:gd name="T8" fmla="*/ 106 w 214"/>
              <a:gd name="T9" fmla="*/ 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218">
                <a:moveTo>
                  <a:pt x="106" y="3"/>
                </a:moveTo>
                <a:cubicBezTo>
                  <a:pt x="48" y="3"/>
                  <a:pt x="0" y="51"/>
                  <a:pt x="0" y="110"/>
                </a:cubicBezTo>
                <a:cubicBezTo>
                  <a:pt x="0" y="169"/>
                  <a:pt x="48" y="217"/>
                  <a:pt x="106" y="217"/>
                </a:cubicBezTo>
                <a:cubicBezTo>
                  <a:pt x="165" y="217"/>
                  <a:pt x="213" y="169"/>
                  <a:pt x="213" y="110"/>
                </a:cubicBezTo>
                <a:cubicBezTo>
                  <a:pt x="213" y="48"/>
                  <a:pt x="165" y="0"/>
                  <a:pt x="106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2" name="Freeform 210"/>
          <p:cNvSpPr>
            <a:spLocks noChangeArrowheads="1"/>
          </p:cNvSpPr>
          <p:nvPr/>
        </p:nvSpPr>
        <p:spPr bwMode="auto">
          <a:xfrm>
            <a:off x="3351253" y="1534439"/>
            <a:ext cx="89292" cy="91191"/>
          </a:xfrm>
          <a:custGeom>
            <a:avLst/>
            <a:gdLst>
              <a:gd name="T0" fmla="*/ 104 w 209"/>
              <a:gd name="T1" fmla="*/ 0 h 210"/>
              <a:gd name="T2" fmla="*/ 2 w 209"/>
              <a:gd name="T3" fmla="*/ 105 h 210"/>
              <a:gd name="T4" fmla="*/ 107 w 209"/>
              <a:gd name="T5" fmla="*/ 206 h 210"/>
              <a:gd name="T6" fmla="*/ 208 w 209"/>
              <a:gd name="T7" fmla="*/ 102 h 210"/>
              <a:gd name="T8" fmla="*/ 104 w 209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10">
                <a:moveTo>
                  <a:pt x="104" y="0"/>
                </a:moveTo>
                <a:cubicBezTo>
                  <a:pt x="48" y="0"/>
                  <a:pt x="0" y="48"/>
                  <a:pt x="2" y="105"/>
                </a:cubicBezTo>
                <a:cubicBezTo>
                  <a:pt x="2" y="161"/>
                  <a:pt x="50" y="209"/>
                  <a:pt x="107" y="206"/>
                </a:cubicBezTo>
                <a:cubicBezTo>
                  <a:pt x="163" y="206"/>
                  <a:pt x="208" y="158"/>
                  <a:pt x="208" y="102"/>
                </a:cubicBezTo>
                <a:cubicBezTo>
                  <a:pt x="206" y="46"/>
                  <a:pt x="160" y="0"/>
                  <a:pt x="10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" name="Freeform 211"/>
          <p:cNvSpPr>
            <a:spLocks noChangeArrowheads="1"/>
          </p:cNvSpPr>
          <p:nvPr/>
        </p:nvSpPr>
        <p:spPr bwMode="auto">
          <a:xfrm>
            <a:off x="3140375" y="1547738"/>
            <a:ext cx="64594" cy="64594"/>
          </a:xfrm>
          <a:custGeom>
            <a:avLst/>
            <a:gdLst>
              <a:gd name="T0" fmla="*/ 73 w 150"/>
              <a:gd name="T1" fmla="*/ 0 h 148"/>
              <a:gd name="T2" fmla="*/ 0 w 150"/>
              <a:gd name="T3" fmla="*/ 74 h 148"/>
              <a:gd name="T4" fmla="*/ 76 w 150"/>
              <a:gd name="T5" fmla="*/ 147 h 148"/>
              <a:gd name="T6" fmla="*/ 149 w 150"/>
              <a:gd name="T7" fmla="*/ 74 h 148"/>
              <a:gd name="T8" fmla="*/ 73 w 150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8">
                <a:moveTo>
                  <a:pt x="73" y="0"/>
                </a:moveTo>
                <a:cubicBezTo>
                  <a:pt x="31" y="0"/>
                  <a:pt x="0" y="35"/>
                  <a:pt x="0" y="74"/>
                </a:cubicBezTo>
                <a:cubicBezTo>
                  <a:pt x="0" y="114"/>
                  <a:pt x="33" y="147"/>
                  <a:pt x="76" y="147"/>
                </a:cubicBezTo>
                <a:cubicBezTo>
                  <a:pt x="115" y="147"/>
                  <a:pt x="149" y="113"/>
                  <a:pt x="149" y="74"/>
                </a:cubicBezTo>
                <a:cubicBezTo>
                  <a:pt x="146" y="34"/>
                  <a:pt x="112" y="0"/>
                  <a:pt x="7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4" name="Freeform 212"/>
          <p:cNvSpPr>
            <a:spLocks noChangeArrowheads="1"/>
          </p:cNvSpPr>
          <p:nvPr/>
        </p:nvSpPr>
        <p:spPr bwMode="auto">
          <a:xfrm>
            <a:off x="2912397" y="1547738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4" y="0"/>
                  <a:pt x="0" y="36"/>
                  <a:pt x="0" y="79"/>
                </a:cubicBezTo>
                <a:cubicBezTo>
                  <a:pt x="0" y="124"/>
                  <a:pt x="37" y="158"/>
                  <a:pt x="79" y="158"/>
                </a:cubicBezTo>
                <a:cubicBezTo>
                  <a:pt x="124" y="158"/>
                  <a:pt x="158" y="121"/>
                  <a:pt x="158" y="79"/>
                </a:cubicBezTo>
                <a:cubicBezTo>
                  <a:pt x="158" y="33"/>
                  <a:pt x="121" y="0"/>
                  <a:pt x="7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" name="Freeform 213"/>
          <p:cNvSpPr>
            <a:spLocks noChangeArrowheads="1"/>
          </p:cNvSpPr>
          <p:nvPr/>
        </p:nvSpPr>
        <p:spPr bwMode="auto">
          <a:xfrm>
            <a:off x="2686319" y="1547738"/>
            <a:ext cx="70294" cy="70292"/>
          </a:xfrm>
          <a:custGeom>
            <a:avLst/>
            <a:gdLst>
              <a:gd name="T0" fmla="*/ 82 w 162"/>
              <a:gd name="T1" fmla="*/ 0 h 164"/>
              <a:gd name="T2" fmla="*/ 0 w 162"/>
              <a:gd name="T3" fmla="*/ 81 h 164"/>
              <a:gd name="T4" fmla="*/ 82 w 162"/>
              <a:gd name="T5" fmla="*/ 163 h 164"/>
              <a:gd name="T6" fmla="*/ 161 w 162"/>
              <a:gd name="T7" fmla="*/ 81 h 164"/>
              <a:gd name="T8" fmla="*/ 82 w 162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164">
                <a:moveTo>
                  <a:pt x="82" y="0"/>
                </a:moveTo>
                <a:cubicBezTo>
                  <a:pt x="37" y="0"/>
                  <a:pt x="0" y="36"/>
                  <a:pt x="0" y="81"/>
                </a:cubicBezTo>
                <a:cubicBezTo>
                  <a:pt x="0" y="127"/>
                  <a:pt x="37" y="163"/>
                  <a:pt x="82" y="163"/>
                </a:cubicBezTo>
                <a:cubicBezTo>
                  <a:pt x="127" y="163"/>
                  <a:pt x="161" y="127"/>
                  <a:pt x="161" y="81"/>
                </a:cubicBezTo>
                <a:cubicBezTo>
                  <a:pt x="161" y="36"/>
                  <a:pt x="124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" name="Freeform 214"/>
          <p:cNvSpPr>
            <a:spLocks noChangeArrowheads="1"/>
          </p:cNvSpPr>
          <p:nvPr/>
        </p:nvSpPr>
        <p:spPr bwMode="auto">
          <a:xfrm>
            <a:off x="2445043" y="1530639"/>
            <a:ext cx="104489" cy="104490"/>
          </a:xfrm>
          <a:custGeom>
            <a:avLst/>
            <a:gdLst>
              <a:gd name="T0" fmla="*/ 119 w 241"/>
              <a:gd name="T1" fmla="*/ 0 h 244"/>
              <a:gd name="T2" fmla="*/ 0 w 241"/>
              <a:gd name="T3" fmla="*/ 121 h 244"/>
              <a:gd name="T4" fmla="*/ 122 w 241"/>
              <a:gd name="T5" fmla="*/ 243 h 244"/>
              <a:gd name="T6" fmla="*/ 240 w 241"/>
              <a:gd name="T7" fmla="*/ 121 h 244"/>
              <a:gd name="T8" fmla="*/ 119 w 241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4">
                <a:moveTo>
                  <a:pt x="119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4" y="243"/>
                  <a:pt x="122" y="243"/>
                </a:cubicBezTo>
                <a:cubicBezTo>
                  <a:pt x="189" y="243"/>
                  <a:pt x="240" y="189"/>
                  <a:pt x="240" y="121"/>
                </a:cubicBezTo>
                <a:cubicBezTo>
                  <a:pt x="240" y="54"/>
                  <a:pt x="187" y="0"/>
                  <a:pt x="11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" name="Freeform 215"/>
          <p:cNvSpPr>
            <a:spLocks noChangeArrowheads="1"/>
          </p:cNvSpPr>
          <p:nvPr/>
        </p:nvSpPr>
        <p:spPr bwMode="auto">
          <a:xfrm>
            <a:off x="2222764" y="1536339"/>
            <a:ext cx="96891" cy="96890"/>
          </a:xfrm>
          <a:custGeom>
            <a:avLst/>
            <a:gdLst>
              <a:gd name="T0" fmla="*/ 113 w 227"/>
              <a:gd name="T1" fmla="*/ 0 h 227"/>
              <a:gd name="T2" fmla="*/ 0 w 227"/>
              <a:gd name="T3" fmla="*/ 113 h 227"/>
              <a:gd name="T4" fmla="*/ 113 w 227"/>
              <a:gd name="T5" fmla="*/ 226 h 227"/>
              <a:gd name="T6" fmla="*/ 226 w 227"/>
              <a:gd name="T7" fmla="*/ 113 h 227"/>
              <a:gd name="T8" fmla="*/ 113 w 227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7">
                <a:moveTo>
                  <a:pt x="113" y="0"/>
                </a:moveTo>
                <a:cubicBezTo>
                  <a:pt x="51" y="0"/>
                  <a:pt x="0" y="51"/>
                  <a:pt x="0" y="113"/>
                </a:cubicBezTo>
                <a:cubicBezTo>
                  <a:pt x="0" y="175"/>
                  <a:pt x="51" y="226"/>
                  <a:pt x="113" y="226"/>
                </a:cubicBezTo>
                <a:cubicBezTo>
                  <a:pt x="175" y="226"/>
                  <a:pt x="226" y="175"/>
                  <a:pt x="226" y="113"/>
                </a:cubicBezTo>
                <a:cubicBezTo>
                  <a:pt x="226" y="51"/>
                  <a:pt x="175" y="0"/>
                  <a:pt x="11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8" name="Freeform 216"/>
          <p:cNvSpPr>
            <a:spLocks noChangeArrowheads="1"/>
          </p:cNvSpPr>
          <p:nvPr/>
        </p:nvSpPr>
        <p:spPr bwMode="auto">
          <a:xfrm>
            <a:off x="1994787" y="1534439"/>
            <a:ext cx="104490" cy="104490"/>
          </a:xfrm>
          <a:custGeom>
            <a:avLst/>
            <a:gdLst>
              <a:gd name="T0" fmla="*/ 119 w 244"/>
              <a:gd name="T1" fmla="*/ 0 h 243"/>
              <a:gd name="T2" fmla="*/ 0 w 244"/>
              <a:gd name="T3" fmla="*/ 121 h 243"/>
              <a:gd name="T4" fmla="*/ 122 w 244"/>
              <a:gd name="T5" fmla="*/ 242 h 243"/>
              <a:gd name="T6" fmla="*/ 243 w 244"/>
              <a:gd name="T7" fmla="*/ 121 h 243"/>
              <a:gd name="T8" fmla="*/ 119 w 244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3">
                <a:moveTo>
                  <a:pt x="119" y="0"/>
                </a:moveTo>
                <a:cubicBezTo>
                  <a:pt x="51" y="0"/>
                  <a:pt x="0" y="53"/>
                  <a:pt x="0" y="121"/>
                </a:cubicBezTo>
                <a:cubicBezTo>
                  <a:pt x="0" y="189"/>
                  <a:pt x="54" y="242"/>
                  <a:pt x="122" y="242"/>
                </a:cubicBezTo>
                <a:cubicBezTo>
                  <a:pt x="189" y="242"/>
                  <a:pt x="243" y="189"/>
                  <a:pt x="243" y="121"/>
                </a:cubicBezTo>
                <a:cubicBezTo>
                  <a:pt x="240" y="53"/>
                  <a:pt x="184" y="0"/>
                  <a:pt x="11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9" name="Freeform 217"/>
          <p:cNvSpPr>
            <a:spLocks noChangeArrowheads="1"/>
          </p:cNvSpPr>
          <p:nvPr/>
        </p:nvSpPr>
        <p:spPr bwMode="auto">
          <a:xfrm>
            <a:off x="1768710" y="1534439"/>
            <a:ext cx="104489" cy="104490"/>
          </a:xfrm>
          <a:custGeom>
            <a:avLst/>
            <a:gdLst>
              <a:gd name="T0" fmla="*/ 119 w 241"/>
              <a:gd name="T1" fmla="*/ 3 h 241"/>
              <a:gd name="T2" fmla="*/ 0 w 241"/>
              <a:gd name="T3" fmla="*/ 122 h 241"/>
              <a:gd name="T4" fmla="*/ 119 w 241"/>
              <a:gd name="T5" fmla="*/ 240 h 241"/>
              <a:gd name="T6" fmla="*/ 237 w 241"/>
              <a:gd name="T7" fmla="*/ 122 h 241"/>
              <a:gd name="T8" fmla="*/ 119 w 241"/>
              <a:gd name="T9" fmla="*/ 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1">
                <a:moveTo>
                  <a:pt x="119" y="3"/>
                </a:moveTo>
                <a:cubicBezTo>
                  <a:pt x="54" y="3"/>
                  <a:pt x="0" y="57"/>
                  <a:pt x="0" y="122"/>
                </a:cubicBezTo>
                <a:cubicBezTo>
                  <a:pt x="0" y="187"/>
                  <a:pt x="54" y="240"/>
                  <a:pt x="119" y="240"/>
                </a:cubicBezTo>
                <a:cubicBezTo>
                  <a:pt x="184" y="240"/>
                  <a:pt x="237" y="187"/>
                  <a:pt x="237" y="122"/>
                </a:cubicBezTo>
                <a:cubicBezTo>
                  <a:pt x="240" y="54"/>
                  <a:pt x="187" y="0"/>
                  <a:pt x="119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" name="Freeform 218"/>
          <p:cNvSpPr>
            <a:spLocks noChangeArrowheads="1"/>
          </p:cNvSpPr>
          <p:nvPr/>
        </p:nvSpPr>
        <p:spPr bwMode="auto">
          <a:xfrm>
            <a:off x="1546431" y="1540139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0"/>
                  <a:pt x="3" y="113"/>
                </a:cubicBezTo>
                <a:cubicBezTo>
                  <a:pt x="3" y="175"/>
                  <a:pt x="53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" name="Freeform 219"/>
          <p:cNvSpPr>
            <a:spLocks noChangeArrowheads="1"/>
          </p:cNvSpPr>
          <p:nvPr/>
        </p:nvSpPr>
        <p:spPr bwMode="auto">
          <a:xfrm>
            <a:off x="1301356" y="1519240"/>
            <a:ext cx="138686" cy="138687"/>
          </a:xfrm>
          <a:custGeom>
            <a:avLst/>
            <a:gdLst>
              <a:gd name="T0" fmla="*/ 161 w 322"/>
              <a:gd name="T1" fmla="*/ 0 h 322"/>
              <a:gd name="T2" fmla="*/ 0 w 322"/>
              <a:gd name="T3" fmla="*/ 161 h 322"/>
              <a:gd name="T4" fmla="*/ 161 w 322"/>
              <a:gd name="T5" fmla="*/ 321 h 322"/>
              <a:gd name="T6" fmla="*/ 321 w 322"/>
              <a:gd name="T7" fmla="*/ 161 h 322"/>
              <a:gd name="T8" fmla="*/ 161 w 322"/>
              <a:gd name="T9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22">
                <a:moveTo>
                  <a:pt x="161" y="0"/>
                </a:moveTo>
                <a:cubicBezTo>
                  <a:pt x="70" y="0"/>
                  <a:pt x="0" y="73"/>
                  <a:pt x="0" y="161"/>
                </a:cubicBezTo>
                <a:cubicBezTo>
                  <a:pt x="0" y="251"/>
                  <a:pt x="73" y="321"/>
                  <a:pt x="161" y="321"/>
                </a:cubicBezTo>
                <a:cubicBezTo>
                  <a:pt x="251" y="321"/>
                  <a:pt x="321" y="249"/>
                  <a:pt x="321" y="161"/>
                </a:cubicBezTo>
                <a:cubicBezTo>
                  <a:pt x="321" y="74"/>
                  <a:pt x="251" y="0"/>
                  <a:pt x="16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2" name="Freeform 220"/>
          <p:cNvSpPr>
            <a:spLocks noChangeArrowheads="1"/>
          </p:cNvSpPr>
          <p:nvPr/>
        </p:nvSpPr>
        <p:spPr bwMode="auto">
          <a:xfrm>
            <a:off x="1086676" y="1530639"/>
            <a:ext cx="117788" cy="117788"/>
          </a:xfrm>
          <a:custGeom>
            <a:avLst/>
            <a:gdLst>
              <a:gd name="T0" fmla="*/ 136 w 272"/>
              <a:gd name="T1" fmla="*/ 3 h 275"/>
              <a:gd name="T2" fmla="*/ 0 w 272"/>
              <a:gd name="T3" fmla="*/ 138 h 275"/>
              <a:gd name="T4" fmla="*/ 136 w 272"/>
              <a:gd name="T5" fmla="*/ 274 h 275"/>
              <a:gd name="T6" fmla="*/ 271 w 272"/>
              <a:gd name="T7" fmla="*/ 138 h 275"/>
              <a:gd name="T8" fmla="*/ 136 w 272"/>
              <a:gd name="T9" fmla="*/ 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6" y="3"/>
                </a:moveTo>
                <a:cubicBezTo>
                  <a:pt x="62" y="3"/>
                  <a:pt x="0" y="65"/>
                  <a:pt x="0" y="138"/>
                </a:cubicBezTo>
                <a:cubicBezTo>
                  <a:pt x="0" y="214"/>
                  <a:pt x="62" y="274"/>
                  <a:pt x="136" y="274"/>
                </a:cubicBezTo>
                <a:cubicBezTo>
                  <a:pt x="209" y="274"/>
                  <a:pt x="271" y="212"/>
                  <a:pt x="271" y="138"/>
                </a:cubicBezTo>
                <a:cubicBezTo>
                  <a:pt x="271" y="62"/>
                  <a:pt x="209" y="0"/>
                  <a:pt x="136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3" name="Freeform 221"/>
          <p:cNvSpPr>
            <a:spLocks noChangeArrowheads="1"/>
          </p:cNvSpPr>
          <p:nvPr/>
        </p:nvSpPr>
        <p:spPr bwMode="auto">
          <a:xfrm>
            <a:off x="854899" y="1524940"/>
            <a:ext cx="131088" cy="131087"/>
          </a:xfrm>
          <a:custGeom>
            <a:avLst/>
            <a:gdLst>
              <a:gd name="T0" fmla="*/ 152 w 306"/>
              <a:gd name="T1" fmla="*/ 0 h 306"/>
              <a:gd name="T2" fmla="*/ 0 w 306"/>
              <a:gd name="T3" fmla="*/ 152 h 306"/>
              <a:gd name="T4" fmla="*/ 152 w 306"/>
              <a:gd name="T5" fmla="*/ 305 h 306"/>
              <a:gd name="T6" fmla="*/ 305 w 306"/>
              <a:gd name="T7" fmla="*/ 152 h 306"/>
              <a:gd name="T8" fmla="*/ 152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2" y="0"/>
                </a:moveTo>
                <a:cubicBezTo>
                  <a:pt x="68" y="0"/>
                  <a:pt x="0" y="68"/>
                  <a:pt x="0" y="152"/>
                </a:cubicBezTo>
                <a:cubicBezTo>
                  <a:pt x="0" y="237"/>
                  <a:pt x="67" y="305"/>
                  <a:pt x="152" y="305"/>
                </a:cubicBezTo>
                <a:cubicBezTo>
                  <a:pt x="236" y="305"/>
                  <a:pt x="305" y="237"/>
                  <a:pt x="305" y="152"/>
                </a:cubicBezTo>
                <a:cubicBezTo>
                  <a:pt x="305" y="68"/>
                  <a:pt x="234" y="0"/>
                  <a:pt x="15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4" name="Freeform 222"/>
          <p:cNvSpPr>
            <a:spLocks noChangeArrowheads="1"/>
          </p:cNvSpPr>
          <p:nvPr/>
        </p:nvSpPr>
        <p:spPr bwMode="auto">
          <a:xfrm>
            <a:off x="632621" y="1528740"/>
            <a:ext cx="127287" cy="129187"/>
          </a:xfrm>
          <a:custGeom>
            <a:avLst/>
            <a:gdLst>
              <a:gd name="T0" fmla="*/ 146 w 297"/>
              <a:gd name="T1" fmla="*/ 0 h 298"/>
              <a:gd name="T2" fmla="*/ 0 w 297"/>
              <a:gd name="T3" fmla="*/ 150 h 298"/>
              <a:gd name="T4" fmla="*/ 149 w 297"/>
              <a:gd name="T5" fmla="*/ 297 h 298"/>
              <a:gd name="T6" fmla="*/ 296 w 297"/>
              <a:gd name="T7" fmla="*/ 147 h 298"/>
              <a:gd name="T8" fmla="*/ 146 w 297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98">
                <a:moveTo>
                  <a:pt x="146" y="0"/>
                </a:moveTo>
                <a:cubicBezTo>
                  <a:pt x="64" y="0"/>
                  <a:pt x="0" y="68"/>
                  <a:pt x="0" y="150"/>
                </a:cubicBezTo>
                <a:cubicBezTo>
                  <a:pt x="0" y="232"/>
                  <a:pt x="64" y="297"/>
                  <a:pt x="149" y="297"/>
                </a:cubicBezTo>
                <a:cubicBezTo>
                  <a:pt x="231" y="297"/>
                  <a:pt x="296" y="229"/>
                  <a:pt x="296" y="147"/>
                </a:cubicBezTo>
                <a:cubicBezTo>
                  <a:pt x="293" y="65"/>
                  <a:pt x="228" y="0"/>
                  <a:pt x="14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" name="Freeform 223"/>
          <p:cNvSpPr>
            <a:spLocks noChangeArrowheads="1"/>
          </p:cNvSpPr>
          <p:nvPr/>
        </p:nvSpPr>
        <p:spPr bwMode="auto">
          <a:xfrm>
            <a:off x="416043" y="1540139"/>
            <a:ext cx="108289" cy="106390"/>
          </a:xfrm>
          <a:custGeom>
            <a:avLst/>
            <a:gdLst>
              <a:gd name="T0" fmla="*/ 124 w 252"/>
              <a:gd name="T1" fmla="*/ 0 h 249"/>
              <a:gd name="T2" fmla="*/ 0 w 252"/>
              <a:gd name="T3" fmla="*/ 124 h 249"/>
              <a:gd name="T4" fmla="*/ 124 w 252"/>
              <a:gd name="T5" fmla="*/ 248 h 249"/>
              <a:gd name="T6" fmla="*/ 249 w 252"/>
              <a:gd name="T7" fmla="*/ 124 h 249"/>
              <a:gd name="T8" fmla="*/ 124 w 252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49">
                <a:moveTo>
                  <a:pt x="124" y="0"/>
                </a:moveTo>
                <a:cubicBezTo>
                  <a:pt x="57" y="0"/>
                  <a:pt x="0" y="56"/>
                  <a:pt x="0" y="124"/>
                </a:cubicBezTo>
                <a:cubicBezTo>
                  <a:pt x="0" y="194"/>
                  <a:pt x="56" y="248"/>
                  <a:pt x="124" y="248"/>
                </a:cubicBezTo>
                <a:cubicBezTo>
                  <a:pt x="191" y="248"/>
                  <a:pt x="249" y="192"/>
                  <a:pt x="249" y="124"/>
                </a:cubicBezTo>
                <a:cubicBezTo>
                  <a:pt x="251" y="56"/>
                  <a:pt x="195" y="0"/>
                  <a:pt x="12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" name="Freeform 224"/>
          <p:cNvSpPr>
            <a:spLocks noChangeArrowheads="1"/>
          </p:cNvSpPr>
          <p:nvPr/>
        </p:nvSpPr>
        <p:spPr bwMode="auto">
          <a:xfrm>
            <a:off x="201363" y="1553437"/>
            <a:ext cx="85492" cy="83592"/>
          </a:xfrm>
          <a:custGeom>
            <a:avLst/>
            <a:gdLst>
              <a:gd name="T0" fmla="*/ 98 w 198"/>
              <a:gd name="T1" fmla="*/ 0 h 193"/>
              <a:gd name="T2" fmla="*/ 2 w 198"/>
              <a:gd name="T3" fmla="*/ 96 h 193"/>
              <a:gd name="T4" fmla="*/ 101 w 198"/>
              <a:gd name="T5" fmla="*/ 192 h 193"/>
              <a:gd name="T6" fmla="*/ 197 w 198"/>
              <a:gd name="T7" fmla="*/ 93 h 193"/>
              <a:gd name="T8" fmla="*/ 98 w 198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3">
                <a:moveTo>
                  <a:pt x="98" y="0"/>
                </a:moveTo>
                <a:cubicBezTo>
                  <a:pt x="45" y="0"/>
                  <a:pt x="0" y="45"/>
                  <a:pt x="2" y="96"/>
                </a:cubicBezTo>
                <a:cubicBezTo>
                  <a:pt x="2" y="149"/>
                  <a:pt x="47" y="192"/>
                  <a:pt x="101" y="192"/>
                </a:cubicBezTo>
                <a:cubicBezTo>
                  <a:pt x="154" y="192"/>
                  <a:pt x="197" y="146"/>
                  <a:pt x="197" y="93"/>
                </a:cubicBezTo>
                <a:cubicBezTo>
                  <a:pt x="197" y="42"/>
                  <a:pt x="152" y="0"/>
                  <a:pt x="9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7" name="Freeform 225"/>
          <p:cNvSpPr>
            <a:spLocks noChangeArrowheads="1"/>
          </p:cNvSpPr>
          <p:nvPr/>
        </p:nvSpPr>
        <p:spPr bwMode="auto">
          <a:xfrm>
            <a:off x="-13315" y="1562936"/>
            <a:ext cx="66493" cy="66493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8" name="Freeform 226"/>
          <p:cNvSpPr>
            <a:spLocks noChangeArrowheads="1"/>
          </p:cNvSpPr>
          <p:nvPr/>
        </p:nvSpPr>
        <p:spPr bwMode="auto">
          <a:xfrm>
            <a:off x="7192676" y="1304562"/>
            <a:ext cx="62694" cy="62693"/>
          </a:xfrm>
          <a:custGeom>
            <a:avLst/>
            <a:gdLst>
              <a:gd name="T0" fmla="*/ 73 w 147"/>
              <a:gd name="T1" fmla="*/ 0 h 147"/>
              <a:gd name="T2" fmla="*/ 0 w 147"/>
              <a:gd name="T3" fmla="*/ 74 h 147"/>
              <a:gd name="T4" fmla="*/ 73 w 147"/>
              <a:gd name="T5" fmla="*/ 146 h 147"/>
              <a:gd name="T6" fmla="*/ 146 w 147"/>
              <a:gd name="T7" fmla="*/ 74 h 147"/>
              <a:gd name="T8" fmla="*/ 73 w 147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73" y="0"/>
                </a:moveTo>
                <a:cubicBezTo>
                  <a:pt x="31" y="0"/>
                  <a:pt x="0" y="34"/>
                  <a:pt x="0" y="74"/>
                </a:cubicBezTo>
                <a:cubicBezTo>
                  <a:pt x="0" y="113"/>
                  <a:pt x="34" y="146"/>
                  <a:pt x="73" y="146"/>
                </a:cubicBezTo>
                <a:cubicBezTo>
                  <a:pt x="113" y="146"/>
                  <a:pt x="146" y="113"/>
                  <a:pt x="146" y="74"/>
                </a:cubicBezTo>
                <a:cubicBezTo>
                  <a:pt x="146" y="34"/>
                  <a:pt x="113" y="0"/>
                  <a:pt x="7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" name="Freeform 227"/>
          <p:cNvSpPr>
            <a:spLocks noChangeArrowheads="1"/>
          </p:cNvSpPr>
          <p:nvPr/>
        </p:nvSpPr>
        <p:spPr bwMode="auto">
          <a:xfrm>
            <a:off x="6966598" y="1304562"/>
            <a:ext cx="64594" cy="62693"/>
          </a:xfrm>
          <a:custGeom>
            <a:avLst/>
            <a:gdLst>
              <a:gd name="T0" fmla="*/ 147 w 148"/>
              <a:gd name="T1" fmla="*/ 73 h 147"/>
              <a:gd name="T2" fmla="*/ 137 w 148"/>
              <a:gd name="T3" fmla="*/ 109 h 147"/>
              <a:gd name="T4" fmla="*/ 110 w 148"/>
              <a:gd name="T5" fmla="*/ 136 h 147"/>
              <a:gd name="T6" fmla="*/ 74 w 148"/>
              <a:gd name="T7" fmla="*/ 146 h 147"/>
              <a:gd name="T8" fmla="*/ 37 w 148"/>
              <a:gd name="T9" fmla="*/ 136 h 147"/>
              <a:gd name="T10" fmla="*/ 10 w 148"/>
              <a:gd name="T11" fmla="*/ 109 h 147"/>
              <a:gd name="T12" fmla="*/ 0 w 148"/>
              <a:gd name="T13" fmla="*/ 74 h 147"/>
              <a:gd name="T14" fmla="*/ 10 w 148"/>
              <a:gd name="T15" fmla="*/ 37 h 147"/>
              <a:gd name="T16" fmla="*/ 36 w 148"/>
              <a:gd name="T17" fmla="*/ 10 h 147"/>
              <a:gd name="T18" fmla="*/ 73 w 148"/>
              <a:gd name="T19" fmla="*/ 0 h 147"/>
              <a:gd name="T20" fmla="*/ 110 w 148"/>
              <a:gd name="T21" fmla="*/ 10 h 147"/>
              <a:gd name="T22" fmla="*/ 137 w 148"/>
              <a:gd name="T23" fmla="*/ 36 h 147"/>
              <a:gd name="T24" fmla="*/ 147 w 148"/>
              <a:gd name="T25" fmla="*/ 7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47">
                <a:moveTo>
                  <a:pt x="147" y="73"/>
                </a:moveTo>
                <a:cubicBezTo>
                  <a:pt x="147" y="86"/>
                  <a:pt x="144" y="97"/>
                  <a:pt x="137" y="109"/>
                </a:cubicBezTo>
                <a:cubicBezTo>
                  <a:pt x="130" y="121"/>
                  <a:pt x="122" y="129"/>
                  <a:pt x="110" y="136"/>
                </a:cubicBezTo>
                <a:cubicBezTo>
                  <a:pt x="99" y="143"/>
                  <a:pt x="88" y="146"/>
                  <a:pt x="74" y="146"/>
                </a:cubicBezTo>
                <a:cubicBezTo>
                  <a:pt x="61" y="146"/>
                  <a:pt x="49" y="143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3" y="98"/>
                  <a:pt x="0" y="87"/>
                  <a:pt x="0" y="74"/>
                </a:cubicBezTo>
                <a:cubicBezTo>
                  <a:pt x="0" y="60"/>
                  <a:pt x="4" y="49"/>
                  <a:pt x="10" y="37"/>
                </a:cubicBezTo>
                <a:cubicBezTo>
                  <a:pt x="17" y="24"/>
                  <a:pt x="25" y="17"/>
                  <a:pt x="36" y="10"/>
                </a:cubicBezTo>
                <a:cubicBezTo>
                  <a:pt x="48" y="3"/>
                  <a:pt x="59" y="0"/>
                  <a:pt x="73" y="0"/>
                </a:cubicBezTo>
                <a:cubicBezTo>
                  <a:pt x="86" y="0"/>
                  <a:pt x="99" y="3"/>
                  <a:pt x="110" y="10"/>
                </a:cubicBezTo>
                <a:cubicBezTo>
                  <a:pt x="122" y="16"/>
                  <a:pt x="130" y="24"/>
                  <a:pt x="137" y="36"/>
                </a:cubicBezTo>
                <a:cubicBezTo>
                  <a:pt x="144" y="47"/>
                  <a:pt x="147" y="60"/>
                  <a:pt x="147" y="7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" name="Freeform 228"/>
          <p:cNvSpPr>
            <a:spLocks noChangeArrowheads="1"/>
          </p:cNvSpPr>
          <p:nvPr/>
        </p:nvSpPr>
        <p:spPr bwMode="auto">
          <a:xfrm>
            <a:off x="6731022" y="1295062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9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2" y="0"/>
                  <a:pt x="0" y="45"/>
                  <a:pt x="0" y="99"/>
                </a:cubicBezTo>
                <a:cubicBezTo>
                  <a:pt x="0" y="152"/>
                  <a:pt x="46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5" y="42"/>
                  <a:pt x="150" y="0"/>
                  <a:pt x="9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" name="Freeform 229"/>
          <p:cNvSpPr>
            <a:spLocks noChangeArrowheads="1"/>
          </p:cNvSpPr>
          <p:nvPr/>
        </p:nvSpPr>
        <p:spPr bwMode="auto">
          <a:xfrm>
            <a:off x="6503044" y="1293163"/>
            <a:ext cx="89291" cy="91191"/>
          </a:xfrm>
          <a:custGeom>
            <a:avLst/>
            <a:gdLst>
              <a:gd name="T0" fmla="*/ 104 w 209"/>
              <a:gd name="T1" fmla="*/ 3 h 211"/>
              <a:gd name="T2" fmla="*/ 0 w 209"/>
              <a:gd name="T3" fmla="*/ 107 h 211"/>
              <a:gd name="T4" fmla="*/ 104 w 209"/>
              <a:gd name="T5" fmla="*/ 210 h 211"/>
              <a:gd name="T6" fmla="*/ 208 w 209"/>
              <a:gd name="T7" fmla="*/ 107 h 211"/>
              <a:gd name="T8" fmla="*/ 104 w 209"/>
              <a:gd name="T9" fmla="*/ 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11">
                <a:moveTo>
                  <a:pt x="104" y="3"/>
                </a:moveTo>
                <a:cubicBezTo>
                  <a:pt x="48" y="3"/>
                  <a:pt x="0" y="51"/>
                  <a:pt x="0" y="107"/>
                </a:cubicBezTo>
                <a:cubicBezTo>
                  <a:pt x="0" y="162"/>
                  <a:pt x="48" y="210"/>
                  <a:pt x="104" y="210"/>
                </a:cubicBezTo>
                <a:cubicBezTo>
                  <a:pt x="160" y="210"/>
                  <a:pt x="208" y="162"/>
                  <a:pt x="208" y="107"/>
                </a:cubicBezTo>
                <a:cubicBezTo>
                  <a:pt x="208" y="48"/>
                  <a:pt x="160" y="0"/>
                  <a:pt x="104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2" name="Freeform 230"/>
          <p:cNvSpPr>
            <a:spLocks noChangeArrowheads="1"/>
          </p:cNvSpPr>
          <p:nvPr/>
        </p:nvSpPr>
        <p:spPr bwMode="auto">
          <a:xfrm>
            <a:off x="6276966" y="1295062"/>
            <a:ext cx="91191" cy="89292"/>
          </a:xfrm>
          <a:custGeom>
            <a:avLst/>
            <a:gdLst>
              <a:gd name="T0" fmla="*/ 105 w 210"/>
              <a:gd name="T1" fmla="*/ 0 h 208"/>
              <a:gd name="T2" fmla="*/ 0 w 210"/>
              <a:gd name="T3" fmla="*/ 104 h 208"/>
              <a:gd name="T4" fmla="*/ 105 w 210"/>
              <a:gd name="T5" fmla="*/ 207 h 208"/>
              <a:gd name="T6" fmla="*/ 209 w 210"/>
              <a:gd name="T7" fmla="*/ 104 h 208"/>
              <a:gd name="T8" fmla="*/ 105 w 210"/>
              <a:gd name="T9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208">
                <a:moveTo>
                  <a:pt x="105" y="0"/>
                </a:moveTo>
                <a:cubicBezTo>
                  <a:pt x="48" y="0"/>
                  <a:pt x="0" y="48"/>
                  <a:pt x="0" y="104"/>
                </a:cubicBezTo>
                <a:cubicBezTo>
                  <a:pt x="0" y="159"/>
                  <a:pt x="49" y="207"/>
                  <a:pt x="105" y="207"/>
                </a:cubicBezTo>
                <a:cubicBezTo>
                  <a:pt x="162" y="207"/>
                  <a:pt x="209" y="159"/>
                  <a:pt x="209" y="104"/>
                </a:cubicBezTo>
                <a:cubicBezTo>
                  <a:pt x="209" y="48"/>
                  <a:pt x="161" y="0"/>
                  <a:pt x="10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" name="Freeform 231"/>
          <p:cNvSpPr>
            <a:spLocks noChangeArrowheads="1"/>
          </p:cNvSpPr>
          <p:nvPr/>
        </p:nvSpPr>
        <p:spPr bwMode="auto">
          <a:xfrm>
            <a:off x="6090784" y="1336858"/>
            <a:ext cx="13299" cy="11399"/>
          </a:xfrm>
          <a:custGeom>
            <a:avLst/>
            <a:gdLst>
              <a:gd name="T0" fmla="*/ 14 w 29"/>
              <a:gd name="T1" fmla="*/ 0 h 28"/>
              <a:gd name="T2" fmla="*/ 0 w 29"/>
              <a:gd name="T3" fmla="*/ 13 h 28"/>
              <a:gd name="T4" fmla="*/ 14 w 29"/>
              <a:gd name="T5" fmla="*/ 27 h 28"/>
              <a:gd name="T6" fmla="*/ 28 w 29"/>
              <a:gd name="T7" fmla="*/ 13 h 28"/>
              <a:gd name="T8" fmla="*/ 14 w 29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14" y="0"/>
                </a:moveTo>
                <a:cubicBezTo>
                  <a:pt x="5" y="0"/>
                  <a:pt x="0" y="5"/>
                  <a:pt x="0" y="13"/>
                </a:cubicBezTo>
                <a:cubicBezTo>
                  <a:pt x="0" y="22"/>
                  <a:pt x="5" y="27"/>
                  <a:pt x="14" y="27"/>
                </a:cubicBezTo>
                <a:cubicBezTo>
                  <a:pt x="19" y="27"/>
                  <a:pt x="28" y="21"/>
                  <a:pt x="28" y="13"/>
                </a:cubicBezTo>
                <a:cubicBezTo>
                  <a:pt x="25" y="5"/>
                  <a:pt x="19" y="0"/>
                  <a:pt x="1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" name="Freeform 232"/>
          <p:cNvSpPr>
            <a:spLocks noChangeArrowheads="1"/>
          </p:cNvSpPr>
          <p:nvPr/>
        </p:nvSpPr>
        <p:spPr bwMode="auto">
          <a:xfrm>
            <a:off x="5862806" y="1333058"/>
            <a:ext cx="18998" cy="17099"/>
          </a:xfrm>
          <a:custGeom>
            <a:avLst/>
            <a:gdLst>
              <a:gd name="T0" fmla="*/ 20 w 43"/>
              <a:gd name="T1" fmla="*/ 0 h 39"/>
              <a:gd name="T2" fmla="*/ 0 w 43"/>
              <a:gd name="T3" fmla="*/ 19 h 39"/>
              <a:gd name="T4" fmla="*/ 20 w 43"/>
              <a:gd name="T5" fmla="*/ 38 h 39"/>
              <a:gd name="T6" fmla="*/ 40 w 43"/>
              <a:gd name="T7" fmla="*/ 19 h 39"/>
              <a:gd name="T8" fmla="*/ 2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20" y="0"/>
                </a:moveTo>
                <a:cubicBezTo>
                  <a:pt x="9" y="0"/>
                  <a:pt x="0" y="8"/>
                  <a:pt x="0" y="19"/>
                </a:cubicBezTo>
                <a:cubicBezTo>
                  <a:pt x="0" y="30"/>
                  <a:pt x="9" y="38"/>
                  <a:pt x="20" y="38"/>
                </a:cubicBezTo>
                <a:cubicBezTo>
                  <a:pt x="31" y="38"/>
                  <a:pt x="40" y="30"/>
                  <a:pt x="40" y="19"/>
                </a:cubicBezTo>
                <a:cubicBezTo>
                  <a:pt x="42" y="8"/>
                  <a:pt x="31" y="0"/>
                  <a:pt x="2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" name="Freeform 233"/>
          <p:cNvSpPr>
            <a:spLocks noChangeArrowheads="1"/>
          </p:cNvSpPr>
          <p:nvPr/>
        </p:nvSpPr>
        <p:spPr bwMode="auto">
          <a:xfrm>
            <a:off x="5627230" y="1325459"/>
            <a:ext cx="37996" cy="36097"/>
          </a:xfrm>
          <a:custGeom>
            <a:avLst/>
            <a:gdLst>
              <a:gd name="T0" fmla="*/ 43 w 89"/>
              <a:gd name="T1" fmla="*/ 0 h 85"/>
              <a:gd name="T2" fmla="*/ 0 w 89"/>
              <a:gd name="T3" fmla="*/ 41 h 85"/>
              <a:gd name="T4" fmla="*/ 43 w 89"/>
              <a:gd name="T5" fmla="*/ 84 h 85"/>
              <a:gd name="T6" fmla="*/ 85 w 89"/>
              <a:gd name="T7" fmla="*/ 39 h 85"/>
              <a:gd name="T8" fmla="*/ 43 w 89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5">
                <a:moveTo>
                  <a:pt x="43" y="0"/>
                </a:moveTo>
                <a:cubicBezTo>
                  <a:pt x="20" y="0"/>
                  <a:pt x="0" y="20"/>
                  <a:pt x="0" y="41"/>
                </a:cubicBezTo>
                <a:cubicBezTo>
                  <a:pt x="0" y="67"/>
                  <a:pt x="20" y="84"/>
                  <a:pt x="43" y="84"/>
                </a:cubicBezTo>
                <a:cubicBezTo>
                  <a:pt x="68" y="84"/>
                  <a:pt x="85" y="64"/>
                  <a:pt x="85" y="39"/>
                </a:cubicBezTo>
                <a:cubicBezTo>
                  <a:pt x="88" y="20"/>
                  <a:pt x="68" y="0"/>
                  <a:pt x="4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" name="Freeform 234"/>
          <p:cNvSpPr>
            <a:spLocks noChangeArrowheads="1"/>
          </p:cNvSpPr>
          <p:nvPr/>
        </p:nvSpPr>
        <p:spPr bwMode="auto">
          <a:xfrm>
            <a:off x="5399252" y="1321660"/>
            <a:ext cx="45596" cy="47496"/>
          </a:xfrm>
          <a:custGeom>
            <a:avLst/>
            <a:gdLst>
              <a:gd name="T0" fmla="*/ 51 w 108"/>
              <a:gd name="T1" fmla="*/ 2 h 110"/>
              <a:gd name="T2" fmla="*/ 0 w 108"/>
              <a:gd name="T3" fmla="*/ 55 h 110"/>
              <a:gd name="T4" fmla="*/ 54 w 108"/>
              <a:gd name="T5" fmla="*/ 106 h 110"/>
              <a:gd name="T6" fmla="*/ 107 w 108"/>
              <a:gd name="T7" fmla="*/ 52 h 110"/>
              <a:gd name="T8" fmla="*/ 51 w 108"/>
              <a:gd name="T9" fmla="*/ 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10">
                <a:moveTo>
                  <a:pt x="51" y="2"/>
                </a:moveTo>
                <a:cubicBezTo>
                  <a:pt x="22" y="2"/>
                  <a:pt x="0" y="25"/>
                  <a:pt x="0" y="55"/>
                </a:cubicBezTo>
                <a:cubicBezTo>
                  <a:pt x="0" y="83"/>
                  <a:pt x="22" y="109"/>
                  <a:pt x="54" y="106"/>
                </a:cubicBezTo>
                <a:cubicBezTo>
                  <a:pt x="82" y="106"/>
                  <a:pt x="107" y="83"/>
                  <a:pt x="107" y="52"/>
                </a:cubicBezTo>
                <a:cubicBezTo>
                  <a:pt x="104" y="25"/>
                  <a:pt x="79" y="0"/>
                  <a:pt x="51" y="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" name="Freeform 235"/>
          <p:cNvSpPr>
            <a:spLocks noChangeArrowheads="1"/>
          </p:cNvSpPr>
          <p:nvPr/>
        </p:nvSpPr>
        <p:spPr bwMode="auto">
          <a:xfrm>
            <a:off x="5171274" y="1317860"/>
            <a:ext cx="53195" cy="53195"/>
          </a:xfrm>
          <a:custGeom>
            <a:avLst/>
            <a:gdLst>
              <a:gd name="T0" fmla="*/ 60 w 123"/>
              <a:gd name="T1" fmla="*/ 0 h 124"/>
              <a:gd name="T2" fmla="*/ 0 w 123"/>
              <a:gd name="T3" fmla="*/ 61 h 124"/>
              <a:gd name="T4" fmla="*/ 62 w 123"/>
              <a:gd name="T5" fmla="*/ 123 h 124"/>
              <a:gd name="T6" fmla="*/ 122 w 123"/>
              <a:gd name="T7" fmla="*/ 61 h 124"/>
              <a:gd name="T8" fmla="*/ 60 w 123"/>
              <a:gd name="T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4">
                <a:moveTo>
                  <a:pt x="60" y="0"/>
                </a:moveTo>
                <a:cubicBezTo>
                  <a:pt x="26" y="0"/>
                  <a:pt x="0" y="28"/>
                  <a:pt x="0" y="61"/>
                </a:cubicBezTo>
                <a:cubicBezTo>
                  <a:pt x="0" y="95"/>
                  <a:pt x="29" y="123"/>
                  <a:pt x="62" y="123"/>
                </a:cubicBezTo>
                <a:cubicBezTo>
                  <a:pt x="96" y="123"/>
                  <a:pt x="122" y="95"/>
                  <a:pt x="122" y="61"/>
                </a:cubicBezTo>
                <a:cubicBezTo>
                  <a:pt x="119" y="28"/>
                  <a:pt x="93" y="0"/>
                  <a:pt x="6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" name="Freeform 236"/>
          <p:cNvSpPr>
            <a:spLocks noChangeArrowheads="1"/>
          </p:cNvSpPr>
          <p:nvPr/>
        </p:nvSpPr>
        <p:spPr bwMode="auto">
          <a:xfrm>
            <a:off x="4960396" y="1336858"/>
            <a:ext cx="22798" cy="20899"/>
          </a:xfrm>
          <a:custGeom>
            <a:avLst/>
            <a:gdLst>
              <a:gd name="T0" fmla="*/ 26 w 52"/>
              <a:gd name="T1" fmla="*/ 0 h 50"/>
              <a:gd name="T2" fmla="*/ 0 w 52"/>
              <a:gd name="T3" fmla="*/ 24 h 50"/>
              <a:gd name="T4" fmla="*/ 26 w 52"/>
              <a:gd name="T5" fmla="*/ 49 h 50"/>
              <a:gd name="T6" fmla="*/ 51 w 52"/>
              <a:gd name="T7" fmla="*/ 24 h 50"/>
              <a:gd name="T8" fmla="*/ 26 w 5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0">
                <a:moveTo>
                  <a:pt x="26" y="0"/>
                </a:moveTo>
                <a:cubicBezTo>
                  <a:pt x="11" y="0"/>
                  <a:pt x="0" y="10"/>
                  <a:pt x="0" y="24"/>
                </a:cubicBezTo>
                <a:cubicBezTo>
                  <a:pt x="0" y="38"/>
                  <a:pt x="12" y="49"/>
                  <a:pt x="26" y="49"/>
                </a:cubicBezTo>
                <a:cubicBezTo>
                  <a:pt x="41" y="49"/>
                  <a:pt x="51" y="38"/>
                  <a:pt x="51" y="24"/>
                </a:cubicBezTo>
                <a:cubicBezTo>
                  <a:pt x="51" y="10"/>
                  <a:pt x="40" y="0"/>
                  <a:pt x="2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" name="Freeform 237"/>
          <p:cNvSpPr>
            <a:spLocks noChangeArrowheads="1"/>
          </p:cNvSpPr>
          <p:nvPr/>
        </p:nvSpPr>
        <p:spPr bwMode="auto">
          <a:xfrm>
            <a:off x="4743817" y="1344457"/>
            <a:ext cx="5699" cy="5700"/>
          </a:xfrm>
          <a:custGeom>
            <a:avLst/>
            <a:gdLst>
              <a:gd name="T0" fmla="*/ 6 w 12"/>
              <a:gd name="T1" fmla="*/ 0 h 12"/>
              <a:gd name="T2" fmla="*/ 0 w 12"/>
              <a:gd name="T3" fmla="*/ 6 h 12"/>
              <a:gd name="T4" fmla="*/ 6 w 12"/>
              <a:gd name="T5" fmla="*/ 11 h 12"/>
              <a:gd name="T6" fmla="*/ 11 w 12"/>
              <a:gd name="T7" fmla="*/ 6 h 12"/>
              <a:gd name="T8" fmla="*/ 6 w 12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8" y="11"/>
                  <a:pt x="11" y="9"/>
                  <a:pt x="11" y="6"/>
                </a:cubicBezTo>
                <a:cubicBezTo>
                  <a:pt x="11" y="3"/>
                  <a:pt x="11" y="0"/>
                  <a:pt x="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" name="Freeform 238"/>
          <p:cNvSpPr>
            <a:spLocks noChangeArrowheads="1"/>
          </p:cNvSpPr>
          <p:nvPr/>
        </p:nvSpPr>
        <p:spPr bwMode="auto">
          <a:xfrm>
            <a:off x="4506340" y="1333058"/>
            <a:ext cx="28498" cy="28498"/>
          </a:xfrm>
          <a:custGeom>
            <a:avLst/>
            <a:gdLst>
              <a:gd name="T0" fmla="*/ 34 w 68"/>
              <a:gd name="T1" fmla="*/ 0 h 68"/>
              <a:gd name="T2" fmla="*/ 0 w 68"/>
              <a:gd name="T3" fmla="*/ 33 h 68"/>
              <a:gd name="T4" fmla="*/ 34 w 68"/>
              <a:gd name="T5" fmla="*/ 67 h 68"/>
              <a:gd name="T6" fmla="*/ 67 w 68"/>
              <a:gd name="T7" fmla="*/ 33 h 68"/>
              <a:gd name="T8" fmla="*/ 34 w 68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34" y="0"/>
                </a:moveTo>
                <a:cubicBezTo>
                  <a:pt x="14" y="0"/>
                  <a:pt x="0" y="16"/>
                  <a:pt x="0" y="33"/>
                </a:cubicBezTo>
                <a:cubicBezTo>
                  <a:pt x="0" y="53"/>
                  <a:pt x="17" y="67"/>
                  <a:pt x="34" y="67"/>
                </a:cubicBezTo>
                <a:cubicBezTo>
                  <a:pt x="53" y="67"/>
                  <a:pt x="67" y="50"/>
                  <a:pt x="67" y="33"/>
                </a:cubicBezTo>
                <a:cubicBezTo>
                  <a:pt x="67" y="16"/>
                  <a:pt x="53" y="0"/>
                  <a:pt x="3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" name="Freeform 239"/>
          <p:cNvSpPr>
            <a:spLocks noChangeArrowheads="1"/>
          </p:cNvSpPr>
          <p:nvPr/>
        </p:nvSpPr>
        <p:spPr bwMode="auto">
          <a:xfrm>
            <a:off x="4272663" y="1325459"/>
            <a:ext cx="47495" cy="49395"/>
          </a:xfrm>
          <a:custGeom>
            <a:avLst/>
            <a:gdLst>
              <a:gd name="T0" fmla="*/ 53 w 111"/>
              <a:gd name="T1" fmla="*/ 0 h 113"/>
              <a:gd name="T2" fmla="*/ 0 w 111"/>
              <a:gd name="T3" fmla="*/ 55 h 113"/>
              <a:gd name="T4" fmla="*/ 56 w 111"/>
              <a:gd name="T5" fmla="*/ 112 h 113"/>
              <a:gd name="T6" fmla="*/ 110 w 111"/>
              <a:gd name="T7" fmla="*/ 55 h 113"/>
              <a:gd name="T8" fmla="*/ 53 w 111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3">
                <a:moveTo>
                  <a:pt x="53" y="0"/>
                </a:moveTo>
                <a:cubicBezTo>
                  <a:pt x="22" y="0"/>
                  <a:pt x="0" y="25"/>
                  <a:pt x="0" y="55"/>
                </a:cubicBezTo>
                <a:cubicBezTo>
                  <a:pt x="0" y="86"/>
                  <a:pt x="25" y="112"/>
                  <a:pt x="56" y="112"/>
                </a:cubicBezTo>
                <a:cubicBezTo>
                  <a:pt x="87" y="112"/>
                  <a:pt x="110" y="86"/>
                  <a:pt x="110" y="55"/>
                </a:cubicBezTo>
                <a:cubicBezTo>
                  <a:pt x="110" y="25"/>
                  <a:pt x="84" y="0"/>
                  <a:pt x="5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2" name="Freeform 240"/>
          <p:cNvSpPr>
            <a:spLocks noChangeArrowheads="1"/>
          </p:cNvSpPr>
          <p:nvPr/>
        </p:nvSpPr>
        <p:spPr bwMode="auto">
          <a:xfrm>
            <a:off x="4035186" y="1315961"/>
            <a:ext cx="70294" cy="70292"/>
          </a:xfrm>
          <a:custGeom>
            <a:avLst/>
            <a:gdLst>
              <a:gd name="T0" fmla="*/ 82 w 165"/>
              <a:gd name="T1" fmla="*/ 0 h 164"/>
              <a:gd name="T2" fmla="*/ 0 w 165"/>
              <a:gd name="T3" fmla="*/ 81 h 164"/>
              <a:gd name="T4" fmla="*/ 82 w 165"/>
              <a:gd name="T5" fmla="*/ 163 h 164"/>
              <a:gd name="T6" fmla="*/ 164 w 165"/>
              <a:gd name="T7" fmla="*/ 81 h 164"/>
              <a:gd name="T8" fmla="*/ 82 w 165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4">
                <a:moveTo>
                  <a:pt x="82" y="0"/>
                </a:moveTo>
                <a:cubicBezTo>
                  <a:pt x="37" y="0"/>
                  <a:pt x="0" y="37"/>
                  <a:pt x="0" y="81"/>
                </a:cubicBezTo>
                <a:cubicBezTo>
                  <a:pt x="0" y="126"/>
                  <a:pt x="37" y="163"/>
                  <a:pt x="82" y="163"/>
                </a:cubicBezTo>
                <a:cubicBezTo>
                  <a:pt x="127" y="163"/>
                  <a:pt x="164" y="126"/>
                  <a:pt x="164" y="81"/>
                </a:cubicBezTo>
                <a:cubicBezTo>
                  <a:pt x="161" y="34"/>
                  <a:pt x="125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3" name="Freeform 241"/>
          <p:cNvSpPr>
            <a:spLocks noChangeArrowheads="1"/>
          </p:cNvSpPr>
          <p:nvPr/>
        </p:nvSpPr>
        <p:spPr bwMode="auto">
          <a:xfrm>
            <a:off x="3807209" y="1312161"/>
            <a:ext cx="79792" cy="77892"/>
          </a:xfrm>
          <a:custGeom>
            <a:avLst/>
            <a:gdLst>
              <a:gd name="T0" fmla="*/ 90 w 184"/>
              <a:gd name="T1" fmla="*/ 0 h 181"/>
              <a:gd name="T2" fmla="*/ 0 w 184"/>
              <a:gd name="T3" fmla="*/ 89 h 181"/>
              <a:gd name="T4" fmla="*/ 93 w 184"/>
              <a:gd name="T5" fmla="*/ 180 h 181"/>
              <a:gd name="T6" fmla="*/ 183 w 184"/>
              <a:gd name="T7" fmla="*/ 86 h 181"/>
              <a:gd name="T8" fmla="*/ 90 w 184"/>
              <a:gd name="T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181">
                <a:moveTo>
                  <a:pt x="90" y="0"/>
                </a:moveTo>
                <a:cubicBezTo>
                  <a:pt x="39" y="0"/>
                  <a:pt x="0" y="42"/>
                  <a:pt x="0" y="89"/>
                </a:cubicBezTo>
                <a:cubicBezTo>
                  <a:pt x="0" y="140"/>
                  <a:pt x="42" y="180"/>
                  <a:pt x="93" y="180"/>
                </a:cubicBezTo>
                <a:cubicBezTo>
                  <a:pt x="144" y="180"/>
                  <a:pt x="183" y="137"/>
                  <a:pt x="183" y="86"/>
                </a:cubicBezTo>
                <a:cubicBezTo>
                  <a:pt x="181" y="39"/>
                  <a:pt x="138" y="0"/>
                  <a:pt x="9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4" name="Freeform 242"/>
          <p:cNvSpPr>
            <a:spLocks noChangeArrowheads="1"/>
          </p:cNvSpPr>
          <p:nvPr/>
        </p:nvSpPr>
        <p:spPr bwMode="auto">
          <a:xfrm>
            <a:off x="3594429" y="1327360"/>
            <a:ext cx="51296" cy="51294"/>
          </a:xfrm>
          <a:custGeom>
            <a:avLst/>
            <a:gdLst>
              <a:gd name="T0" fmla="*/ 58 w 119"/>
              <a:gd name="T1" fmla="*/ 0 h 118"/>
              <a:gd name="T2" fmla="*/ 0 w 119"/>
              <a:gd name="T3" fmla="*/ 58 h 118"/>
              <a:gd name="T4" fmla="*/ 58 w 119"/>
              <a:gd name="T5" fmla="*/ 117 h 118"/>
              <a:gd name="T6" fmla="*/ 118 w 119"/>
              <a:gd name="T7" fmla="*/ 58 h 118"/>
              <a:gd name="T8" fmla="*/ 58 w 119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118">
                <a:moveTo>
                  <a:pt x="58" y="0"/>
                </a:moveTo>
                <a:cubicBezTo>
                  <a:pt x="25" y="0"/>
                  <a:pt x="0" y="25"/>
                  <a:pt x="0" y="58"/>
                </a:cubicBezTo>
                <a:cubicBezTo>
                  <a:pt x="0" y="92"/>
                  <a:pt x="25" y="117"/>
                  <a:pt x="58" y="117"/>
                </a:cubicBezTo>
                <a:cubicBezTo>
                  <a:pt x="92" y="117"/>
                  <a:pt x="118" y="89"/>
                  <a:pt x="118" y="58"/>
                </a:cubicBezTo>
                <a:cubicBezTo>
                  <a:pt x="118" y="28"/>
                  <a:pt x="92" y="0"/>
                  <a:pt x="5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5" name="Freeform 243"/>
          <p:cNvSpPr>
            <a:spLocks noChangeArrowheads="1"/>
          </p:cNvSpPr>
          <p:nvPr/>
        </p:nvSpPr>
        <p:spPr bwMode="auto">
          <a:xfrm>
            <a:off x="3364553" y="1321660"/>
            <a:ext cx="64594" cy="62694"/>
          </a:xfrm>
          <a:custGeom>
            <a:avLst/>
            <a:gdLst>
              <a:gd name="T0" fmla="*/ 73 w 148"/>
              <a:gd name="T1" fmla="*/ 0 h 147"/>
              <a:gd name="T2" fmla="*/ 0 w 148"/>
              <a:gd name="T3" fmla="*/ 73 h 147"/>
              <a:gd name="T4" fmla="*/ 73 w 148"/>
              <a:gd name="T5" fmla="*/ 146 h 147"/>
              <a:gd name="T6" fmla="*/ 147 w 148"/>
              <a:gd name="T7" fmla="*/ 73 h 147"/>
              <a:gd name="T8" fmla="*/ 73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73" y="0"/>
                </a:moveTo>
                <a:cubicBezTo>
                  <a:pt x="31" y="0"/>
                  <a:pt x="0" y="34"/>
                  <a:pt x="0" y="73"/>
                </a:cubicBezTo>
                <a:cubicBezTo>
                  <a:pt x="0" y="113"/>
                  <a:pt x="34" y="146"/>
                  <a:pt x="73" y="146"/>
                </a:cubicBezTo>
                <a:cubicBezTo>
                  <a:pt x="113" y="146"/>
                  <a:pt x="147" y="113"/>
                  <a:pt x="147" y="73"/>
                </a:cubicBezTo>
                <a:cubicBezTo>
                  <a:pt x="147" y="34"/>
                  <a:pt x="113" y="0"/>
                  <a:pt x="7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" name="Freeform 244"/>
          <p:cNvSpPr>
            <a:spLocks noChangeArrowheads="1"/>
          </p:cNvSpPr>
          <p:nvPr/>
        </p:nvSpPr>
        <p:spPr bwMode="auto">
          <a:xfrm>
            <a:off x="3134675" y="1319760"/>
            <a:ext cx="70294" cy="70292"/>
          </a:xfrm>
          <a:custGeom>
            <a:avLst/>
            <a:gdLst>
              <a:gd name="T0" fmla="*/ 82 w 165"/>
              <a:gd name="T1" fmla="*/ 0 h 164"/>
              <a:gd name="T2" fmla="*/ 0 w 165"/>
              <a:gd name="T3" fmla="*/ 81 h 164"/>
              <a:gd name="T4" fmla="*/ 82 w 165"/>
              <a:gd name="T5" fmla="*/ 163 h 164"/>
              <a:gd name="T6" fmla="*/ 164 w 165"/>
              <a:gd name="T7" fmla="*/ 81 h 164"/>
              <a:gd name="T8" fmla="*/ 82 w 165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4">
                <a:moveTo>
                  <a:pt x="82" y="0"/>
                </a:moveTo>
                <a:cubicBezTo>
                  <a:pt x="37" y="0"/>
                  <a:pt x="0" y="37"/>
                  <a:pt x="0" y="81"/>
                </a:cubicBezTo>
                <a:cubicBezTo>
                  <a:pt x="0" y="126"/>
                  <a:pt x="37" y="163"/>
                  <a:pt x="82" y="163"/>
                </a:cubicBezTo>
                <a:cubicBezTo>
                  <a:pt x="127" y="163"/>
                  <a:pt x="164" y="126"/>
                  <a:pt x="164" y="81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" name="Freeform 245"/>
          <p:cNvSpPr>
            <a:spLocks noChangeArrowheads="1"/>
          </p:cNvSpPr>
          <p:nvPr/>
        </p:nvSpPr>
        <p:spPr bwMode="auto">
          <a:xfrm>
            <a:off x="2897199" y="1308362"/>
            <a:ext cx="96890" cy="96890"/>
          </a:xfrm>
          <a:custGeom>
            <a:avLst/>
            <a:gdLst>
              <a:gd name="T0" fmla="*/ 113 w 227"/>
              <a:gd name="T1" fmla="*/ 0 h 225"/>
              <a:gd name="T2" fmla="*/ 0 w 227"/>
              <a:gd name="T3" fmla="*/ 112 h 225"/>
              <a:gd name="T4" fmla="*/ 113 w 227"/>
              <a:gd name="T5" fmla="*/ 224 h 225"/>
              <a:gd name="T6" fmla="*/ 226 w 227"/>
              <a:gd name="T7" fmla="*/ 112 h 225"/>
              <a:gd name="T8" fmla="*/ 113 w 227"/>
              <a:gd name="T9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5">
                <a:moveTo>
                  <a:pt x="113" y="0"/>
                </a:moveTo>
                <a:cubicBezTo>
                  <a:pt x="51" y="0"/>
                  <a:pt x="0" y="50"/>
                  <a:pt x="0" y="112"/>
                </a:cubicBezTo>
                <a:cubicBezTo>
                  <a:pt x="0" y="175"/>
                  <a:pt x="51" y="224"/>
                  <a:pt x="113" y="224"/>
                </a:cubicBezTo>
                <a:cubicBezTo>
                  <a:pt x="175" y="224"/>
                  <a:pt x="226" y="174"/>
                  <a:pt x="226" y="112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" name="Freeform 246"/>
          <p:cNvSpPr>
            <a:spLocks noChangeArrowheads="1"/>
          </p:cNvSpPr>
          <p:nvPr/>
        </p:nvSpPr>
        <p:spPr bwMode="auto">
          <a:xfrm>
            <a:off x="2669221" y="1304562"/>
            <a:ext cx="106390" cy="104489"/>
          </a:xfrm>
          <a:custGeom>
            <a:avLst/>
            <a:gdLst>
              <a:gd name="T0" fmla="*/ 121 w 246"/>
              <a:gd name="T1" fmla="*/ 0 h 243"/>
              <a:gd name="T2" fmla="*/ 0 w 246"/>
              <a:gd name="T3" fmla="*/ 120 h 243"/>
              <a:gd name="T4" fmla="*/ 124 w 246"/>
              <a:gd name="T5" fmla="*/ 242 h 243"/>
              <a:gd name="T6" fmla="*/ 245 w 246"/>
              <a:gd name="T7" fmla="*/ 120 h 243"/>
              <a:gd name="T8" fmla="*/ 121 w 246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3">
                <a:moveTo>
                  <a:pt x="121" y="0"/>
                </a:moveTo>
                <a:cubicBezTo>
                  <a:pt x="53" y="0"/>
                  <a:pt x="0" y="56"/>
                  <a:pt x="0" y="120"/>
                </a:cubicBezTo>
                <a:cubicBezTo>
                  <a:pt x="0" y="188"/>
                  <a:pt x="56" y="242"/>
                  <a:pt x="124" y="242"/>
                </a:cubicBezTo>
                <a:cubicBezTo>
                  <a:pt x="192" y="242"/>
                  <a:pt x="245" y="185"/>
                  <a:pt x="245" y="120"/>
                </a:cubicBezTo>
                <a:cubicBezTo>
                  <a:pt x="242" y="54"/>
                  <a:pt x="186" y="0"/>
                  <a:pt x="12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" name="Freeform 247"/>
          <p:cNvSpPr>
            <a:spLocks noChangeArrowheads="1"/>
          </p:cNvSpPr>
          <p:nvPr/>
        </p:nvSpPr>
        <p:spPr bwMode="auto">
          <a:xfrm>
            <a:off x="2437444" y="1302661"/>
            <a:ext cx="112088" cy="112090"/>
          </a:xfrm>
          <a:custGeom>
            <a:avLst/>
            <a:gdLst>
              <a:gd name="T0" fmla="*/ 130 w 261"/>
              <a:gd name="T1" fmla="*/ 2 h 262"/>
              <a:gd name="T2" fmla="*/ 0 w 261"/>
              <a:gd name="T3" fmla="*/ 131 h 262"/>
              <a:gd name="T4" fmla="*/ 130 w 261"/>
              <a:gd name="T5" fmla="*/ 261 h 262"/>
              <a:gd name="T6" fmla="*/ 260 w 261"/>
              <a:gd name="T7" fmla="*/ 131 h 262"/>
              <a:gd name="T8" fmla="*/ 130 w 261"/>
              <a:gd name="T9" fmla="*/ 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2">
                <a:moveTo>
                  <a:pt x="130" y="2"/>
                </a:moveTo>
                <a:cubicBezTo>
                  <a:pt x="60" y="2"/>
                  <a:pt x="0" y="61"/>
                  <a:pt x="0" y="131"/>
                </a:cubicBezTo>
                <a:cubicBezTo>
                  <a:pt x="0" y="202"/>
                  <a:pt x="60" y="261"/>
                  <a:pt x="130" y="261"/>
                </a:cubicBezTo>
                <a:cubicBezTo>
                  <a:pt x="203" y="261"/>
                  <a:pt x="260" y="202"/>
                  <a:pt x="260" y="131"/>
                </a:cubicBezTo>
                <a:cubicBezTo>
                  <a:pt x="260" y="59"/>
                  <a:pt x="203" y="0"/>
                  <a:pt x="130" y="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" name="Freeform 248"/>
          <p:cNvSpPr>
            <a:spLocks noChangeArrowheads="1"/>
          </p:cNvSpPr>
          <p:nvPr/>
        </p:nvSpPr>
        <p:spPr bwMode="auto">
          <a:xfrm>
            <a:off x="2215165" y="1306461"/>
            <a:ext cx="106390" cy="106390"/>
          </a:xfrm>
          <a:custGeom>
            <a:avLst/>
            <a:gdLst>
              <a:gd name="T0" fmla="*/ 124 w 249"/>
              <a:gd name="T1" fmla="*/ 0 h 248"/>
              <a:gd name="T2" fmla="*/ 0 w 249"/>
              <a:gd name="T3" fmla="*/ 123 h 248"/>
              <a:gd name="T4" fmla="*/ 124 w 249"/>
              <a:gd name="T5" fmla="*/ 247 h 248"/>
              <a:gd name="T6" fmla="*/ 245 w 249"/>
              <a:gd name="T7" fmla="*/ 123 h 248"/>
              <a:gd name="T8" fmla="*/ 124 w 249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48">
                <a:moveTo>
                  <a:pt x="124" y="0"/>
                </a:moveTo>
                <a:cubicBezTo>
                  <a:pt x="56" y="0"/>
                  <a:pt x="0" y="56"/>
                  <a:pt x="0" y="123"/>
                </a:cubicBezTo>
                <a:cubicBezTo>
                  <a:pt x="0" y="191"/>
                  <a:pt x="56" y="247"/>
                  <a:pt x="124" y="247"/>
                </a:cubicBezTo>
                <a:cubicBezTo>
                  <a:pt x="192" y="247"/>
                  <a:pt x="245" y="191"/>
                  <a:pt x="245" y="123"/>
                </a:cubicBezTo>
                <a:cubicBezTo>
                  <a:pt x="248" y="53"/>
                  <a:pt x="192" y="0"/>
                  <a:pt x="12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" name="Freeform 249"/>
          <p:cNvSpPr>
            <a:spLocks noChangeArrowheads="1"/>
          </p:cNvSpPr>
          <p:nvPr/>
        </p:nvSpPr>
        <p:spPr bwMode="auto">
          <a:xfrm>
            <a:off x="1985288" y="1302661"/>
            <a:ext cx="117788" cy="115889"/>
          </a:xfrm>
          <a:custGeom>
            <a:avLst/>
            <a:gdLst>
              <a:gd name="T0" fmla="*/ 136 w 275"/>
              <a:gd name="T1" fmla="*/ 0 h 271"/>
              <a:gd name="T2" fmla="*/ 3 w 275"/>
              <a:gd name="T3" fmla="*/ 135 h 271"/>
              <a:gd name="T4" fmla="*/ 139 w 275"/>
              <a:gd name="T5" fmla="*/ 270 h 271"/>
              <a:gd name="T6" fmla="*/ 274 w 275"/>
              <a:gd name="T7" fmla="*/ 135 h 271"/>
              <a:gd name="T8" fmla="*/ 136 w 275"/>
              <a:gd name="T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1">
                <a:moveTo>
                  <a:pt x="136" y="0"/>
                </a:moveTo>
                <a:cubicBezTo>
                  <a:pt x="62" y="0"/>
                  <a:pt x="0" y="62"/>
                  <a:pt x="3" y="135"/>
                </a:cubicBezTo>
                <a:cubicBezTo>
                  <a:pt x="3" y="208"/>
                  <a:pt x="65" y="270"/>
                  <a:pt x="139" y="270"/>
                </a:cubicBezTo>
                <a:cubicBezTo>
                  <a:pt x="212" y="270"/>
                  <a:pt x="274" y="208"/>
                  <a:pt x="274" y="135"/>
                </a:cubicBezTo>
                <a:cubicBezTo>
                  <a:pt x="271" y="60"/>
                  <a:pt x="209" y="0"/>
                  <a:pt x="136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2" name="Freeform 250"/>
          <p:cNvSpPr>
            <a:spLocks noChangeArrowheads="1"/>
          </p:cNvSpPr>
          <p:nvPr/>
        </p:nvSpPr>
        <p:spPr bwMode="auto">
          <a:xfrm>
            <a:off x="1749711" y="1291263"/>
            <a:ext cx="140586" cy="138687"/>
          </a:xfrm>
          <a:custGeom>
            <a:avLst/>
            <a:gdLst>
              <a:gd name="T0" fmla="*/ 161 w 326"/>
              <a:gd name="T1" fmla="*/ 0 h 324"/>
              <a:gd name="T2" fmla="*/ 0 w 326"/>
              <a:gd name="T3" fmla="*/ 163 h 324"/>
              <a:gd name="T4" fmla="*/ 164 w 326"/>
              <a:gd name="T5" fmla="*/ 323 h 324"/>
              <a:gd name="T6" fmla="*/ 325 w 326"/>
              <a:gd name="T7" fmla="*/ 160 h 324"/>
              <a:gd name="T8" fmla="*/ 161 w 326"/>
              <a:gd name="T9" fmla="*/ 0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324">
                <a:moveTo>
                  <a:pt x="161" y="0"/>
                </a:moveTo>
                <a:cubicBezTo>
                  <a:pt x="71" y="0"/>
                  <a:pt x="0" y="73"/>
                  <a:pt x="0" y="163"/>
                </a:cubicBezTo>
                <a:cubicBezTo>
                  <a:pt x="0" y="253"/>
                  <a:pt x="73" y="323"/>
                  <a:pt x="164" y="323"/>
                </a:cubicBezTo>
                <a:cubicBezTo>
                  <a:pt x="254" y="323"/>
                  <a:pt x="325" y="250"/>
                  <a:pt x="325" y="160"/>
                </a:cubicBezTo>
                <a:cubicBezTo>
                  <a:pt x="325" y="70"/>
                  <a:pt x="251" y="0"/>
                  <a:pt x="16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3" name="Freeform 251"/>
          <p:cNvSpPr>
            <a:spLocks noChangeArrowheads="1"/>
          </p:cNvSpPr>
          <p:nvPr/>
        </p:nvSpPr>
        <p:spPr bwMode="auto">
          <a:xfrm>
            <a:off x="1519834" y="1289363"/>
            <a:ext cx="148185" cy="146285"/>
          </a:xfrm>
          <a:custGeom>
            <a:avLst/>
            <a:gdLst>
              <a:gd name="T0" fmla="*/ 169 w 342"/>
              <a:gd name="T1" fmla="*/ 0 h 339"/>
              <a:gd name="T2" fmla="*/ 0 w 342"/>
              <a:gd name="T3" fmla="*/ 169 h 339"/>
              <a:gd name="T4" fmla="*/ 169 w 342"/>
              <a:gd name="T5" fmla="*/ 338 h 339"/>
              <a:gd name="T6" fmla="*/ 338 w 342"/>
              <a:gd name="T7" fmla="*/ 166 h 339"/>
              <a:gd name="T8" fmla="*/ 169 w 342"/>
              <a:gd name="T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9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63"/>
                  <a:pt x="76" y="338"/>
                  <a:pt x="169" y="338"/>
                </a:cubicBezTo>
                <a:cubicBezTo>
                  <a:pt x="262" y="338"/>
                  <a:pt x="338" y="262"/>
                  <a:pt x="338" y="166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" name="Freeform 252"/>
          <p:cNvSpPr>
            <a:spLocks noChangeArrowheads="1"/>
          </p:cNvSpPr>
          <p:nvPr/>
        </p:nvSpPr>
        <p:spPr bwMode="auto">
          <a:xfrm>
            <a:off x="1293756" y="1287463"/>
            <a:ext cx="151985" cy="151985"/>
          </a:xfrm>
          <a:custGeom>
            <a:avLst/>
            <a:gdLst>
              <a:gd name="T0" fmla="*/ 172 w 351"/>
              <a:gd name="T1" fmla="*/ 3 h 353"/>
              <a:gd name="T2" fmla="*/ 0 w 351"/>
              <a:gd name="T3" fmla="*/ 177 h 353"/>
              <a:gd name="T4" fmla="*/ 175 w 351"/>
              <a:gd name="T5" fmla="*/ 349 h 353"/>
              <a:gd name="T6" fmla="*/ 347 w 351"/>
              <a:gd name="T7" fmla="*/ 174 h 353"/>
              <a:gd name="T8" fmla="*/ 172 w 351"/>
              <a:gd name="T9" fmla="*/ 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353">
                <a:moveTo>
                  <a:pt x="172" y="3"/>
                </a:moveTo>
                <a:cubicBezTo>
                  <a:pt x="76" y="3"/>
                  <a:pt x="0" y="82"/>
                  <a:pt x="0" y="177"/>
                </a:cubicBezTo>
                <a:cubicBezTo>
                  <a:pt x="0" y="273"/>
                  <a:pt x="79" y="352"/>
                  <a:pt x="175" y="349"/>
                </a:cubicBezTo>
                <a:cubicBezTo>
                  <a:pt x="271" y="349"/>
                  <a:pt x="350" y="270"/>
                  <a:pt x="347" y="174"/>
                </a:cubicBezTo>
                <a:cubicBezTo>
                  <a:pt x="347" y="79"/>
                  <a:pt x="268" y="0"/>
                  <a:pt x="172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5" name="Freeform 253"/>
          <p:cNvSpPr>
            <a:spLocks noChangeArrowheads="1"/>
          </p:cNvSpPr>
          <p:nvPr/>
        </p:nvSpPr>
        <p:spPr bwMode="auto">
          <a:xfrm>
            <a:off x="1080977" y="1302661"/>
            <a:ext cx="127287" cy="125388"/>
          </a:xfrm>
          <a:custGeom>
            <a:avLst/>
            <a:gdLst>
              <a:gd name="T0" fmla="*/ 147 w 294"/>
              <a:gd name="T1" fmla="*/ 0 h 293"/>
              <a:gd name="T2" fmla="*/ 0 w 294"/>
              <a:gd name="T3" fmla="*/ 145 h 293"/>
              <a:gd name="T4" fmla="*/ 147 w 294"/>
              <a:gd name="T5" fmla="*/ 292 h 293"/>
              <a:gd name="T6" fmla="*/ 293 w 294"/>
              <a:gd name="T7" fmla="*/ 145 h 293"/>
              <a:gd name="T8" fmla="*/ 147 w 294"/>
              <a:gd name="T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3">
                <a:moveTo>
                  <a:pt x="147" y="0"/>
                </a:moveTo>
                <a:cubicBezTo>
                  <a:pt x="65" y="0"/>
                  <a:pt x="0" y="64"/>
                  <a:pt x="0" y="145"/>
                </a:cubicBezTo>
                <a:cubicBezTo>
                  <a:pt x="0" y="227"/>
                  <a:pt x="65" y="292"/>
                  <a:pt x="147" y="292"/>
                </a:cubicBezTo>
                <a:cubicBezTo>
                  <a:pt x="229" y="292"/>
                  <a:pt x="293" y="227"/>
                  <a:pt x="293" y="145"/>
                </a:cubicBezTo>
                <a:cubicBezTo>
                  <a:pt x="293" y="64"/>
                  <a:pt x="229" y="0"/>
                  <a:pt x="14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" name="Freeform 254"/>
          <p:cNvSpPr>
            <a:spLocks noChangeArrowheads="1"/>
          </p:cNvSpPr>
          <p:nvPr/>
        </p:nvSpPr>
        <p:spPr bwMode="auto">
          <a:xfrm>
            <a:off x="845400" y="1291263"/>
            <a:ext cx="148185" cy="146286"/>
          </a:xfrm>
          <a:custGeom>
            <a:avLst/>
            <a:gdLst>
              <a:gd name="T0" fmla="*/ 170 w 346"/>
              <a:gd name="T1" fmla="*/ 0 h 341"/>
              <a:gd name="T2" fmla="*/ 0 w 346"/>
              <a:gd name="T3" fmla="*/ 171 h 341"/>
              <a:gd name="T4" fmla="*/ 172 w 346"/>
              <a:gd name="T5" fmla="*/ 340 h 341"/>
              <a:gd name="T6" fmla="*/ 342 w 346"/>
              <a:gd name="T7" fmla="*/ 168 h 341"/>
              <a:gd name="T8" fmla="*/ 170 w 346"/>
              <a:gd name="T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1">
                <a:moveTo>
                  <a:pt x="170" y="0"/>
                </a:moveTo>
                <a:cubicBezTo>
                  <a:pt x="76" y="0"/>
                  <a:pt x="0" y="79"/>
                  <a:pt x="0" y="171"/>
                </a:cubicBezTo>
                <a:cubicBezTo>
                  <a:pt x="0" y="267"/>
                  <a:pt x="76" y="340"/>
                  <a:pt x="172" y="340"/>
                </a:cubicBezTo>
                <a:cubicBezTo>
                  <a:pt x="268" y="340"/>
                  <a:pt x="345" y="264"/>
                  <a:pt x="342" y="168"/>
                </a:cubicBezTo>
                <a:cubicBezTo>
                  <a:pt x="342" y="76"/>
                  <a:pt x="263" y="0"/>
                  <a:pt x="17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7" name="Freeform 255"/>
          <p:cNvSpPr>
            <a:spLocks noChangeArrowheads="1"/>
          </p:cNvSpPr>
          <p:nvPr/>
        </p:nvSpPr>
        <p:spPr bwMode="auto">
          <a:xfrm>
            <a:off x="621222" y="1295062"/>
            <a:ext cx="144386" cy="146286"/>
          </a:xfrm>
          <a:custGeom>
            <a:avLst/>
            <a:gdLst>
              <a:gd name="T0" fmla="*/ 167 w 337"/>
              <a:gd name="T1" fmla="*/ 0 h 338"/>
              <a:gd name="T2" fmla="*/ 0 w 337"/>
              <a:gd name="T3" fmla="*/ 168 h 338"/>
              <a:gd name="T4" fmla="*/ 169 w 337"/>
              <a:gd name="T5" fmla="*/ 334 h 338"/>
              <a:gd name="T6" fmla="*/ 336 w 337"/>
              <a:gd name="T7" fmla="*/ 165 h 338"/>
              <a:gd name="T8" fmla="*/ 167 w 337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8">
                <a:moveTo>
                  <a:pt x="167" y="0"/>
                </a:moveTo>
                <a:cubicBezTo>
                  <a:pt x="73" y="0"/>
                  <a:pt x="0" y="76"/>
                  <a:pt x="0" y="168"/>
                </a:cubicBezTo>
                <a:cubicBezTo>
                  <a:pt x="0" y="261"/>
                  <a:pt x="76" y="337"/>
                  <a:pt x="169" y="334"/>
                </a:cubicBezTo>
                <a:cubicBezTo>
                  <a:pt x="262" y="334"/>
                  <a:pt x="336" y="258"/>
                  <a:pt x="336" y="165"/>
                </a:cubicBezTo>
                <a:cubicBezTo>
                  <a:pt x="333" y="76"/>
                  <a:pt x="257" y="0"/>
                  <a:pt x="16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8" name="Freeform 256"/>
          <p:cNvSpPr>
            <a:spLocks noChangeArrowheads="1"/>
          </p:cNvSpPr>
          <p:nvPr/>
        </p:nvSpPr>
        <p:spPr bwMode="auto">
          <a:xfrm>
            <a:off x="406543" y="1306461"/>
            <a:ext cx="123488" cy="123488"/>
          </a:xfrm>
          <a:custGeom>
            <a:avLst/>
            <a:gdLst>
              <a:gd name="T0" fmla="*/ 142 w 287"/>
              <a:gd name="T1" fmla="*/ 3 h 288"/>
              <a:gd name="T2" fmla="*/ 0 w 287"/>
              <a:gd name="T3" fmla="*/ 146 h 288"/>
              <a:gd name="T4" fmla="*/ 144 w 287"/>
              <a:gd name="T5" fmla="*/ 287 h 288"/>
              <a:gd name="T6" fmla="*/ 286 w 287"/>
              <a:gd name="T7" fmla="*/ 143 h 288"/>
              <a:gd name="T8" fmla="*/ 142 w 287"/>
              <a:gd name="T9" fmla="*/ 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8">
                <a:moveTo>
                  <a:pt x="142" y="3"/>
                </a:moveTo>
                <a:cubicBezTo>
                  <a:pt x="63" y="3"/>
                  <a:pt x="0" y="68"/>
                  <a:pt x="0" y="146"/>
                </a:cubicBezTo>
                <a:cubicBezTo>
                  <a:pt x="0" y="225"/>
                  <a:pt x="65" y="287"/>
                  <a:pt x="144" y="287"/>
                </a:cubicBezTo>
                <a:cubicBezTo>
                  <a:pt x="223" y="287"/>
                  <a:pt x="286" y="222"/>
                  <a:pt x="286" y="143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9" name="Freeform 257"/>
          <p:cNvSpPr>
            <a:spLocks noChangeArrowheads="1"/>
          </p:cNvSpPr>
          <p:nvPr/>
        </p:nvSpPr>
        <p:spPr bwMode="auto">
          <a:xfrm>
            <a:off x="195664" y="1321660"/>
            <a:ext cx="94991" cy="94991"/>
          </a:xfrm>
          <a:custGeom>
            <a:avLst/>
            <a:gdLst>
              <a:gd name="T0" fmla="*/ 111 w 222"/>
              <a:gd name="T1" fmla="*/ 0 h 221"/>
              <a:gd name="T2" fmla="*/ 0 w 222"/>
              <a:gd name="T3" fmla="*/ 110 h 221"/>
              <a:gd name="T4" fmla="*/ 111 w 222"/>
              <a:gd name="T5" fmla="*/ 220 h 221"/>
              <a:gd name="T6" fmla="*/ 221 w 222"/>
              <a:gd name="T7" fmla="*/ 110 h 221"/>
              <a:gd name="T8" fmla="*/ 111 w 222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11" y="0"/>
                </a:moveTo>
                <a:cubicBezTo>
                  <a:pt x="48" y="0"/>
                  <a:pt x="0" y="50"/>
                  <a:pt x="0" y="110"/>
                </a:cubicBezTo>
                <a:cubicBezTo>
                  <a:pt x="0" y="172"/>
                  <a:pt x="51" y="220"/>
                  <a:pt x="111" y="220"/>
                </a:cubicBezTo>
                <a:cubicBezTo>
                  <a:pt x="170" y="220"/>
                  <a:pt x="221" y="169"/>
                  <a:pt x="221" y="110"/>
                </a:cubicBezTo>
                <a:cubicBezTo>
                  <a:pt x="221" y="47"/>
                  <a:pt x="173" y="0"/>
                  <a:pt x="11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0" name="Freeform 258"/>
          <p:cNvSpPr>
            <a:spLocks noChangeArrowheads="1"/>
          </p:cNvSpPr>
          <p:nvPr/>
        </p:nvSpPr>
        <p:spPr bwMode="auto">
          <a:xfrm>
            <a:off x="-20914" y="1333058"/>
            <a:ext cx="75993" cy="75993"/>
          </a:xfrm>
          <a:custGeom>
            <a:avLst/>
            <a:gdLst>
              <a:gd name="T0" fmla="*/ 87 w 176"/>
              <a:gd name="T1" fmla="*/ 0 h 175"/>
              <a:gd name="T2" fmla="*/ 0 w 176"/>
              <a:gd name="T3" fmla="*/ 86 h 175"/>
              <a:gd name="T4" fmla="*/ 87 w 176"/>
              <a:gd name="T5" fmla="*/ 174 h 175"/>
              <a:gd name="T6" fmla="*/ 172 w 176"/>
              <a:gd name="T7" fmla="*/ 86 h 175"/>
              <a:gd name="T8" fmla="*/ 87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7" y="0"/>
                </a:moveTo>
                <a:cubicBezTo>
                  <a:pt x="39" y="0"/>
                  <a:pt x="0" y="38"/>
                  <a:pt x="0" y="86"/>
                </a:cubicBezTo>
                <a:cubicBezTo>
                  <a:pt x="0" y="134"/>
                  <a:pt x="39" y="174"/>
                  <a:pt x="87" y="174"/>
                </a:cubicBezTo>
                <a:cubicBezTo>
                  <a:pt x="135" y="174"/>
                  <a:pt x="175" y="134"/>
                  <a:pt x="172" y="86"/>
                </a:cubicBezTo>
                <a:cubicBezTo>
                  <a:pt x="175" y="38"/>
                  <a:pt x="135" y="0"/>
                  <a:pt x="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1" name="Freeform 259"/>
          <p:cNvSpPr>
            <a:spLocks noChangeArrowheads="1"/>
          </p:cNvSpPr>
          <p:nvPr/>
        </p:nvSpPr>
        <p:spPr bwMode="auto">
          <a:xfrm>
            <a:off x="7200275" y="1087983"/>
            <a:ext cx="45596" cy="45596"/>
          </a:xfrm>
          <a:custGeom>
            <a:avLst/>
            <a:gdLst>
              <a:gd name="T0" fmla="*/ 51 w 106"/>
              <a:gd name="T1" fmla="*/ 0 h 105"/>
              <a:gd name="T2" fmla="*/ 0 w 106"/>
              <a:gd name="T3" fmla="*/ 53 h 105"/>
              <a:gd name="T4" fmla="*/ 54 w 106"/>
              <a:gd name="T5" fmla="*/ 104 h 105"/>
              <a:gd name="T6" fmla="*/ 105 w 106"/>
              <a:gd name="T7" fmla="*/ 51 h 105"/>
              <a:gd name="T8" fmla="*/ 51 w 106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4" y="104"/>
                </a:cubicBezTo>
                <a:cubicBezTo>
                  <a:pt x="82" y="104"/>
                  <a:pt x="105" y="82"/>
                  <a:pt x="105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" name="Freeform 260"/>
          <p:cNvSpPr>
            <a:spLocks noChangeArrowheads="1"/>
          </p:cNvSpPr>
          <p:nvPr/>
        </p:nvSpPr>
        <p:spPr bwMode="auto">
          <a:xfrm>
            <a:off x="6974198" y="1089882"/>
            <a:ext cx="45596" cy="45596"/>
          </a:xfrm>
          <a:custGeom>
            <a:avLst/>
            <a:gdLst>
              <a:gd name="T0" fmla="*/ 50 w 108"/>
              <a:gd name="T1" fmla="*/ 0 h 105"/>
              <a:gd name="T2" fmla="*/ 0 w 108"/>
              <a:gd name="T3" fmla="*/ 53 h 105"/>
              <a:gd name="T4" fmla="*/ 53 w 108"/>
              <a:gd name="T5" fmla="*/ 104 h 105"/>
              <a:gd name="T6" fmla="*/ 107 w 108"/>
              <a:gd name="T7" fmla="*/ 50 h 105"/>
              <a:gd name="T8" fmla="*/ 50 w 108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5">
                <a:moveTo>
                  <a:pt x="50" y="0"/>
                </a:moveTo>
                <a:cubicBezTo>
                  <a:pt x="22" y="0"/>
                  <a:pt x="0" y="22"/>
                  <a:pt x="0" y="53"/>
                </a:cubicBezTo>
                <a:cubicBezTo>
                  <a:pt x="0" y="81"/>
                  <a:pt x="22" y="104"/>
                  <a:pt x="53" y="104"/>
                </a:cubicBezTo>
                <a:cubicBezTo>
                  <a:pt x="81" y="104"/>
                  <a:pt x="107" y="81"/>
                  <a:pt x="107" y="50"/>
                </a:cubicBezTo>
                <a:cubicBezTo>
                  <a:pt x="104" y="22"/>
                  <a:pt x="81" y="0"/>
                  <a:pt x="5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3" name="Freeform 261"/>
          <p:cNvSpPr>
            <a:spLocks noChangeArrowheads="1"/>
          </p:cNvSpPr>
          <p:nvPr/>
        </p:nvSpPr>
        <p:spPr bwMode="auto">
          <a:xfrm>
            <a:off x="6740520" y="1082283"/>
            <a:ext cx="64594" cy="62694"/>
          </a:xfrm>
          <a:custGeom>
            <a:avLst/>
            <a:gdLst>
              <a:gd name="T0" fmla="*/ 73 w 150"/>
              <a:gd name="T1" fmla="*/ 0 h 147"/>
              <a:gd name="T2" fmla="*/ 3 w 150"/>
              <a:gd name="T3" fmla="*/ 73 h 147"/>
              <a:gd name="T4" fmla="*/ 76 w 150"/>
              <a:gd name="T5" fmla="*/ 146 h 147"/>
              <a:gd name="T6" fmla="*/ 149 w 150"/>
              <a:gd name="T7" fmla="*/ 73 h 147"/>
              <a:gd name="T8" fmla="*/ 73 w 150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7">
                <a:moveTo>
                  <a:pt x="73" y="0"/>
                </a:moveTo>
                <a:cubicBezTo>
                  <a:pt x="34" y="0"/>
                  <a:pt x="0" y="34"/>
                  <a:pt x="3" y="73"/>
                </a:cubicBezTo>
                <a:cubicBezTo>
                  <a:pt x="3" y="113"/>
                  <a:pt x="34" y="146"/>
                  <a:pt x="76" y="146"/>
                </a:cubicBezTo>
                <a:cubicBezTo>
                  <a:pt x="116" y="146"/>
                  <a:pt x="149" y="113"/>
                  <a:pt x="149" y="73"/>
                </a:cubicBezTo>
                <a:cubicBezTo>
                  <a:pt x="147" y="31"/>
                  <a:pt x="113" y="0"/>
                  <a:pt x="7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4" name="Freeform 262"/>
          <p:cNvSpPr>
            <a:spLocks noChangeArrowheads="1"/>
          </p:cNvSpPr>
          <p:nvPr/>
        </p:nvSpPr>
        <p:spPr bwMode="auto">
          <a:xfrm>
            <a:off x="6542939" y="1110781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9 h 18"/>
              <a:gd name="T4" fmla="*/ 8 w 18"/>
              <a:gd name="T5" fmla="*/ 17 h 18"/>
              <a:gd name="T6" fmla="*/ 17 w 18"/>
              <a:gd name="T7" fmla="*/ 9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5" y="0"/>
                  <a:pt x="0" y="3"/>
                  <a:pt x="0" y="9"/>
                </a:cubicBezTo>
                <a:cubicBezTo>
                  <a:pt x="0" y="15"/>
                  <a:pt x="2" y="17"/>
                  <a:pt x="8" y="17"/>
                </a:cubicBezTo>
                <a:cubicBezTo>
                  <a:pt x="11" y="17"/>
                  <a:pt x="17" y="15"/>
                  <a:pt x="17" y="9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5" name="Freeform 263"/>
          <p:cNvSpPr>
            <a:spLocks noChangeArrowheads="1"/>
          </p:cNvSpPr>
          <p:nvPr/>
        </p:nvSpPr>
        <p:spPr bwMode="auto">
          <a:xfrm>
            <a:off x="6320662" y="1114581"/>
            <a:ext cx="1899" cy="1899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" name="Freeform 264"/>
          <p:cNvSpPr>
            <a:spLocks noChangeArrowheads="1"/>
          </p:cNvSpPr>
          <p:nvPr/>
        </p:nvSpPr>
        <p:spPr bwMode="auto">
          <a:xfrm>
            <a:off x="6094584" y="1116480"/>
            <a:ext cx="1900" cy="1900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0" y="0"/>
                  <a:pt x="0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" name="Freeform 265"/>
          <p:cNvSpPr>
            <a:spLocks noChangeArrowheads="1"/>
          </p:cNvSpPr>
          <p:nvPr/>
        </p:nvSpPr>
        <p:spPr bwMode="auto">
          <a:xfrm>
            <a:off x="5864707" y="1110781"/>
            <a:ext cx="13298" cy="13298"/>
          </a:xfrm>
          <a:custGeom>
            <a:avLst/>
            <a:gdLst>
              <a:gd name="T0" fmla="*/ 14 w 32"/>
              <a:gd name="T1" fmla="*/ 0 h 30"/>
              <a:gd name="T2" fmla="*/ 0 w 32"/>
              <a:gd name="T3" fmla="*/ 15 h 30"/>
              <a:gd name="T4" fmla="*/ 14 w 32"/>
              <a:gd name="T5" fmla="*/ 29 h 30"/>
              <a:gd name="T6" fmla="*/ 28 w 32"/>
              <a:gd name="T7" fmla="*/ 15 h 30"/>
              <a:gd name="T8" fmla="*/ 14 w 3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0">
                <a:moveTo>
                  <a:pt x="14" y="0"/>
                </a:moveTo>
                <a:cubicBezTo>
                  <a:pt x="6" y="0"/>
                  <a:pt x="0" y="6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3" y="29"/>
                  <a:pt x="28" y="23"/>
                  <a:pt x="28" y="15"/>
                </a:cubicBezTo>
                <a:cubicBezTo>
                  <a:pt x="31" y="6"/>
                  <a:pt x="23" y="0"/>
                  <a:pt x="1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8" name="Freeform 266"/>
          <p:cNvSpPr>
            <a:spLocks noChangeArrowheads="1"/>
          </p:cNvSpPr>
          <p:nvPr/>
        </p:nvSpPr>
        <p:spPr bwMode="auto">
          <a:xfrm>
            <a:off x="5632930" y="1105081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" name="Freeform 267"/>
          <p:cNvSpPr>
            <a:spLocks noChangeArrowheads="1"/>
          </p:cNvSpPr>
          <p:nvPr/>
        </p:nvSpPr>
        <p:spPr bwMode="auto">
          <a:xfrm>
            <a:off x="5408752" y="1108881"/>
            <a:ext cx="22798" cy="22798"/>
          </a:xfrm>
          <a:custGeom>
            <a:avLst/>
            <a:gdLst>
              <a:gd name="T0" fmla="*/ 26 w 52"/>
              <a:gd name="T1" fmla="*/ 0 h 52"/>
              <a:gd name="T2" fmla="*/ 0 w 52"/>
              <a:gd name="T3" fmla="*/ 25 h 52"/>
              <a:gd name="T4" fmla="*/ 26 w 52"/>
              <a:gd name="T5" fmla="*/ 51 h 52"/>
              <a:gd name="T6" fmla="*/ 51 w 52"/>
              <a:gd name="T7" fmla="*/ 25 h 52"/>
              <a:gd name="T8" fmla="*/ 26 w 52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2">
                <a:moveTo>
                  <a:pt x="26" y="0"/>
                </a:moveTo>
                <a:cubicBezTo>
                  <a:pt x="12" y="0"/>
                  <a:pt x="0" y="11"/>
                  <a:pt x="0" y="25"/>
                </a:cubicBezTo>
                <a:cubicBezTo>
                  <a:pt x="0" y="39"/>
                  <a:pt x="12" y="51"/>
                  <a:pt x="26" y="51"/>
                </a:cubicBezTo>
                <a:cubicBezTo>
                  <a:pt x="40" y="51"/>
                  <a:pt x="51" y="39"/>
                  <a:pt x="51" y="25"/>
                </a:cubicBezTo>
                <a:cubicBezTo>
                  <a:pt x="51" y="11"/>
                  <a:pt x="40" y="0"/>
                  <a:pt x="2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" name="Freeform 268"/>
          <p:cNvSpPr>
            <a:spLocks noChangeArrowheads="1"/>
          </p:cNvSpPr>
          <p:nvPr/>
        </p:nvSpPr>
        <p:spPr bwMode="auto">
          <a:xfrm>
            <a:off x="4743817" y="1120279"/>
            <a:ext cx="3800" cy="3800"/>
          </a:xfrm>
          <a:custGeom>
            <a:avLst/>
            <a:gdLst>
              <a:gd name="T0" fmla="*/ 3 w 9"/>
              <a:gd name="T1" fmla="*/ 0 h 9"/>
              <a:gd name="T2" fmla="*/ 0 w 9"/>
              <a:gd name="T3" fmla="*/ 3 h 9"/>
              <a:gd name="T4" fmla="*/ 3 w 9"/>
              <a:gd name="T5" fmla="*/ 8 h 9"/>
              <a:gd name="T6" fmla="*/ 8 w 9"/>
              <a:gd name="T7" fmla="*/ 3 h 9"/>
              <a:gd name="T8" fmla="*/ 3 w 9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9">
                <a:moveTo>
                  <a:pt x="3" y="0"/>
                </a:moveTo>
                <a:cubicBezTo>
                  <a:pt x="0" y="0"/>
                  <a:pt x="0" y="0"/>
                  <a:pt x="0" y="3"/>
                </a:cubicBezTo>
                <a:cubicBezTo>
                  <a:pt x="0" y="6"/>
                  <a:pt x="3" y="8"/>
                  <a:pt x="3" y="8"/>
                </a:cubicBezTo>
                <a:cubicBezTo>
                  <a:pt x="6" y="8"/>
                  <a:pt x="8" y="6"/>
                  <a:pt x="8" y="3"/>
                </a:cubicBezTo>
                <a:cubicBezTo>
                  <a:pt x="8" y="3"/>
                  <a:pt x="6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1" name="Freeform 269"/>
          <p:cNvSpPr>
            <a:spLocks noChangeArrowheads="1"/>
          </p:cNvSpPr>
          <p:nvPr/>
        </p:nvSpPr>
        <p:spPr bwMode="auto">
          <a:xfrm>
            <a:off x="4504441" y="1108881"/>
            <a:ext cx="32296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6 h 74"/>
              <a:gd name="T4" fmla="*/ 37 w 74"/>
              <a:gd name="T5" fmla="*/ 73 h 74"/>
              <a:gd name="T6" fmla="*/ 73 w 74"/>
              <a:gd name="T7" fmla="*/ 36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8" y="73"/>
                  <a:pt x="37" y="73"/>
                </a:cubicBezTo>
                <a:cubicBezTo>
                  <a:pt x="57" y="73"/>
                  <a:pt x="73" y="56"/>
                  <a:pt x="73" y="36"/>
                </a:cubicBezTo>
                <a:cubicBezTo>
                  <a:pt x="73" y="14"/>
                  <a:pt x="56" y="0"/>
                  <a:pt x="3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" name="Freeform 270"/>
          <p:cNvSpPr>
            <a:spLocks noChangeArrowheads="1"/>
          </p:cNvSpPr>
          <p:nvPr/>
        </p:nvSpPr>
        <p:spPr bwMode="auto">
          <a:xfrm>
            <a:off x="4270763" y="1103182"/>
            <a:ext cx="45596" cy="45596"/>
          </a:xfrm>
          <a:custGeom>
            <a:avLst/>
            <a:gdLst>
              <a:gd name="T0" fmla="*/ 54 w 108"/>
              <a:gd name="T1" fmla="*/ 0 h 105"/>
              <a:gd name="T2" fmla="*/ 3 w 108"/>
              <a:gd name="T3" fmla="*/ 53 h 105"/>
              <a:gd name="T4" fmla="*/ 56 w 108"/>
              <a:gd name="T5" fmla="*/ 104 h 105"/>
              <a:gd name="T6" fmla="*/ 107 w 108"/>
              <a:gd name="T7" fmla="*/ 50 h 105"/>
              <a:gd name="T8" fmla="*/ 54 w 108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5">
                <a:moveTo>
                  <a:pt x="54" y="0"/>
                </a:moveTo>
                <a:cubicBezTo>
                  <a:pt x="25" y="0"/>
                  <a:pt x="0" y="22"/>
                  <a:pt x="3" y="53"/>
                </a:cubicBezTo>
                <a:cubicBezTo>
                  <a:pt x="3" y="82"/>
                  <a:pt x="25" y="104"/>
                  <a:pt x="56" y="104"/>
                </a:cubicBezTo>
                <a:cubicBezTo>
                  <a:pt x="85" y="104"/>
                  <a:pt x="107" y="82"/>
                  <a:pt x="107" y="50"/>
                </a:cubicBezTo>
                <a:cubicBezTo>
                  <a:pt x="107" y="22"/>
                  <a:pt x="82" y="0"/>
                  <a:pt x="5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3" name="Freeform 271"/>
          <p:cNvSpPr>
            <a:spLocks noChangeArrowheads="1"/>
          </p:cNvSpPr>
          <p:nvPr/>
        </p:nvSpPr>
        <p:spPr bwMode="auto">
          <a:xfrm>
            <a:off x="4057984" y="1114581"/>
            <a:ext cx="24698" cy="24697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4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3" y="0"/>
                  <a:pt x="2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" name="Freeform 272"/>
          <p:cNvSpPr>
            <a:spLocks noChangeArrowheads="1"/>
          </p:cNvSpPr>
          <p:nvPr/>
        </p:nvSpPr>
        <p:spPr bwMode="auto">
          <a:xfrm>
            <a:off x="3824307" y="1106981"/>
            <a:ext cx="41796" cy="39895"/>
          </a:xfrm>
          <a:custGeom>
            <a:avLst/>
            <a:gdLst>
              <a:gd name="T0" fmla="*/ 48 w 95"/>
              <a:gd name="T1" fmla="*/ 0 h 91"/>
              <a:gd name="T2" fmla="*/ 0 w 95"/>
              <a:gd name="T3" fmla="*/ 45 h 91"/>
              <a:gd name="T4" fmla="*/ 48 w 95"/>
              <a:gd name="T5" fmla="*/ 90 h 91"/>
              <a:gd name="T6" fmla="*/ 94 w 95"/>
              <a:gd name="T7" fmla="*/ 42 h 91"/>
              <a:gd name="T8" fmla="*/ 48 w 95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1">
                <a:moveTo>
                  <a:pt x="48" y="0"/>
                </a:moveTo>
                <a:cubicBezTo>
                  <a:pt x="23" y="0"/>
                  <a:pt x="0" y="23"/>
                  <a:pt x="0" y="45"/>
                </a:cubicBezTo>
                <a:cubicBezTo>
                  <a:pt x="0" y="71"/>
                  <a:pt x="20" y="90"/>
                  <a:pt x="48" y="90"/>
                </a:cubicBezTo>
                <a:cubicBezTo>
                  <a:pt x="74" y="90"/>
                  <a:pt x="94" y="71"/>
                  <a:pt x="94" y="42"/>
                </a:cubicBezTo>
                <a:cubicBezTo>
                  <a:pt x="94" y="20"/>
                  <a:pt x="74" y="0"/>
                  <a:pt x="4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" name="Freeform 273"/>
          <p:cNvSpPr>
            <a:spLocks noChangeArrowheads="1"/>
          </p:cNvSpPr>
          <p:nvPr/>
        </p:nvSpPr>
        <p:spPr bwMode="auto">
          <a:xfrm>
            <a:off x="3592530" y="1099382"/>
            <a:ext cx="55094" cy="56994"/>
          </a:xfrm>
          <a:custGeom>
            <a:avLst/>
            <a:gdLst>
              <a:gd name="T0" fmla="*/ 63 w 130"/>
              <a:gd name="T1" fmla="*/ 3 h 134"/>
              <a:gd name="T2" fmla="*/ 0 w 130"/>
              <a:gd name="T3" fmla="*/ 68 h 134"/>
              <a:gd name="T4" fmla="*/ 64 w 130"/>
              <a:gd name="T5" fmla="*/ 133 h 134"/>
              <a:gd name="T6" fmla="*/ 129 w 130"/>
              <a:gd name="T7" fmla="*/ 68 h 134"/>
              <a:gd name="T8" fmla="*/ 63 w 130"/>
              <a:gd name="T9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4">
                <a:moveTo>
                  <a:pt x="63" y="3"/>
                </a:moveTo>
                <a:cubicBezTo>
                  <a:pt x="29" y="3"/>
                  <a:pt x="0" y="31"/>
                  <a:pt x="0" y="68"/>
                </a:cubicBezTo>
                <a:cubicBezTo>
                  <a:pt x="0" y="102"/>
                  <a:pt x="28" y="133"/>
                  <a:pt x="64" y="133"/>
                </a:cubicBezTo>
                <a:cubicBezTo>
                  <a:pt x="101" y="133"/>
                  <a:pt x="129" y="104"/>
                  <a:pt x="129" y="68"/>
                </a:cubicBezTo>
                <a:cubicBezTo>
                  <a:pt x="126" y="31"/>
                  <a:pt x="98" y="0"/>
                  <a:pt x="63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" name="Freeform 274"/>
          <p:cNvSpPr>
            <a:spLocks noChangeArrowheads="1"/>
          </p:cNvSpPr>
          <p:nvPr/>
        </p:nvSpPr>
        <p:spPr bwMode="auto">
          <a:xfrm>
            <a:off x="3356953" y="1091783"/>
            <a:ext cx="74092" cy="74092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5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40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5"/>
                </a:cubicBezTo>
                <a:cubicBezTo>
                  <a:pt x="169" y="37"/>
                  <a:pt x="132" y="0"/>
                  <a:pt x="8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" name="Freeform 275"/>
          <p:cNvSpPr>
            <a:spLocks noChangeArrowheads="1"/>
          </p:cNvSpPr>
          <p:nvPr/>
        </p:nvSpPr>
        <p:spPr bwMode="auto">
          <a:xfrm>
            <a:off x="3123276" y="1084184"/>
            <a:ext cx="93091" cy="93090"/>
          </a:xfrm>
          <a:custGeom>
            <a:avLst/>
            <a:gdLst>
              <a:gd name="T0" fmla="*/ 107 w 216"/>
              <a:gd name="T1" fmla="*/ 0 h 216"/>
              <a:gd name="T2" fmla="*/ 0 w 216"/>
              <a:gd name="T3" fmla="*/ 108 h 216"/>
              <a:gd name="T4" fmla="*/ 107 w 216"/>
              <a:gd name="T5" fmla="*/ 215 h 216"/>
              <a:gd name="T6" fmla="*/ 215 w 216"/>
              <a:gd name="T7" fmla="*/ 108 h 216"/>
              <a:gd name="T8" fmla="*/ 107 w 216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7" y="215"/>
                  <a:pt x="107" y="215"/>
                </a:cubicBezTo>
                <a:cubicBezTo>
                  <a:pt x="166" y="215"/>
                  <a:pt x="215" y="167"/>
                  <a:pt x="215" y="108"/>
                </a:cubicBezTo>
                <a:cubicBezTo>
                  <a:pt x="215" y="48"/>
                  <a:pt x="167" y="0"/>
                  <a:pt x="10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8" name="Freeform 276"/>
          <p:cNvSpPr>
            <a:spLocks noChangeArrowheads="1"/>
          </p:cNvSpPr>
          <p:nvPr/>
        </p:nvSpPr>
        <p:spPr bwMode="auto">
          <a:xfrm>
            <a:off x="2893399" y="1080384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8 h 238"/>
              <a:gd name="T4" fmla="*/ 118 w 238"/>
              <a:gd name="T5" fmla="*/ 237 h 238"/>
              <a:gd name="T6" fmla="*/ 237 w 238"/>
              <a:gd name="T7" fmla="*/ 118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4"/>
                  <a:pt x="0" y="118"/>
                </a:cubicBezTo>
                <a:cubicBezTo>
                  <a:pt x="0" y="183"/>
                  <a:pt x="53" y="237"/>
                  <a:pt x="118" y="237"/>
                </a:cubicBezTo>
                <a:cubicBezTo>
                  <a:pt x="183" y="237"/>
                  <a:pt x="237" y="182"/>
                  <a:pt x="237" y="118"/>
                </a:cubicBezTo>
                <a:cubicBezTo>
                  <a:pt x="237" y="53"/>
                  <a:pt x="183" y="0"/>
                  <a:pt x="11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" name="Freeform 277"/>
          <p:cNvSpPr>
            <a:spLocks noChangeArrowheads="1"/>
          </p:cNvSpPr>
          <p:nvPr/>
        </p:nvSpPr>
        <p:spPr bwMode="auto">
          <a:xfrm>
            <a:off x="2665421" y="1076584"/>
            <a:ext cx="112088" cy="112088"/>
          </a:xfrm>
          <a:custGeom>
            <a:avLst/>
            <a:gdLst>
              <a:gd name="T0" fmla="*/ 127 w 258"/>
              <a:gd name="T1" fmla="*/ 3 h 258"/>
              <a:gd name="T2" fmla="*/ 0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3"/>
                </a:moveTo>
                <a:cubicBezTo>
                  <a:pt x="57" y="3"/>
                  <a:pt x="0" y="59"/>
                  <a:pt x="0" y="130"/>
                </a:cubicBezTo>
                <a:cubicBezTo>
                  <a:pt x="0" y="200"/>
                  <a:pt x="57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60"/>
                  <a:pt x="195" y="0"/>
                  <a:pt x="127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" name="Freeform 278"/>
          <p:cNvSpPr>
            <a:spLocks noChangeArrowheads="1"/>
          </p:cNvSpPr>
          <p:nvPr/>
        </p:nvSpPr>
        <p:spPr bwMode="auto">
          <a:xfrm>
            <a:off x="2435543" y="1074684"/>
            <a:ext cx="117788" cy="117788"/>
          </a:xfrm>
          <a:custGeom>
            <a:avLst/>
            <a:gdLst>
              <a:gd name="T0" fmla="*/ 135 w 275"/>
              <a:gd name="T1" fmla="*/ 0 h 272"/>
              <a:gd name="T2" fmla="*/ 0 w 275"/>
              <a:gd name="T3" fmla="*/ 135 h 272"/>
              <a:gd name="T4" fmla="*/ 135 w 275"/>
              <a:gd name="T5" fmla="*/ 271 h 272"/>
              <a:gd name="T6" fmla="*/ 271 w 275"/>
              <a:gd name="T7" fmla="*/ 132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59" y="0"/>
                  <a:pt x="0" y="62"/>
                  <a:pt x="0" y="135"/>
                </a:cubicBezTo>
                <a:cubicBezTo>
                  <a:pt x="0" y="211"/>
                  <a:pt x="62" y="271"/>
                  <a:pt x="135" y="271"/>
                </a:cubicBezTo>
                <a:cubicBezTo>
                  <a:pt x="211" y="271"/>
                  <a:pt x="271" y="209"/>
                  <a:pt x="271" y="132"/>
                </a:cubicBezTo>
                <a:cubicBezTo>
                  <a:pt x="274" y="62"/>
                  <a:pt x="211" y="0"/>
                  <a:pt x="13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1" name="Freeform 279"/>
          <p:cNvSpPr>
            <a:spLocks noChangeArrowheads="1"/>
          </p:cNvSpPr>
          <p:nvPr/>
        </p:nvSpPr>
        <p:spPr bwMode="auto">
          <a:xfrm>
            <a:off x="2211365" y="1078484"/>
            <a:ext cx="113989" cy="115889"/>
          </a:xfrm>
          <a:custGeom>
            <a:avLst/>
            <a:gdLst>
              <a:gd name="T0" fmla="*/ 132 w 266"/>
              <a:gd name="T1" fmla="*/ 0 h 267"/>
              <a:gd name="T2" fmla="*/ 0 w 266"/>
              <a:gd name="T3" fmla="*/ 133 h 267"/>
              <a:gd name="T4" fmla="*/ 132 w 266"/>
              <a:gd name="T5" fmla="*/ 266 h 267"/>
              <a:gd name="T6" fmla="*/ 262 w 266"/>
              <a:gd name="T7" fmla="*/ 133 h 267"/>
              <a:gd name="T8" fmla="*/ 132 w 266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7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58" y="266"/>
                  <a:pt x="132" y="266"/>
                </a:cubicBezTo>
                <a:cubicBezTo>
                  <a:pt x="205" y="266"/>
                  <a:pt x="262" y="206"/>
                  <a:pt x="262" y="133"/>
                </a:cubicBezTo>
                <a:cubicBezTo>
                  <a:pt x="265" y="60"/>
                  <a:pt x="206" y="0"/>
                  <a:pt x="13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" name="Freeform 280"/>
          <p:cNvSpPr>
            <a:spLocks noChangeArrowheads="1"/>
          </p:cNvSpPr>
          <p:nvPr/>
        </p:nvSpPr>
        <p:spPr bwMode="auto">
          <a:xfrm>
            <a:off x="1973889" y="1065185"/>
            <a:ext cx="140586" cy="138686"/>
          </a:xfrm>
          <a:custGeom>
            <a:avLst/>
            <a:gdLst>
              <a:gd name="T0" fmla="*/ 161 w 326"/>
              <a:gd name="T1" fmla="*/ 0 h 323"/>
              <a:gd name="T2" fmla="*/ 0 w 326"/>
              <a:gd name="T3" fmla="*/ 161 h 323"/>
              <a:gd name="T4" fmla="*/ 164 w 326"/>
              <a:gd name="T5" fmla="*/ 322 h 323"/>
              <a:gd name="T6" fmla="*/ 325 w 326"/>
              <a:gd name="T7" fmla="*/ 158 h 323"/>
              <a:gd name="T8" fmla="*/ 161 w 326"/>
              <a:gd name="T9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323">
                <a:moveTo>
                  <a:pt x="161" y="0"/>
                </a:moveTo>
                <a:cubicBezTo>
                  <a:pt x="71" y="0"/>
                  <a:pt x="0" y="73"/>
                  <a:pt x="0" y="161"/>
                </a:cubicBezTo>
                <a:cubicBezTo>
                  <a:pt x="0" y="251"/>
                  <a:pt x="74" y="322"/>
                  <a:pt x="164" y="322"/>
                </a:cubicBezTo>
                <a:cubicBezTo>
                  <a:pt x="254" y="322"/>
                  <a:pt x="325" y="248"/>
                  <a:pt x="325" y="158"/>
                </a:cubicBezTo>
                <a:cubicBezTo>
                  <a:pt x="322" y="71"/>
                  <a:pt x="251" y="0"/>
                  <a:pt x="16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3" name="Freeform 281"/>
          <p:cNvSpPr>
            <a:spLocks noChangeArrowheads="1"/>
          </p:cNvSpPr>
          <p:nvPr/>
        </p:nvSpPr>
        <p:spPr bwMode="auto">
          <a:xfrm>
            <a:off x="1742112" y="1063285"/>
            <a:ext cx="151985" cy="151985"/>
          </a:xfrm>
          <a:custGeom>
            <a:avLst/>
            <a:gdLst>
              <a:gd name="T0" fmla="*/ 175 w 354"/>
              <a:gd name="T1" fmla="*/ 0 h 351"/>
              <a:gd name="T2" fmla="*/ 3 w 354"/>
              <a:gd name="T3" fmla="*/ 175 h 351"/>
              <a:gd name="T4" fmla="*/ 178 w 354"/>
              <a:gd name="T5" fmla="*/ 347 h 351"/>
              <a:gd name="T6" fmla="*/ 353 w 354"/>
              <a:gd name="T7" fmla="*/ 172 h 351"/>
              <a:gd name="T8" fmla="*/ 175 w 354"/>
              <a:gd name="T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351">
                <a:moveTo>
                  <a:pt x="175" y="0"/>
                </a:moveTo>
                <a:cubicBezTo>
                  <a:pt x="79" y="0"/>
                  <a:pt x="0" y="79"/>
                  <a:pt x="3" y="175"/>
                </a:cubicBezTo>
                <a:cubicBezTo>
                  <a:pt x="3" y="270"/>
                  <a:pt x="82" y="350"/>
                  <a:pt x="178" y="347"/>
                </a:cubicBezTo>
                <a:cubicBezTo>
                  <a:pt x="274" y="347"/>
                  <a:pt x="353" y="268"/>
                  <a:pt x="353" y="172"/>
                </a:cubicBezTo>
                <a:cubicBezTo>
                  <a:pt x="347" y="76"/>
                  <a:pt x="271" y="0"/>
                  <a:pt x="17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" name="Freeform 282"/>
          <p:cNvSpPr>
            <a:spLocks noChangeArrowheads="1"/>
          </p:cNvSpPr>
          <p:nvPr/>
        </p:nvSpPr>
        <p:spPr bwMode="auto">
          <a:xfrm>
            <a:off x="1516034" y="1063285"/>
            <a:ext cx="153885" cy="153885"/>
          </a:xfrm>
          <a:custGeom>
            <a:avLst/>
            <a:gdLst>
              <a:gd name="T0" fmla="*/ 178 w 357"/>
              <a:gd name="T1" fmla="*/ 0 h 356"/>
              <a:gd name="T2" fmla="*/ 3 w 357"/>
              <a:gd name="T3" fmla="*/ 177 h 356"/>
              <a:gd name="T4" fmla="*/ 181 w 357"/>
              <a:gd name="T5" fmla="*/ 352 h 356"/>
              <a:gd name="T6" fmla="*/ 356 w 357"/>
              <a:gd name="T7" fmla="*/ 175 h 356"/>
              <a:gd name="T8" fmla="*/ 178 w 357"/>
              <a:gd name="T9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79" y="0"/>
                  <a:pt x="0" y="79"/>
                  <a:pt x="3" y="177"/>
                </a:cubicBezTo>
                <a:cubicBezTo>
                  <a:pt x="3" y="276"/>
                  <a:pt x="82" y="355"/>
                  <a:pt x="181" y="352"/>
                </a:cubicBezTo>
                <a:cubicBezTo>
                  <a:pt x="277" y="352"/>
                  <a:pt x="356" y="270"/>
                  <a:pt x="356" y="175"/>
                </a:cubicBezTo>
                <a:cubicBezTo>
                  <a:pt x="353" y="76"/>
                  <a:pt x="274" y="0"/>
                  <a:pt x="17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5" name="Freeform 283"/>
          <p:cNvSpPr>
            <a:spLocks noChangeArrowheads="1"/>
          </p:cNvSpPr>
          <p:nvPr/>
        </p:nvSpPr>
        <p:spPr bwMode="auto">
          <a:xfrm>
            <a:off x="1289957" y="1061386"/>
            <a:ext cx="157684" cy="155785"/>
          </a:xfrm>
          <a:custGeom>
            <a:avLst/>
            <a:gdLst>
              <a:gd name="T0" fmla="*/ 181 w 365"/>
              <a:gd name="T1" fmla="*/ 0 h 362"/>
              <a:gd name="T2" fmla="*/ 0 w 365"/>
              <a:gd name="T3" fmla="*/ 180 h 362"/>
              <a:gd name="T4" fmla="*/ 184 w 365"/>
              <a:gd name="T5" fmla="*/ 361 h 362"/>
              <a:gd name="T6" fmla="*/ 364 w 365"/>
              <a:gd name="T7" fmla="*/ 178 h 362"/>
              <a:gd name="T8" fmla="*/ 181 w 365"/>
              <a:gd name="T9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2">
                <a:moveTo>
                  <a:pt x="181" y="0"/>
                </a:moveTo>
                <a:cubicBezTo>
                  <a:pt x="82" y="0"/>
                  <a:pt x="0" y="81"/>
                  <a:pt x="0" y="180"/>
                </a:cubicBezTo>
                <a:cubicBezTo>
                  <a:pt x="0" y="278"/>
                  <a:pt x="82" y="361"/>
                  <a:pt x="184" y="361"/>
                </a:cubicBezTo>
                <a:cubicBezTo>
                  <a:pt x="285" y="361"/>
                  <a:pt x="364" y="279"/>
                  <a:pt x="364" y="178"/>
                </a:cubicBezTo>
                <a:cubicBezTo>
                  <a:pt x="364" y="79"/>
                  <a:pt x="283" y="0"/>
                  <a:pt x="18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" name="Freeform 284"/>
          <p:cNvSpPr>
            <a:spLocks noChangeArrowheads="1"/>
          </p:cNvSpPr>
          <p:nvPr/>
        </p:nvSpPr>
        <p:spPr bwMode="auto">
          <a:xfrm>
            <a:off x="1077178" y="1076584"/>
            <a:ext cx="131087" cy="129187"/>
          </a:xfrm>
          <a:custGeom>
            <a:avLst/>
            <a:gdLst>
              <a:gd name="T0" fmla="*/ 150 w 303"/>
              <a:gd name="T1" fmla="*/ 0 h 300"/>
              <a:gd name="T2" fmla="*/ 0 w 303"/>
              <a:gd name="T3" fmla="*/ 149 h 300"/>
              <a:gd name="T4" fmla="*/ 153 w 303"/>
              <a:gd name="T5" fmla="*/ 299 h 300"/>
              <a:gd name="T6" fmla="*/ 302 w 303"/>
              <a:gd name="T7" fmla="*/ 146 h 300"/>
              <a:gd name="T8" fmla="*/ 150 w 303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0">
                <a:moveTo>
                  <a:pt x="150" y="0"/>
                </a:moveTo>
                <a:cubicBezTo>
                  <a:pt x="65" y="0"/>
                  <a:pt x="0" y="67"/>
                  <a:pt x="0" y="149"/>
                </a:cubicBezTo>
                <a:cubicBezTo>
                  <a:pt x="0" y="231"/>
                  <a:pt x="68" y="299"/>
                  <a:pt x="153" y="299"/>
                </a:cubicBezTo>
                <a:cubicBezTo>
                  <a:pt x="237" y="299"/>
                  <a:pt x="302" y="231"/>
                  <a:pt x="302" y="146"/>
                </a:cubicBezTo>
                <a:cubicBezTo>
                  <a:pt x="302" y="65"/>
                  <a:pt x="235" y="0"/>
                  <a:pt x="15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" name="Freeform 285"/>
          <p:cNvSpPr>
            <a:spLocks noChangeArrowheads="1"/>
          </p:cNvSpPr>
          <p:nvPr/>
        </p:nvSpPr>
        <p:spPr bwMode="auto">
          <a:xfrm>
            <a:off x="837801" y="1061386"/>
            <a:ext cx="161484" cy="161484"/>
          </a:xfrm>
          <a:custGeom>
            <a:avLst/>
            <a:gdLst>
              <a:gd name="T0" fmla="*/ 184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0 w 374"/>
              <a:gd name="T7" fmla="*/ 186 h 373"/>
              <a:gd name="T8" fmla="*/ 184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4" y="0"/>
                </a:moveTo>
                <a:cubicBezTo>
                  <a:pt x="82" y="0"/>
                  <a:pt x="0" y="84"/>
                  <a:pt x="0" y="186"/>
                </a:cubicBezTo>
                <a:cubicBezTo>
                  <a:pt x="0" y="288"/>
                  <a:pt x="85" y="372"/>
                  <a:pt x="187" y="372"/>
                </a:cubicBezTo>
                <a:cubicBezTo>
                  <a:pt x="288" y="372"/>
                  <a:pt x="373" y="288"/>
                  <a:pt x="370" y="186"/>
                </a:cubicBezTo>
                <a:cubicBezTo>
                  <a:pt x="370" y="82"/>
                  <a:pt x="285" y="0"/>
                  <a:pt x="18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" name="Freeform 286"/>
          <p:cNvSpPr>
            <a:spLocks noChangeArrowheads="1"/>
          </p:cNvSpPr>
          <p:nvPr/>
        </p:nvSpPr>
        <p:spPr bwMode="auto">
          <a:xfrm>
            <a:off x="611723" y="1063285"/>
            <a:ext cx="161485" cy="161485"/>
          </a:xfrm>
          <a:custGeom>
            <a:avLst/>
            <a:gdLst>
              <a:gd name="T0" fmla="*/ 187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3 w 374"/>
              <a:gd name="T7" fmla="*/ 186 h 373"/>
              <a:gd name="T8" fmla="*/ 187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7" y="0"/>
                </a:moveTo>
                <a:cubicBezTo>
                  <a:pt x="85" y="0"/>
                  <a:pt x="0" y="84"/>
                  <a:pt x="0" y="186"/>
                </a:cubicBezTo>
                <a:cubicBezTo>
                  <a:pt x="0" y="287"/>
                  <a:pt x="85" y="372"/>
                  <a:pt x="187" y="372"/>
                </a:cubicBezTo>
                <a:cubicBezTo>
                  <a:pt x="288" y="372"/>
                  <a:pt x="373" y="287"/>
                  <a:pt x="373" y="186"/>
                </a:cubicBezTo>
                <a:cubicBezTo>
                  <a:pt x="373" y="81"/>
                  <a:pt x="288" y="0"/>
                  <a:pt x="1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9" name="Freeform 287"/>
          <p:cNvSpPr>
            <a:spLocks noChangeArrowheads="1"/>
          </p:cNvSpPr>
          <p:nvPr/>
        </p:nvSpPr>
        <p:spPr bwMode="auto">
          <a:xfrm>
            <a:off x="400844" y="1078484"/>
            <a:ext cx="131087" cy="131088"/>
          </a:xfrm>
          <a:custGeom>
            <a:avLst/>
            <a:gdLst>
              <a:gd name="T0" fmla="*/ 153 w 306"/>
              <a:gd name="T1" fmla="*/ 0 h 306"/>
              <a:gd name="T2" fmla="*/ 0 w 306"/>
              <a:gd name="T3" fmla="*/ 153 h 306"/>
              <a:gd name="T4" fmla="*/ 153 w 306"/>
              <a:gd name="T5" fmla="*/ 305 h 306"/>
              <a:gd name="T6" fmla="*/ 302 w 306"/>
              <a:gd name="T7" fmla="*/ 153 h 306"/>
              <a:gd name="T8" fmla="*/ 153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3" y="0"/>
                </a:moveTo>
                <a:cubicBezTo>
                  <a:pt x="68" y="0"/>
                  <a:pt x="0" y="71"/>
                  <a:pt x="0" y="153"/>
                </a:cubicBezTo>
                <a:cubicBezTo>
                  <a:pt x="0" y="237"/>
                  <a:pt x="68" y="305"/>
                  <a:pt x="153" y="305"/>
                </a:cubicBezTo>
                <a:cubicBezTo>
                  <a:pt x="237" y="305"/>
                  <a:pt x="305" y="234"/>
                  <a:pt x="302" y="153"/>
                </a:cubicBezTo>
                <a:cubicBezTo>
                  <a:pt x="302" y="68"/>
                  <a:pt x="234" y="0"/>
                  <a:pt x="15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0" name="Freeform 288"/>
          <p:cNvSpPr>
            <a:spLocks noChangeArrowheads="1"/>
          </p:cNvSpPr>
          <p:nvPr/>
        </p:nvSpPr>
        <p:spPr bwMode="auto">
          <a:xfrm>
            <a:off x="191865" y="1093682"/>
            <a:ext cx="100689" cy="100691"/>
          </a:xfrm>
          <a:custGeom>
            <a:avLst/>
            <a:gdLst>
              <a:gd name="T0" fmla="*/ 116 w 232"/>
              <a:gd name="T1" fmla="*/ 3 h 235"/>
              <a:gd name="T2" fmla="*/ 0 w 232"/>
              <a:gd name="T3" fmla="*/ 118 h 235"/>
              <a:gd name="T4" fmla="*/ 116 w 232"/>
              <a:gd name="T5" fmla="*/ 234 h 235"/>
              <a:gd name="T6" fmla="*/ 231 w 232"/>
              <a:gd name="T7" fmla="*/ 118 h 235"/>
              <a:gd name="T8" fmla="*/ 116 w 232"/>
              <a:gd name="T9" fmla="*/ 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5">
                <a:moveTo>
                  <a:pt x="116" y="3"/>
                </a:moveTo>
                <a:cubicBezTo>
                  <a:pt x="51" y="3"/>
                  <a:pt x="0" y="56"/>
                  <a:pt x="0" y="118"/>
                </a:cubicBezTo>
                <a:cubicBezTo>
                  <a:pt x="0" y="183"/>
                  <a:pt x="54" y="234"/>
                  <a:pt x="116" y="234"/>
                </a:cubicBezTo>
                <a:cubicBezTo>
                  <a:pt x="181" y="234"/>
                  <a:pt x="231" y="181"/>
                  <a:pt x="231" y="118"/>
                </a:cubicBezTo>
                <a:cubicBezTo>
                  <a:pt x="231" y="54"/>
                  <a:pt x="181" y="0"/>
                  <a:pt x="116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" name="Freeform 289"/>
          <p:cNvSpPr>
            <a:spLocks noChangeArrowheads="1"/>
          </p:cNvSpPr>
          <p:nvPr/>
        </p:nvSpPr>
        <p:spPr bwMode="auto">
          <a:xfrm>
            <a:off x="-22815" y="1105081"/>
            <a:ext cx="79792" cy="79792"/>
          </a:xfrm>
          <a:custGeom>
            <a:avLst/>
            <a:gdLst>
              <a:gd name="T0" fmla="*/ 91 w 185"/>
              <a:gd name="T1" fmla="*/ 0 h 185"/>
              <a:gd name="T2" fmla="*/ 0 w 185"/>
              <a:gd name="T3" fmla="*/ 93 h 185"/>
              <a:gd name="T4" fmla="*/ 93 w 185"/>
              <a:gd name="T5" fmla="*/ 184 h 185"/>
              <a:gd name="T6" fmla="*/ 184 w 185"/>
              <a:gd name="T7" fmla="*/ 93 h 185"/>
              <a:gd name="T8" fmla="*/ 91 w 185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85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2" y="184"/>
                  <a:pt x="93" y="184"/>
                </a:cubicBezTo>
                <a:cubicBezTo>
                  <a:pt x="143" y="184"/>
                  <a:pt x="184" y="141"/>
                  <a:pt x="184" y="93"/>
                </a:cubicBezTo>
                <a:cubicBezTo>
                  <a:pt x="181" y="42"/>
                  <a:pt x="141" y="0"/>
                  <a:pt x="9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2" name="Freeform 290"/>
          <p:cNvSpPr>
            <a:spLocks noChangeArrowheads="1"/>
          </p:cNvSpPr>
          <p:nvPr/>
        </p:nvSpPr>
        <p:spPr bwMode="auto">
          <a:xfrm>
            <a:off x="7215473" y="879004"/>
            <a:ext cx="13299" cy="13298"/>
          </a:xfrm>
          <a:custGeom>
            <a:avLst/>
            <a:gdLst>
              <a:gd name="T0" fmla="*/ 14 w 30"/>
              <a:gd name="T1" fmla="*/ 0 h 29"/>
              <a:gd name="T2" fmla="*/ 0 w 30"/>
              <a:gd name="T3" fmla="*/ 14 h 29"/>
              <a:gd name="T4" fmla="*/ 14 w 30"/>
              <a:gd name="T5" fmla="*/ 28 h 29"/>
              <a:gd name="T6" fmla="*/ 29 w 30"/>
              <a:gd name="T7" fmla="*/ 14 h 29"/>
              <a:gd name="T8" fmla="*/ 14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4" y="0"/>
                </a:move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4" y="28"/>
                </a:cubicBezTo>
                <a:cubicBezTo>
                  <a:pt x="20" y="28"/>
                  <a:pt x="29" y="23"/>
                  <a:pt x="29" y="14"/>
                </a:cubicBezTo>
                <a:cubicBezTo>
                  <a:pt x="29" y="6"/>
                  <a:pt x="20" y="0"/>
                  <a:pt x="1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3" name="Freeform 291"/>
          <p:cNvSpPr>
            <a:spLocks noChangeArrowheads="1"/>
          </p:cNvSpPr>
          <p:nvPr/>
        </p:nvSpPr>
        <p:spPr bwMode="auto">
          <a:xfrm>
            <a:off x="6989396" y="879004"/>
            <a:ext cx="13298" cy="13298"/>
          </a:xfrm>
          <a:custGeom>
            <a:avLst/>
            <a:gdLst>
              <a:gd name="T0" fmla="*/ 29 w 30"/>
              <a:gd name="T1" fmla="*/ 14 h 30"/>
              <a:gd name="T2" fmla="*/ 27 w 30"/>
              <a:gd name="T3" fmla="*/ 21 h 30"/>
              <a:gd name="T4" fmla="*/ 22 w 30"/>
              <a:gd name="T5" fmla="*/ 27 h 30"/>
              <a:gd name="T6" fmla="*/ 15 w 30"/>
              <a:gd name="T7" fmla="*/ 29 h 30"/>
              <a:gd name="T8" fmla="*/ 8 w 30"/>
              <a:gd name="T9" fmla="*/ 27 h 30"/>
              <a:gd name="T10" fmla="*/ 2 w 30"/>
              <a:gd name="T11" fmla="*/ 22 h 30"/>
              <a:gd name="T12" fmla="*/ 0 w 30"/>
              <a:gd name="T13" fmla="*/ 14 h 30"/>
              <a:gd name="T14" fmla="*/ 2 w 30"/>
              <a:gd name="T15" fmla="*/ 7 h 30"/>
              <a:gd name="T16" fmla="*/ 7 w 30"/>
              <a:gd name="T17" fmla="*/ 2 h 30"/>
              <a:gd name="T18" fmla="*/ 14 w 30"/>
              <a:gd name="T19" fmla="*/ 0 h 30"/>
              <a:gd name="T20" fmla="*/ 22 w 30"/>
              <a:gd name="T21" fmla="*/ 2 h 30"/>
              <a:gd name="T22" fmla="*/ 27 w 30"/>
              <a:gd name="T23" fmla="*/ 7 h 30"/>
              <a:gd name="T24" fmla="*/ 29 w 30"/>
              <a:gd name="T25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0">
                <a:moveTo>
                  <a:pt x="29" y="14"/>
                </a:moveTo>
                <a:cubicBezTo>
                  <a:pt x="29" y="17"/>
                  <a:pt x="29" y="18"/>
                  <a:pt x="27" y="21"/>
                </a:cubicBezTo>
                <a:cubicBezTo>
                  <a:pt x="26" y="23"/>
                  <a:pt x="25" y="25"/>
                  <a:pt x="22" y="27"/>
                </a:cubicBezTo>
                <a:cubicBezTo>
                  <a:pt x="20" y="28"/>
                  <a:pt x="18" y="29"/>
                  <a:pt x="15" y="29"/>
                </a:cubicBezTo>
                <a:cubicBezTo>
                  <a:pt x="13" y="29"/>
                  <a:pt x="11" y="28"/>
                  <a:pt x="8" y="27"/>
                </a:cubicBezTo>
                <a:cubicBezTo>
                  <a:pt x="6" y="25"/>
                  <a:pt x="4" y="24"/>
                  <a:pt x="2" y="22"/>
                </a:cubicBezTo>
                <a:cubicBezTo>
                  <a:pt x="1" y="19"/>
                  <a:pt x="0" y="16"/>
                  <a:pt x="0" y="14"/>
                </a:cubicBezTo>
                <a:cubicBezTo>
                  <a:pt x="0" y="11"/>
                  <a:pt x="1" y="9"/>
                  <a:pt x="2" y="7"/>
                </a:cubicBezTo>
                <a:cubicBezTo>
                  <a:pt x="4" y="4"/>
                  <a:pt x="5" y="3"/>
                  <a:pt x="7" y="2"/>
                </a:cubicBezTo>
                <a:cubicBezTo>
                  <a:pt x="10" y="0"/>
                  <a:pt x="12" y="0"/>
                  <a:pt x="14" y="0"/>
                </a:cubicBezTo>
                <a:cubicBezTo>
                  <a:pt x="17" y="0"/>
                  <a:pt x="20" y="1"/>
                  <a:pt x="22" y="2"/>
                </a:cubicBezTo>
                <a:cubicBezTo>
                  <a:pt x="25" y="3"/>
                  <a:pt x="26" y="4"/>
                  <a:pt x="27" y="7"/>
                </a:cubicBezTo>
                <a:cubicBezTo>
                  <a:pt x="29" y="9"/>
                  <a:pt x="29" y="12"/>
                  <a:pt x="29" y="14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" name="Freeform 292"/>
          <p:cNvSpPr>
            <a:spLocks noChangeArrowheads="1"/>
          </p:cNvSpPr>
          <p:nvPr/>
        </p:nvSpPr>
        <p:spPr bwMode="auto">
          <a:xfrm>
            <a:off x="6767117" y="884703"/>
            <a:ext cx="5700" cy="5700"/>
          </a:xfrm>
          <a:custGeom>
            <a:avLst/>
            <a:gdLst>
              <a:gd name="T0" fmla="*/ 5 w 15"/>
              <a:gd name="T1" fmla="*/ 0 h 12"/>
              <a:gd name="T2" fmla="*/ 0 w 15"/>
              <a:gd name="T3" fmla="*/ 5 h 12"/>
              <a:gd name="T4" fmla="*/ 5 w 15"/>
              <a:gd name="T5" fmla="*/ 11 h 12"/>
              <a:gd name="T6" fmla="*/ 11 w 15"/>
              <a:gd name="T7" fmla="*/ 5 h 12"/>
              <a:gd name="T8" fmla="*/ 5 w 15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2">
                <a:moveTo>
                  <a:pt x="5" y="0"/>
                </a:move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11"/>
                  <a:pt x="5" y="11"/>
                </a:cubicBezTo>
                <a:cubicBezTo>
                  <a:pt x="8" y="11"/>
                  <a:pt x="11" y="8"/>
                  <a:pt x="11" y="5"/>
                </a:cubicBezTo>
                <a:cubicBezTo>
                  <a:pt x="14" y="2"/>
                  <a:pt x="11" y="0"/>
                  <a:pt x="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" name="Freeform 293"/>
          <p:cNvSpPr>
            <a:spLocks noChangeArrowheads="1"/>
          </p:cNvSpPr>
          <p:nvPr/>
        </p:nvSpPr>
        <p:spPr bwMode="auto">
          <a:xfrm>
            <a:off x="6542939" y="886603"/>
            <a:ext cx="3800" cy="5699"/>
          </a:xfrm>
          <a:custGeom>
            <a:avLst/>
            <a:gdLst>
              <a:gd name="T0" fmla="*/ 3 w 10"/>
              <a:gd name="T1" fmla="*/ 0 h 12"/>
              <a:gd name="T2" fmla="*/ 0 w 10"/>
              <a:gd name="T3" fmla="*/ 6 h 12"/>
              <a:gd name="T4" fmla="*/ 3 w 10"/>
              <a:gd name="T5" fmla="*/ 11 h 12"/>
              <a:gd name="T6" fmla="*/ 9 w 10"/>
              <a:gd name="T7" fmla="*/ 6 h 12"/>
              <a:gd name="T8" fmla="*/ 3 w 10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2">
                <a:moveTo>
                  <a:pt x="3" y="0"/>
                </a:moveTo>
                <a:cubicBezTo>
                  <a:pt x="0" y="0"/>
                  <a:pt x="0" y="3"/>
                  <a:pt x="0" y="6"/>
                </a:cubicBezTo>
                <a:cubicBezTo>
                  <a:pt x="0" y="9"/>
                  <a:pt x="3" y="11"/>
                  <a:pt x="3" y="11"/>
                </a:cubicBezTo>
                <a:cubicBezTo>
                  <a:pt x="6" y="11"/>
                  <a:pt x="9" y="9"/>
                  <a:pt x="9" y="6"/>
                </a:cubicBezTo>
                <a:cubicBezTo>
                  <a:pt x="9" y="0"/>
                  <a:pt x="6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6" name="Freeform 294"/>
          <p:cNvSpPr>
            <a:spLocks noChangeArrowheads="1"/>
          </p:cNvSpPr>
          <p:nvPr/>
        </p:nvSpPr>
        <p:spPr bwMode="auto">
          <a:xfrm>
            <a:off x="6318762" y="888502"/>
            <a:ext cx="1900" cy="3800"/>
          </a:xfrm>
          <a:custGeom>
            <a:avLst/>
            <a:gdLst>
              <a:gd name="T0" fmla="*/ 5 w 6"/>
              <a:gd name="T1" fmla="*/ 4 h 8"/>
              <a:gd name="T2" fmla="*/ 5 w 6"/>
              <a:gd name="T3" fmla="*/ 5 h 8"/>
              <a:gd name="T4" fmla="*/ 4 w 6"/>
              <a:gd name="T5" fmla="*/ 6 h 8"/>
              <a:gd name="T6" fmla="*/ 2 w 6"/>
              <a:gd name="T7" fmla="*/ 7 h 8"/>
              <a:gd name="T8" fmla="*/ 1 w 6"/>
              <a:gd name="T9" fmla="*/ 6 h 8"/>
              <a:gd name="T10" fmla="*/ 0 w 6"/>
              <a:gd name="T11" fmla="*/ 5 h 8"/>
              <a:gd name="T12" fmla="*/ 0 w 6"/>
              <a:gd name="T13" fmla="*/ 4 h 8"/>
              <a:gd name="T14" fmla="*/ 0 w 6"/>
              <a:gd name="T15" fmla="*/ 2 h 8"/>
              <a:gd name="T16" fmla="*/ 1 w 6"/>
              <a:gd name="T17" fmla="*/ 1 h 8"/>
              <a:gd name="T18" fmla="*/ 2 w 6"/>
              <a:gd name="T19" fmla="*/ 1 h 8"/>
              <a:gd name="T20" fmla="*/ 4 w 6"/>
              <a:gd name="T21" fmla="*/ 1 h 8"/>
              <a:gd name="T22" fmla="*/ 5 w 6"/>
              <a:gd name="T23" fmla="*/ 2 h 8"/>
              <a:gd name="T24" fmla="*/ 5 w 6"/>
              <a:gd name="T2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" h="8">
                <a:moveTo>
                  <a:pt x="5" y="4"/>
                </a:moveTo>
                <a:lnTo>
                  <a:pt x="5" y="5"/>
                </a:lnTo>
                <a:cubicBezTo>
                  <a:pt x="5" y="6"/>
                  <a:pt x="4" y="6"/>
                  <a:pt x="4" y="6"/>
                </a:cubicBezTo>
                <a:cubicBezTo>
                  <a:pt x="3" y="7"/>
                  <a:pt x="3" y="7"/>
                  <a:pt x="2" y="7"/>
                </a:cubicBezTo>
                <a:cubicBezTo>
                  <a:pt x="2" y="7"/>
                  <a:pt x="1" y="7"/>
                  <a:pt x="1" y="6"/>
                </a:cubicBezTo>
                <a:cubicBezTo>
                  <a:pt x="1" y="6"/>
                  <a:pt x="0" y="6"/>
                  <a:pt x="0" y="5"/>
                </a:cubicBezTo>
                <a:lnTo>
                  <a:pt x="0" y="4"/>
                </a:lnTo>
                <a:cubicBezTo>
                  <a:pt x="0" y="3"/>
                  <a:pt x="0" y="3"/>
                  <a:pt x="0" y="2"/>
                </a:cubicBezTo>
                <a:cubicBezTo>
                  <a:pt x="0" y="2"/>
                  <a:pt x="1" y="2"/>
                  <a:pt x="1" y="1"/>
                </a:cubicBezTo>
                <a:lnTo>
                  <a:pt x="2" y="1"/>
                </a:lnTo>
                <a:cubicBezTo>
                  <a:pt x="3" y="1"/>
                  <a:pt x="3" y="0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3"/>
                  <a:pt x="5" y="3"/>
                  <a:pt x="5" y="4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" name="Freeform 295"/>
          <p:cNvSpPr>
            <a:spLocks noChangeArrowheads="1"/>
          </p:cNvSpPr>
          <p:nvPr/>
        </p:nvSpPr>
        <p:spPr bwMode="auto">
          <a:xfrm>
            <a:off x="4056085" y="888502"/>
            <a:ext cx="24697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4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4"/>
                  <a:pt x="43" y="0"/>
                  <a:pt x="2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" name="Freeform 296"/>
          <p:cNvSpPr>
            <a:spLocks noChangeArrowheads="1"/>
          </p:cNvSpPr>
          <p:nvPr/>
        </p:nvSpPr>
        <p:spPr bwMode="auto">
          <a:xfrm>
            <a:off x="3828107" y="886603"/>
            <a:ext cx="32296" cy="34197"/>
          </a:xfrm>
          <a:custGeom>
            <a:avLst/>
            <a:gdLst>
              <a:gd name="T0" fmla="*/ 37 w 77"/>
              <a:gd name="T1" fmla="*/ 0 h 80"/>
              <a:gd name="T2" fmla="*/ 0 w 77"/>
              <a:gd name="T3" fmla="*/ 40 h 80"/>
              <a:gd name="T4" fmla="*/ 39 w 77"/>
              <a:gd name="T5" fmla="*/ 77 h 80"/>
              <a:gd name="T6" fmla="*/ 76 w 77"/>
              <a:gd name="T7" fmla="*/ 37 h 80"/>
              <a:gd name="T8" fmla="*/ 37 w 77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0">
                <a:moveTo>
                  <a:pt x="37" y="0"/>
                </a:moveTo>
                <a:cubicBezTo>
                  <a:pt x="14" y="0"/>
                  <a:pt x="0" y="17"/>
                  <a:pt x="0" y="40"/>
                </a:cubicBezTo>
                <a:cubicBezTo>
                  <a:pt x="0" y="62"/>
                  <a:pt x="17" y="79"/>
                  <a:pt x="39" y="77"/>
                </a:cubicBezTo>
                <a:cubicBezTo>
                  <a:pt x="59" y="77"/>
                  <a:pt x="76" y="60"/>
                  <a:pt x="76" y="37"/>
                </a:cubicBezTo>
                <a:cubicBezTo>
                  <a:pt x="73" y="17"/>
                  <a:pt x="56" y="0"/>
                  <a:pt x="3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" name="Freeform 297"/>
          <p:cNvSpPr>
            <a:spLocks noChangeArrowheads="1"/>
          </p:cNvSpPr>
          <p:nvPr/>
        </p:nvSpPr>
        <p:spPr bwMode="auto">
          <a:xfrm>
            <a:off x="3596330" y="880903"/>
            <a:ext cx="45596" cy="43696"/>
          </a:xfrm>
          <a:custGeom>
            <a:avLst/>
            <a:gdLst>
              <a:gd name="T0" fmla="*/ 51 w 104"/>
              <a:gd name="T1" fmla="*/ 0 h 103"/>
              <a:gd name="T2" fmla="*/ 0 w 104"/>
              <a:gd name="T3" fmla="*/ 51 h 103"/>
              <a:gd name="T4" fmla="*/ 51 w 104"/>
              <a:gd name="T5" fmla="*/ 102 h 103"/>
              <a:gd name="T6" fmla="*/ 100 w 104"/>
              <a:gd name="T7" fmla="*/ 51 h 103"/>
              <a:gd name="T8" fmla="*/ 51 w 104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3">
                <a:moveTo>
                  <a:pt x="51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1" y="102"/>
                </a:cubicBezTo>
                <a:cubicBezTo>
                  <a:pt x="79" y="102"/>
                  <a:pt x="100" y="79"/>
                  <a:pt x="100" y="51"/>
                </a:cubicBezTo>
                <a:cubicBezTo>
                  <a:pt x="103" y="23"/>
                  <a:pt x="78" y="0"/>
                  <a:pt x="5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" name="Freeform 298"/>
          <p:cNvSpPr>
            <a:spLocks noChangeArrowheads="1"/>
          </p:cNvSpPr>
          <p:nvPr/>
        </p:nvSpPr>
        <p:spPr bwMode="auto">
          <a:xfrm>
            <a:off x="3356953" y="869504"/>
            <a:ext cx="70292" cy="70294"/>
          </a:xfrm>
          <a:custGeom>
            <a:avLst/>
            <a:gdLst>
              <a:gd name="T0" fmla="*/ 82 w 164"/>
              <a:gd name="T1" fmla="*/ 0 h 165"/>
              <a:gd name="T2" fmla="*/ 0 w 164"/>
              <a:gd name="T3" fmla="*/ 82 h 165"/>
              <a:gd name="T4" fmla="*/ 82 w 164"/>
              <a:gd name="T5" fmla="*/ 164 h 165"/>
              <a:gd name="T6" fmla="*/ 163 w 164"/>
              <a:gd name="T7" fmla="*/ 82 h 165"/>
              <a:gd name="T8" fmla="*/ 82 w 164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65">
                <a:moveTo>
                  <a:pt x="82" y="0"/>
                </a:moveTo>
                <a:cubicBezTo>
                  <a:pt x="36" y="0"/>
                  <a:pt x="0" y="37"/>
                  <a:pt x="0" y="82"/>
                </a:cubicBezTo>
                <a:cubicBezTo>
                  <a:pt x="0" y="127"/>
                  <a:pt x="36" y="164"/>
                  <a:pt x="82" y="164"/>
                </a:cubicBezTo>
                <a:cubicBezTo>
                  <a:pt x="127" y="164"/>
                  <a:pt x="163" y="127"/>
                  <a:pt x="163" y="82"/>
                </a:cubicBezTo>
                <a:cubicBezTo>
                  <a:pt x="163" y="37"/>
                  <a:pt x="127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" name="Freeform 299"/>
          <p:cNvSpPr>
            <a:spLocks noChangeArrowheads="1"/>
          </p:cNvSpPr>
          <p:nvPr/>
        </p:nvSpPr>
        <p:spPr bwMode="auto">
          <a:xfrm>
            <a:off x="3127075" y="865704"/>
            <a:ext cx="81693" cy="81693"/>
          </a:xfrm>
          <a:custGeom>
            <a:avLst/>
            <a:gdLst>
              <a:gd name="T0" fmla="*/ 93 w 188"/>
              <a:gd name="T1" fmla="*/ 0 h 188"/>
              <a:gd name="T2" fmla="*/ 0 w 188"/>
              <a:gd name="T3" fmla="*/ 94 h 188"/>
              <a:gd name="T4" fmla="*/ 93 w 188"/>
              <a:gd name="T5" fmla="*/ 187 h 188"/>
              <a:gd name="T6" fmla="*/ 187 w 188"/>
              <a:gd name="T7" fmla="*/ 94 h 188"/>
              <a:gd name="T8" fmla="*/ 93 w 188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188">
                <a:moveTo>
                  <a:pt x="93" y="0"/>
                </a:moveTo>
                <a:cubicBezTo>
                  <a:pt x="43" y="0"/>
                  <a:pt x="0" y="43"/>
                  <a:pt x="0" y="94"/>
                </a:cubicBezTo>
                <a:cubicBezTo>
                  <a:pt x="0" y="144"/>
                  <a:pt x="42" y="187"/>
                  <a:pt x="93" y="187"/>
                </a:cubicBezTo>
                <a:cubicBezTo>
                  <a:pt x="143" y="187"/>
                  <a:pt x="187" y="144"/>
                  <a:pt x="187" y="94"/>
                </a:cubicBezTo>
                <a:cubicBezTo>
                  <a:pt x="187" y="43"/>
                  <a:pt x="144" y="0"/>
                  <a:pt x="9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" name="Freeform 300"/>
          <p:cNvSpPr>
            <a:spLocks noChangeArrowheads="1"/>
          </p:cNvSpPr>
          <p:nvPr/>
        </p:nvSpPr>
        <p:spPr bwMode="auto">
          <a:xfrm>
            <a:off x="2891499" y="854306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4" y="0"/>
                  <a:pt x="0" y="54"/>
                  <a:pt x="0" y="119"/>
                </a:cubicBezTo>
                <a:cubicBezTo>
                  <a:pt x="0" y="183"/>
                  <a:pt x="53" y="237"/>
                  <a:pt x="118" y="237"/>
                </a:cubicBezTo>
                <a:cubicBezTo>
                  <a:pt x="182" y="237"/>
                  <a:pt x="237" y="183"/>
                  <a:pt x="237" y="119"/>
                </a:cubicBezTo>
                <a:cubicBezTo>
                  <a:pt x="237" y="54"/>
                  <a:pt x="183" y="0"/>
                  <a:pt x="11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" name="Freeform 301"/>
          <p:cNvSpPr>
            <a:spLocks noChangeArrowheads="1"/>
          </p:cNvSpPr>
          <p:nvPr/>
        </p:nvSpPr>
        <p:spPr bwMode="auto">
          <a:xfrm>
            <a:off x="2663521" y="852406"/>
            <a:ext cx="112090" cy="112088"/>
          </a:xfrm>
          <a:custGeom>
            <a:avLst/>
            <a:gdLst>
              <a:gd name="T0" fmla="*/ 127 w 258"/>
              <a:gd name="T1" fmla="*/ 0 h 258"/>
              <a:gd name="T2" fmla="*/ 0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0"/>
                </a:moveTo>
                <a:cubicBezTo>
                  <a:pt x="57" y="0"/>
                  <a:pt x="0" y="59"/>
                  <a:pt x="0" y="130"/>
                </a:cubicBezTo>
                <a:cubicBezTo>
                  <a:pt x="0" y="200"/>
                  <a:pt x="57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57"/>
                  <a:pt x="198" y="0"/>
                  <a:pt x="12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4" name="Freeform 302"/>
          <p:cNvSpPr>
            <a:spLocks noChangeArrowheads="1"/>
          </p:cNvSpPr>
          <p:nvPr/>
        </p:nvSpPr>
        <p:spPr bwMode="auto">
          <a:xfrm>
            <a:off x="2433644" y="850506"/>
            <a:ext cx="117788" cy="117788"/>
          </a:xfrm>
          <a:custGeom>
            <a:avLst/>
            <a:gdLst>
              <a:gd name="T0" fmla="*/ 135 w 275"/>
              <a:gd name="T1" fmla="*/ 0 h 272"/>
              <a:gd name="T2" fmla="*/ 0 w 275"/>
              <a:gd name="T3" fmla="*/ 135 h 272"/>
              <a:gd name="T4" fmla="*/ 135 w 275"/>
              <a:gd name="T5" fmla="*/ 271 h 272"/>
              <a:gd name="T6" fmla="*/ 271 w 275"/>
              <a:gd name="T7" fmla="*/ 135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59" y="0"/>
                  <a:pt x="0" y="62"/>
                  <a:pt x="0" y="135"/>
                </a:cubicBezTo>
                <a:cubicBezTo>
                  <a:pt x="0" y="211"/>
                  <a:pt x="62" y="271"/>
                  <a:pt x="135" y="271"/>
                </a:cubicBezTo>
                <a:cubicBezTo>
                  <a:pt x="212" y="271"/>
                  <a:pt x="271" y="209"/>
                  <a:pt x="271" y="135"/>
                </a:cubicBezTo>
                <a:cubicBezTo>
                  <a:pt x="274" y="62"/>
                  <a:pt x="212" y="0"/>
                  <a:pt x="13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" name="Freeform 303"/>
          <p:cNvSpPr>
            <a:spLocks noChangeArrowheads="1"/>
          </p:cNvSpPr>
          <p:nvPr/>
        </p:nvSpPr>
        <p:spPr bwMode="auto">
          <a:xfrm>
            <a:off x="2209466" y="852406"/>
            <a:ext cx="115888" cy="115888"/>
          </a:xfrm>
          <a:custGeom>
            <a:avLst/>
            <a:gdLst>
              <a:gd name="T0" fmla="*/ 132 w 269"/>
              <a:gd name="T1" fmla="*/ 0 h 267"/>
              <a:gd name="T2" fmla="*/ 0 w 269"/>
              <a:gd name="T3" fmla="*/ 133 h 267"/>
              <a:gd name="T4" fmla="*/ 135 w 269"/>
              <a:gd name="T5" fmla="*/ 266 h 267"/>
              <a:gd name="T6" fmla="*/ 268 w 269"/>
              <a:gd name="T7" fmla="*/ 133 h 267"/>
              <a:gd name="T8" fmla="*/ 132 w 269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" h="267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62" y="266"/>
                  <a:pt x="135" y="266"/>
                </a:cubicBezTo>
                <a:cubicBezTo>
                  <a:pt x="209" y="266"/>
                  <a:pt x="268" y="206"/>
                  <a:pt x="268" y="133"/>
                </a:cubicBezTo>
                <a:cubicBezTo>
                  <a:pt x="268" y="60"/>
                  <a:pt x="206" y="0"/>
                  <a:pt x="13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" name="Freeform 304"/>
          <p:cNvSpPr>
            <a:spLocks noChangeArrowheads="1"/>
          </p:cNvSpPr>
          <p:nvPr/>
        </p:nvSpPr>
        <p:spPr bwMode="auto">
          <a:xfrm>
            <a:off x="1977689" y="846706"/>
            <a:ext cx="129187" cy="127288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7" y="65"/>
                  <a:pt x="229" y="0"/>
                  <a:pt x="14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" name="Freeform 305"/>
          <p:cNvSpPr>
            <a:spLocks noChangeArrowheads="1"/>
          </p:cNvSpPr>
          <p:nvPr/>
        </p:nvSpPr>
        <p:spPr bwMode="auto">
          <a:xfrm>
            <a:off x="1755410" y="850506"/>
            <a:ext cx="125388" cy="125388"/>
          </a:xfrm>
          <a:custGeom>
            <a:avLst/>
            <a:gdLst>
              <a:gd name="T0" fmla="*/ 144 w 292"/>
              <a:gd name="T1" fmla="*/ 0 h 289"/>
              <a:gd name="T2" fmla="*/ 3 w 292"/>
              <a:gd name="T3" fmla="*/ 144 h 289"/>
              <a:gd name="T4" fmla="*/ 147 w 292"/>
              <a:gd name="T5" fmla="*/ 288 h 289"/>
              <a:gd name="T6" fmla="*/ 291 w 292"/>
              <a:gd name="T7" fmla="*/ 144 h 289"/>
              <a:gd name="T8" fmla="*/ 144 w 292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89">
                <a:moveTo>
                  <a:pt x="144" y="0"/>
                </a:moveTo>
                <a:cubicBezTo>
                  <a:pt x="65" y="0"/>
                  <a:pt x="0" y="65"/>
                  <a:pt x="3" y="144"/>
                </a:cubicBezTo>
                <a:cubicBezTo>
                  <a:pt x="3" y="223"/>
                  <a:pt x="68" y="288"/>
                  <a:pt x="147" y="288"/>
                </a:cubicBezTo>
                <a:cubicBezTo>
                  <a:pt x="226" y="288"/>
                  <a:pt x="291" y="223"/>
                  <a:pt x="291" y="144"/>
                </a:cubicBezTo>
                <a:cubicBezTo>
                  <a:pt x="288" y="65"/>
                  <a:pt x="223" y="0"/>
                  <a:pt x="14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" name="Freeform 306"/>
          <p:cNvSpPr>
            <a:spLocks noChangeArrowheads="1"/>
          </p:cNvSpPr>
          <p:nvPr/>
        </p:nvSpPr>
        <p:spPr bwMode="auto">
          <a:xfrm>
            <a:off x="1516034" y="835307"/>
            <a:ext cx="155785" cy="153885"/>
          </a:xfrm>
          <a:custGeom>
            <a:avLst/>
            <a:gdLst>
              <a:gd name="T0" fmla="*/ 178 w 360"/>
              <a:gd name="T1" fmla="*/ 0 h 359"/>
              <a:gd name="T2" fmla="*/ 0 w 360"/>
              <a:gd name="T3" fmla="*/ 180 h 359"/>
              <a:gd name="T4" fmla="*/ 181 w 360"/>
              <a:gd name="T5" fmla="*/ 358 h 359"/>
              <a:gd name="T6" fmla="*/ 359 w 360"/>
              <a:gd name="T7" fmla="*/ 177 h 359"/>
              <a:gd name="T8" fmla="*/ 178 w 360"/>
              <a:gd name="T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359">
                <a:moveTo>
                  <a:pt x="178" y="0"/>
                </a:moveTo>
                <a:cubicBezTo>
                  <a:pt x="79" y="0"/>
                  <a:pt x="0" y="81"/>
                  <a:pt x="0" y="180"/>
                </a:cubicBezTo>
                <a:cubicBezTo>
                  <a:pt x="0" y="278"/>
                  <a:pt x="82" y="358"/>
                  <a:pt x="181" y="358"/>
                </a:cubicBezTo>
                <a:cubicBezTo>
                  <a:pt x="280" y="358"/>
                  <a:pt x="359" y="276"/>
                  <a:pt x="359" y="177"/>
                </a:cubicBezTo>
                <a:cubicBezTo>
                  <a:pt x="356" y="79"/>
                  <a:pt x="274" y="0"/>
                  <a:pt x="17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9" name="Freeform 307"/>
          <p:cNvSpPr>
            <a:spLocks noChangeArrowheads="1"/>
          </p:cNvSpPr>
          <p:nvPr/>
        </p:nvSpPr>
        <p:spPr bwMode="auto">
          <a:xfrm>
            <a:off x="1288056" y="835307"/>
            <a:ext cx="157685" cy="157685"/>
          </a:xfrm>
          <a:custGeom>
            <a:avLst/>
            <a:gdLst>
              <a:gd name="T0" fmla="*/ 180 w 365"/>
              <a:gd name="T1" fmla="*/ 3 h 368"/>
              <a:gd name="T2" fmla="*/ 0 w 365"/>
              <a:gd name="T3" fmla="*/ 186 h 368"/>
              <a:gd name="T4" fmla="*/ 183 w 365"/>
              <a:gd name="T5" fmla="*/ 367 h 368"/>
              <a:gd name="T6" fmla="*/ 364 w 365"/>
              <a:gd name="T7" fmla="*/ 183 h 368"/>
              <a:gd name="T8" fmla="*/ 180 w 365"/>
              <a:gd name="T9" fmla="*/ 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8">
                <a:moveTo>
                  <a:pt x="180" y="3"/>
                </a:moveTo>
                <a:cubicBezTo>
                  <a:pt x="81" y="3"/>
                  <a:pt x="0" y="85"/>
                  <a:pt x="0" y="186"/>
                </a:cubicBezTo>
                <a:cubicBezTo>
                  <a:pt x="0" y="285"/>
                  <a:pt x="81" y="367"/>
                  <a:pt x="183" y="367"/>
                </a:cubicBezTo>
                <a:cubicBezTo>
                  <a:pt x="285" y="367"/>
                  <a:pt x="364" y="284"/>
                  <a:pt x="364" y="183"/>
                </a:cubicBezTo>
                <a:cubicBezTo>
                  <a:pt x="364" y="81"/>
                  <a:pt x="282" y="0"/>
                  <a:pt x="180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0" name="Freeform 308"/>
          <p:cNvSpPr>
            <a:spLocks noChangeArrowheads="1"/>
          </p:cNvSpPr>
          <p:nvPr/>
        </p:nvSpPr>
        <p:spPr bwMode="auto">
          <a:xfrm>
            <a:off x="1075277" y="850506"/>
            <a:ext cx="131088" cy="131088"/>
          </a:xfrm>
          <a:custGeom>
            <a:avLst/>
            <a:gdLst>
              <a:gd name="T0" fmla="*/ 304 w 306"/>
              <a:gd name="T1" fmla="*/ 151 h 306"/>
              <a:gd name="T2" fmla="*/ 284 w 306"/>
              <a:gd name="T3" fmla="*/ 228 h 306"/>
              <a:gd name="T4" fmla="*/ 229 w 306"/>
              <a:gd name="T5" fmla="*/ 284 h 306"/>
              <a:gd name="T6" fmla="*/ 153 w 306"/>
              <a:gd name="T7" fmla="*/ 305 h 306"/>
              <a:gd name="T8" fmla="*/ 77 w 306"/>
              <a:gd name="T9" fmla="*/ 285 h 306"/>
              <a:gd name="T10" fmla="*/ 20 w 306"/>
              <a:gd name="T11" fmla="*/ 229 h 306"/>
              <a:gd name="T12" fmla="*/ 0 w 306"/>
              <a:gd name="T13" fmla="*/ 153 h 306"/>
              <a:gd name="T14" fmla="*/ 20 w 306"/>
              <a:gd name="T15" fmla="*/ 77 h 306"/>
              <a:gd name="T16" fmla="*/ 75 w 306"/>
              <a:gd name="T17" fmla="*/ 21 h 306"/>
              <a:gd name="T18" fmla="*/ 151 w 306"/>
              <a:gd name="T19" fmla="*/ 0 h 306"/>
              <a:gd name="T20" fmla="*/ 228 w 306"/>
              <a:gd name="T21" fmla="*/ 20 h 306"/>
              <a:gd name="T22" fmla="*/ 284 w 306"/>
              <a:gd name="T23" fmla="*/ 75 h 306"/>
              <a:gd name="T24" fmla="*/ 304 w 306"/>
              <a:gd name="T25" fmla="*/ 15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306">
                <a:moveTo>
                  <a:pt x="304" y="151"/>
                </a:moveTo>
                <a:cubicBezTo>
                  <a:pt x="305" y="179"/>
                  <a:pt x="297" y="203"/>
                  <a:pt x="284" y="228"/>
                </a:cubicBezTo>
                <a:cubicBezTo>
                  <a:pt x="270" y="252"/>
                  <a:pt x="253" y="270"/>
                  <a:pt x="229" y="284"/>
                </a:cubicBezTo>
                <a:cubicBezTo>
                  <a:pt x="205" y="298"/>
                  <a:pt x="181" y="304"/>
                  <a:pt x="153" y="305"/>
                </a:cubicBezTo>
                <a:cubicBezTo>
                  <a:pt x="125" y="305"/>
                  <a:pt x="101" y="298"/>
                  <a:pt x="77" y="285"/>
                </a:cubicBezTo>
                <a:cubicBezTo>
                  <a:pt x="52" y="271"/>
                  <a:pt x="34" y="253"/>
                  <a:pt x="20" y="229"/>
                </a:cubicBezTo>
                <a:cubicBezTo>
                  <a:pt x="5" y="205"/>
                  <a:pt x="0" y="181"/>
                  <a:pt x="0" y="153"/>
                </a:cubicBezTo>
                <a:cubicBezTo>
                  <a:pt x="0" y="125"/>
                  <a:pt x="6" y="101"/>
                  <a:pt x="20" y="77"/>
                </a:cubicBezTo>
                <a:cubicBezTo>
                  <a:pt x="34" y="52"/>
                  <a:pt x="51" y="35"/>
                  <a:pt x="75" y="21"/>
                </a:cubicBezTo>
                <a:cubicBezTo>
                  <a:pt x="99" y="6"/>
                  <a:pt x="123" y="0"/>
                  <a:pt x="151" y="0"/>
                </a:cubicBezTo>
                <a:cubicBezTo>
                  <a:pt x="179" y="0"/>
                  <a:pt x="203" y="6"/>
                  <a:pt x="228" y="20"/>
                </a:cubicBezTo>
                <a:cubicBezTo>
                  <a:pt x="252" y="34"/>
                  <a:pt x="270" y="50"/>
                  <a:pt x="284" y="75"/>
                </a:cubicBezTo>
                <a:cubicBezTo>
                  <a:pt x="298" y="99"/>
                  <a:pt x="304" y="123"/>
                  <a:pt x="304" y="15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" name="Freeform 309"/>
          <p:cNvSpPr>
            <a:spLocks noChangeArrowheads="1"/>
          </p:cNvSpPr>
          <p:nvPr/>
        </p:nvSpPr>
        <p:spPr bwMode="auto">
          <a:xfrm>
            <a:off x="837801" y="835307"/>
            <a:ext cx="161484" cy="161485"/>
          </a:xfrm>
          <a:custGeom>
            <a:avLst/>
            <a:gdLst>
              <a:gd name="T0" fmla="*/ 183 w 373"/>
              <a:gd name="T1" fmla="*/ 0 h 373"/>
              <a:gd name="T2" fmla="*/ 0 w 373"/>
              <a:gd name="T3" fmla="*/ 186 h 373"/>
              <a:gd name="T4" fmla="*/ 186 w 373"/>
              <a:gd name="T5" fmla="*/ 372 h 373"/>
              <a:gd name="T6" fmla="*/ 369 w 373"/>
              <a:gd name="T7" fmla="*/ 186 h 373"/>
              <a:gd name="T8" fmla="*/ 183 w 373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3" h="373">
                <a:moveTo>
                  <a:pt x="183" y="0"/>
                </a:moveTo>
                <a:cubicBezTo>
                  <a:pt x="81" y="0"/>
                  <a:pt x="0" y="84"/>
                  <a:pt x="0" y="186"/>
                </a:cubicBezTo>
                <a:cubicBezTo>
                  <a:pt x="0" y="288"/>
                  <a:pt x="84" y="372"/>
                  <a:pt x="186" y="372"/>
                </a:cubicBezTo>
                <a:cubicBezTo>
                  <a:pt x="287" y="372"/>
                  <a:pt x="372" y="288"/>
                  <a:pt x="369" y="186"/>
                </a:cubicBezTo>
                <a:cubicBezTo>
                  <a:pt x="366" y="84"/>
                  <a:pt x="285" y="0"/>
                  <a:pt x="18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2" name="Freeform 310"/>
          <p:cNvSpPr>
            <a:spLocks noChangeArrowheads="1"/>
          </p:cNvSpPr>
          <p:nvPr/>
        </p:nvSpPr>
        <p:spPr bwMode="auto">
          <a:xfrm>
            <a:off x="611723" y="837208"/>
            <a:ext cx="159584" cy="159584"/>
          </a:xfrm>
          <a:custGeom>
            <a:avLst/>
            <a:gdLst>
              <a:gd name="T0" fmla="*/ 184 w 371"/>
              <a:gd name="T1" fmla="*/ 0 h 371"/>
              <a:gd name="T2" fmla="*/ 0 w 371"/>
              <a:gd name="T3" fmla="*/ 187 h 371"/>
              <a:gd name="T4" fmla="*/ 187 w 371"/>
              <a:gd name="T5" fmla="*/ 370 h 371"/>
              <a:gd name="T6" fmla="*/ 370 w 371"/>
              <a:gd name="T7" fmla="*/ 184 h 371"/>
              <a:gd name="T8" fmla="*/ 184 w 371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1">
                <a:moveTo>
                  <a:pt x="184" y="0"/>
                </a:moveTo>
                <a:cubicBezTo>
                  <a:pt x="82" y="0"/>
                  <a:pt x="0" y="85"/>
                  <a:pt x="0" y="187"/>
                </a:cubicBezTo>
                <a:cubicBezTo>
                  <a:pt x="0" y="288"/>
                  <a:pt x="85" y="370"/>
                  <a:pt x="187" y="370"/>
                </a:cubicBezTo>
                <a:cubicBezTo>
                  <a:pt x="288" y="370"/>
                  <a:pt x="370" y="286"/>
                  <a:pt x="370" y="184"/>
                </a:cubicBezTo>
                <a:cubicBezTo>
                  <a:pt x="367" y="82"/>
                  <a:pt x="285" y="0"/>
                  <a:pt x="18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323" name="Freeform 311"/>
          <p:cNvSpPr>
            <a:spLocks noChangeArrowheads="1"/>
          </p:cNvSpPr>
          <p:nvPr/>
        </p:nvSpPr>
        <p:spPr bwMode="auto">
          <a:xfrm>
            <a:off x="400844" y="852406"/>
            <a:ext cx="131087" cy="131087"/>
          </a:xfrm>
          <a:custGeom>
            <a:avLst/>
            <a:gdLst>
              <a:gd name="T0" fmla="*/ 150 w 303"/>
              <a:gd name="T1" fmla="*/ 0 h 303"/>
              <a:gd name="T2" fmla="*/ 0 w 303"/>
              <a:gd name="T3" fmla="*/ 153 h 303"/>
              <a:gd name="T4" fmla="*/ 153 w 303"/>
              <a:gd name="T5" fmla="*/ 302 h 303"/>
              <a:gd name="T6" fmla="*/ 302 w 303"/>
              <a:gd name="T7" fmla="*/ 150 h 303"/>
              <a:gd name="T8" fmla="*/ 150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50" y="0"/>
                </a:moveTo>
                <a:cubicBezTo>
                  <a:pt x="65" y="0"/>
                  <a:pt x="0" y="68"/>
                  <a:pt x="0" y="153"/>
                </a:cubicBezTo>
                <a:cubicBezTo>
                  <a:pt x="0" y="234"/>
                  <a:pt x="68" y="302"/>
                  <a:pt x="153" y="302"/>
                </a:cubicBezTo>
                <a:cubicBezTo>
                  <a:pt x="234" y="302"/>
                  <a:pt x="302" y="234"/>
                  <a:pt x="302" y="150"/>
                </a:cubicBezTo>
                <a:cubicBezTo>
                  <a:pt x="299" y="68"/>
                  <a:pt x="232" y="0"/>
                  <a:pt x="15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Freeform 312"/>
          <p:cNvSpPr>
            <a:spLocks noChangeArrowheads="1"/>
          </p:cNvSpPr>
          <p:nvPr/>
        </p:nvSpPr>
        <p:spPr bwMode="auto">
          <a:xfrm>
            <a:off x="189964" y="869504"/>
            <a:ext cx="100691" cy="100691"/>
          </a:xfrm>
          <a:custGeom>
            <a:avLst/>
            <a:gdLst>
              <a:gd name="T0" fmla="*/ 116 w 233"/>
              <a:gd name="T1" fmla="*/ 0 h 232"/>
              <a:gd name="T2" fmla="*/ 0 w 233"/>
              <a:gd name="T3" fmla="*/ 116 h 232"/>
              <a:gd name="T4" fmla="*/ 116 w 233"/>
              <a:gd name="T5" fmla="*/ 231 h 232"/>
              <a:gd name="T6" fmla="*/ 232 w 233"/>
              <a:gd name="T7" fmla="*/ 116 h 232"/>
              <a:gd name="T8" fmla="*/ 116 w 233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1" y="0"/>
                  <a:pt x="0" y="53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2" y="178"/>
                  <a:pt x="232" y="116"/>
                </a:cubicBezTo>
                <a:cubicBezTo>
                  <a:pt x="232" y="53"/>
                  <a:pt x="181" y="0"/>
                  <a:pt x="11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" name="Freeform 313"/>
          <p:cNvSpPr>
            <a:spLocks noChangeArrowheads="1"/>
          </p:cNvSpPr>
          <p:nvPr/>
        </p:nvSpPr>
        <p:spPr bwMode="auto">
          <a:xfrm>
            <a:off x="-24714" y="880903"/>
            <a:ext cx="77892" cy="77893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42" y="0"/>
                  <a:pt x="9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" name="Freeform 314"/>
          <p:cNvSpPr>
            <a:spLocks noChangeArrowheads="1"/>
          </p:cNvSpPr>
          <p:nvPr/>
        </p:nvSpPr>
        <p:spPr bwMode="auto">
          <a:xfrm>
            <a:off x="7215473" y="656725"/>
            <a:ext cx="7599" cy="5700"/>
          </a:xfrm>
          <a:custGeom>
            <a:avLst/>
            <a:gdLst>
              <a:gd name="T0" fmla="*/ 9 w 18"/>
              <a:gd name="T1" fmla="*/ 0 h 15"/>
              <a:gd name="T2" fmla="*/ 0 w 18"/>
              <a:gd name="T3" fmla="*/ 8 h 15"/>
              <a:gd name="T4" fmla="*/ 9 w 18"/>
              <a:gd name="T5" fmla="*/ 14 h 15"/>
              <a:gd name="T6" fmla="*/ 14 w 18"/>
              <a:gd name="T7" fmla="*/ 8 h 15"/>
              <a:gd name="T8" fmla="*/ 9 w 18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5">
                <a:moveTo>
                  <a:pt x="9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1"/>
                  <a:pt x="3" y="14"/>
                  <a:pt x="9" y="14"/>
                </a:cubicBezTo>
                <a:cubicBezTo>
                  <a:pt x="11" y="14"/>
                  <a:pt x="14" y="11"/>
                  <a:pt x="14" y="8"/>
                </a:cubicBezTo>
                <a:cubicBezTo>
                  <a:pt x="17" y="3"/>
                  <a:pt x="11" y="0"/>
                  <a:pt x="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" name="Freeform 315"/>
          <p:cNvSpPr>
            <a:spLocks noChangeArrowheads="1"/>
          </p:cNvSpPr>
          <p:nvPr/>
        </p:nvSpPr>
        <p:spPr bwMode="auto">
          <a:xfrm>
            <a:off x="3600130" y="658625"/>
            <a:ext cx="37996" cy="37996"/>
          </a:xfrm>
          <a:custGeom>
            <a:avLst/>
            <a:gdLst>
              <a:gd name="T0" fmla="*/ 43 w 88"/>
              <a:gd name="T1" fmla="*/ 0 h 88"/>
              <a:gd name="T2" fmla="*/ 0 w 88"/>
              <a:gd name="T3" fmla="*/ 45 h 88"/>
              <a:gd name="T4" fmla="*/ 43 w 88"/>
              <a:gd name="T5" fmla="*/ 87 h 88"/>
              <a:gd name="T6" fmla="*/ 87 w 88"/>
              <a:gd name="T7" fmla="*/ 45 h 88"/>
              <a:gd name="T8" fmla="*/ 43 w 88"/>
              <a:gd name="T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8">
                <a:moveTo>
                  <a:pt x="43" y="0"/>
                </a:moveTo>
                <a:cubicBezTo>
                  <a:pt x="17" y="0"/>
                  <a:pt x="0" y="19"/>
                  <a:pt x="0" y="45"/>
                </a:cubicBezTo>
                <a:cubicBezTo>
                  <a:pt x="0" y="70"/>
                  <a:pt x="20" y="87"/>
                  <a:pt x="43" y="87"/>
                </a:cubicBezTo>
                <a:cubicBezTo>
                  <a:pt x="67" y="87"/>
                  <a:pt x="87" y="67"/>
                  <a:pt x="87" y="45"/>
                </a:cubicBezTo>
                <a:cubicBezTo>
                  <a:pt x="84" y="19"/>
                  <a:pt x="64" y="0"/>
                  <a:pt x="4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" name="Freeform 316"/>
          <p:cNvSpPr>
            <a:spLocks noChangeArrowheads="1"/>
          </p:cNvSpPr>
          <p:nvPr/>
        </p:nvSpPr>
        <p:spPr bwMode="auto">
          <a:xfrm>
            <a:off x="3370252" y="656725"/>
            <a:ext cx="43696" cy="43696"/>
          </a:xfrm>
          <a:custGeom>
            <a:avLst/>
            <a:gdLst>
              <a:gd name="T0" fmla="*/ 51 w 103"/>
              <a:gd name="T1" fmla="*/ 0 h 102"/>
              <a:gd name="T2" fmla="*/ 0 w 103"/>
              <a:gd name="T3" fmla="*/ 51 h 102"/>
              <a:gd name="T4" fmla="*/ 51 w 103"/>
              <a:gd name="T5" fmla="*/ 101 h 102"/>
              <a:gd name="T6" fmla="*/ 102 w 103"/>
              <a:gd name="T7" fmla="*/ 51 h 102"/>
              <a:gd name="T8" fmla="*/ 51 w 103"/>
              <a:gd name="T9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2">
                <a:moveTo>
                  <a:pt x="51" y="0"/>
                </a:moveTo>
                <a:cubicBezTo>
                  <a:pt x="23" y="0"/>
                  <a:pt x="0" y="22"/>
                  <a:pt x="0" y="51"/>
                </a:cubicBezTo>
                <a:cubicBezTo>
                  <a:pt x="0" y="79"/>
                  <a:pt x="23" y="101"/>
                  <a:pt x="51" y="101"/>
                </a:cubicBezTo>
                <a:cubicBezTo>
                  <a:pt x="79" y="101"/>
                  <a:pt x="102" y="79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9" name="Freeform 317"/>
          <p:cNvSpPr>
            <a:spLocks noChangeArrowheads="1"/>
          </p:cNvSpPr>
          <p:nvPr/>
        </p:nvSpPr>
        <p:spPr bwMode="auto">
          <a:xfrm>
            <a:off x="3136575" y="651026"/>
            <a:ext cx="58894" cy="58894"/>
          </a:xfrm>
          <a:custGeom>
            <a:avLst/>
            <a:gdLst>
              <a:gd name="T0" fmla="*/ 68 w 136"/>
              <a:gd name="T1" fmla="*/ 0 h 136"/>
              <a:gd name="T2" fmla="*/ 0 w 136"/>
              <a:gd name="T3" fmla="*/ 67 h 136"/>
              <a:gd name="T4" fmla="*/ 68 w 136"/>
              <a:gd name="T5" fmla="*/ 135 h 136"/>
              <a:gd name="T6" fmla="*/ 135 w 136"/>
              <a:gd name="T7" fmla="*/ 67 h 136"/>
              <a:gd name="T8" fmla="*/ 68 w 136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28"/>
                  <a:pt x="0" y="67"/>
                </a:cubicBezTo>
                <a:cubicBezTo>
                  <a:pt x="0" y="104"/>
                  <a:pt x="31" y="135"/>
                  <a:pt x="68" y="135"/>
                </a:cubicBezTo>
                <a:cubicBezTo>
                  <a:pt x="104" y="135"/>
                  <a:pt x="135" y="104"/>
                  <a:pt x="135" y="67"/>
                </a:cubicBezTo>
                <a:cubicBezTo>
                  <a:pt x="135" y="28"/>
                  <a:pt x="104" y="0"/>
                  <a:pt x="6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0" name="Freeform 318"/>
          <p:cNvSpPr>
            <a:spLocks noChangeArrowheads="1"/>
          </p:cNvSpPr>
          <p:nvPr/>
        </p:nvSpPr>
        <p:spPr bwMode="auto">
          <a:xfrm>
            <a:off x="2904798" y="643427"/>
            <a:ext cx="77892" cy="77892"/>
          </a:xfrm>
          <a:custGeom>
            <a:avLst/>
            <a:gdLst>
              <a:gd name="T0" fmla="*/ 88 w 179"/>
              <a:gd name="T1" fmla="*/ 0 h 179"/>
              <a:gd name="T2" fmla="*/ 0 w 179"/>
              <a:gd name="T3" fmla="*/ 90 h 179"/>
              <a:gd name="T4" fmla="*/ 90 w 179"/>
              <a:gd name="T5" fmla="*/ 178 h 179"/>
              <a:gd name="T6" fmla="*/ 178 w 179"/>
              <a:gd name="T7" fmla="*/ 90 h 179"/>
              <a:gd name="T8" fmla="*/ 88 w 179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88" y="0"/>
                </a:moveTo>
                <a:cubicBezTo>
                  <a:pt x="40" y="0"/>
                  <a:pt x="0" y="39"/>
                  <a:pt x="0" y="90"/>
                </a:cubicBezTo>
                <a:cubicBezTo>
                  <a:pt x="0" y="138"/>
                  <a:pt x="40" y="178"/>
                  <a:pt x="90" y="178"/>
                </a:cubicBezTo>
                <a:cubicBezTo>
                  <a:pt x="138" y="178"/>
                  <a:pt x="178" y="138"/>
                  <a:pt x="178" y="90"/>
                </a:cubicBezTo>
                <a:cubicBezTo>
                  <a:pt x="175" y="39"/>
                  <a:pt x="136" y="0"/>
                  <a:pt x="8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" name="Freeform 319"/>
          <p:cNvSpPr>
            <a:spLocks noChangeArrowheads="1"/>
          </p:cNvSpPr>
          <p:nvPr/>
        </p:nvSpPr>
        <p:spPr bwMode="auto">
          <a:xfrm>
            <a:off x="2678720" y="643427"/>
            <a:ext cx="77893" cy="79792"/>
          </a:xfrm>
          <a:custGeom>
            <a:avLst/>
            <a:gdLst>
              <a:gd name="T0" fmla="*/ 90 w 182"/>
              <a:gd name="T1" fmla="*/ 3 h 184"/>
              <a:gd name="T2" fmla="*/ 0 w 182"/>
              <a:gd name="T3" fmla="*/ 93 h 184"/>
              <a:gd name="T4" fmla="*/ 90 w 182"/>
              <a:gd name="T5" fmla="*/ 183 h 184"/>
              <a:gd name="T6" fmla="*/ 178 w 182"/>
              <a:gd name="T7" fmla="*/ 93 h 184"/>
              <a:gd name="T8" fmla="*/ 90 w 182"/>
              <a:gd name="T9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4">
                <a:moveTo>
                  <a:pt x="90" y="3"/>
                </a:moveTo>
                <a:cubicBezTo>
                  <a:pt x="40" y="3"/>
                  <a:pt x="0" y="42"/>
                  <a:pt x="0" y="93"/>
                </a:cubicBezTo>
                <a:cubicBezTo>
                  <a:pt x="0" y="141"/>
                  <a:pt x="39" y="183"/>
                  <a:pt x="90" y="183"/>
                </a:cubicBezTo>
                <a:cubicBezTo>
                  <a:pt x="140" y="183"/>
                  <a:pt x="181" y="144"/>
                  <a:pt x="178" y="93"/>
                </a:cubicBezTo>
                <a:cubicBezTo>
                  <a:pt x="181" y="42"/>
                  <a:pt x="138" y="0"/>
                  <a:pt x="90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2" name="Freeform 320"/>
          <p:cNvSpPr>
            <a:spLocks noChangeArrowheads="1"/>
          </p:cNvSpPr>
          <p:nvPr/>
        </p:nvSpPr>
        <p:spPr bwMode="auto">
          <a:xfrm>
            <a:off x="2435543" y="626328"/>
            <a:ext cx="112090" cy="113989"/>
          </a:xfrm>
          <a:custGeom>
            <a:avLst/>
            <a:gdLst>
              <a:gd name="T0" fmla="*/ 127 w 260"/>
              <a:gd name="T1" fmla="*/ 3 h 264"/>
              <a:gd name="T2" fmla="*/ 0 w 260"/>
              <a:gd name="T3" fmla="*/ 133 h 264"/>
              <a:gd name="T4" fmla="*/ 129 w 260"/>
              <a:gd name="T5" fmla="*/ 260 h 264"/>
              <a:gd name="T6" fmla="*/ 259 w 260"/>
              <a:gd name="T7" fmla="*/ 130 h 264"/>
              <a:gd name="T8" fmla="*/ 127 w 260"/>
              <a:gd name="T9" fmla="*/ 3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64">
                <a:moveTo>
                  <a:pt x="127" y="3"/>
                </a:moveTo>
                <a:cubicBezTo>
                  <a:pt x="56" y="3"/>
                  <a:pt x="0" y="62"/>
                  <a:pt x="0" y="133"/>
                </a:cubicBezTo>
                <a:cubicBezTo>
                  <a:pt x="0" y="203"/>
                  <a:pt x="59" y="263"/>
                  <a:pt x="129" y="260"/>
                </a:cubicBezTo>
                <a:cubicBezTo>
                  <a:pt x="200" y="260"/>
                  <a:pt x="259" y="201"/>
                  <a:pt x="259" y="130"/>
                </a:cubicBezTo>
                <a:cubicBezTo>
                  <a:pt x="256" y="60"/>
                  <a:pt x="200" y="0"/>
                  <a:pt x="127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3" name="Freeform 321"/>
          <p:cNvSpPr>
            <a:spLocks noChangeArrowheads="1"/>
          </p:cNvSpPr>
          <p:nvPr/>
        </p:nvSpPr>
        <p:spPr bwMode="auto">
          <a:xfrm>
            <a:off x="2211365" y="630128"/>
            <a:ext cx="110189" cy="110189"/>
          </a:xfrm>
          <a:custGeom>
            <a:avLst/>
            <a:gdLst>
              <a:gd name="T0" fmla="*/ 126 w 254"/>
              <a:gd name="T1" fmla="*/ 0 h 255"/>
              <a:gd name="T2" fmla="*/ 2 w 254"/>
              <a:gd name="T3" fmla="*/ 127 h 255"/>
              <a:gd name="T4" fmla="*/ 129 w 254"/>
              <a:gd name="T5" fmla="*/ 251 h 255"/>
              <a:gd name="T6" fmla="*/ 253 w 254"/>
              <a:gd name="T7" fmla="*/ 124 h 255"/>
              <a:gd name="T8" fmla="*/ 126 w 254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255">
                <a:moveTo>
                  <a:pt x="126" y="0"/>
                </a:moveTo>
                <a:cubicBezTo>
                  <a:pt x="56" y="0"/>
                  <a:pt x="0" y="56"/>
                  <a:pt x="2" y="127"/>
                </a:cubicBezTo>
                <a:cubicBezTo>
                  <a:pt x="2" y="197"/>
                  <a:pt x="59" y="254"/>
                  <a:pt x="129" y="251"/>
                </a:cubicBezTo>
                <a:cubicBezTo>
                  <a:pt x="200" y="251"/>
                  <a:pt x="253" y="195"/>
                  <a:pt x="253" y="124"/>
                </a:cubicBezTo>
                <a:cubicBezTo>
                  <a:pt x="253" y="56"/>
                  <a:pt x="197" y="0"/>
                  <a:pt x="12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4" name="Freeform 322"/>
          <p:cNvSpPr>
            <a:spLocks noChangeArrowheads="1"/>
          </p:cNvSpPr>
          <p:nvPr/>
        </p:nvSpPr>
        <p:spPr bwMode="auto">
          <a:xfrm>
            <a:off x="1983388" y="626328"/>
            <a:ext cx="117788" cy="117788"/>
          </a:xfrm>
          <a:custGeom>
            <a:avLst/>
            <a:gdLst>
              <a:gd name="T0" fmla="*/ 135 w 272"/>
              <a:gd name="T1" fmla="*/ 0 h 275"/>
              <a:gd name="T2" fmla="*/ 0 w 272"/>
              <a:gd name="T3" fmla="*/ 139 h 275"/>
              <a:gd name="T4" fmla="*/ 135 w 272"/>
              <a:gd name="T5" fmla="*/ 274 h 275"/>
              <a:gd name="T6" fmla="*/ 271 w 272"/>
              <a:gd name="T7" fmla="*/ 139 h 275"/>
              <a:gd name="T8" fmla="*/ 135 w 272"/>
              <a:gd name="T9" fmla="*/ 0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5" y="0"/>
                </a:moveTo>
                <a:cubicBezTo>
                  <a:pt x="59" y="0"/>
                  <a:pt x="0" y="62"/>
                  <a:pt x="0" y="139"/>
                </a:cubicBezTo>
                <a:cubicBezTo>
                  <a:pt x="0" y="212"/>
                  <a:pt x="62" y="274"/>
                  <a:pt x="135" y="274"/>
                </a:cubicBezTo>
                <a:cubicBezTo>
                  <a:pt x="212" y="274"/>
                  <a:pt x="271" y="212"/>
                  <a:pt x="271" y="139"/>
                </a:cubicBezTo>
                <a:cubicBezTo>
                  <a:pt x="271" y="60"/>
                  <a:pt x="212" y="0"/>
                  <a:pt x="13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5" name="Freeform 323"/>
          <p:cNvSpPr>
            <a:spLocks noChangeArrowheads="1"/>
          </p:cNvSpPr>
          <p:nvPr/>
        </p:nvSpPr>
        <p:spPr bwMode="auto">
          <a:xfrm>
            <a:off x="1757311" y="626328"/>
            <a:ext cx="117788" cy="119689"/>
          </a:xfrm>
          <a:custGeom>
            <a:avLst/>
            <a:gdLst>
              <a:gd name="T0" fmla="*/ 135 w 272"/>
              <a:gd name="T1" fmla="*/ 3 h 278"/>
              <a:gd name="T2" fmla="*/ 0 w 272"/>
              <a:gd name="T3" fmla="*/ 141 h 278"/>
              <a:gd name="T4" fmla="*/ 135 w 272"/>
              <a:gd name="T5" fmla="*/ 277 h 278"/>
              <a:gd name="T6" fmla="*/ 271 w 272"/>
              <a:gd name="T7" fmla="*/ 141 h 278"/>
              <a:gd name="T8" fmla="*/ 135 w 272"/>
              <a:gd name="T9" fmla="*/ 3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8">
                <a:moveTo>
                  <a:pt x="135" y="3"/>
                </a:moveTo>
                <a:cubicBezTo>
                  <a:pt x="59" y="3"/>
                  <a:pt x="0" y="65"/>
                  <a:pt x="0" y="141"/>
                </a:cubicBezTo>
                <a:cubicBezTo>
                  <a:pt x="0" y="215"/>
                  <a:pt x="62" y="277"/>
                  <a:pt x="135" y="277"/>
                </a:cubicBezTo>
                <a:cubicBezTo>
                  <a:pt x="212" y="277"/>
                  <a:pt x="271" y="215"/>
                  <a:pt x="271" y="141"/>
                </a:cubicBezTo>
                <a:cubicBezTo>
                  <a:pt x="271" y="62"/>
                  <a:pt x="212" y="0"/>
                  <a:pt x="135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" name="Freeform 324"/>
          <p:cNvSpPr>
            <a:spLocks noChangeArrowheads="1"/>
          </p:cNvSpPr>
          <p:nvPr/>
        </p:nvSpPr>
        <p:spPr bwMode="auto">
          <a:xfrm>
            <a:off x="1536932" y="632028"/>
            <a:ext cx="108289" cy="110189"/>
          </a:xfrm>
          <a:custGeom>
            <a:avLst/>
            <a:gdLst>
              <a:gd name="T0" fmla="*/ 124 w 252"/>
              <a:gd name="T1" fmla="*/ 3 h 255"/>
              <a:gd name="T2" fmla="*/ 0 w 252"/>
              <a:gd name="T3" fmla="*/ 130 h 255"/>
              <a:gd name="T4" fmla="*/ 127 w 252"/>
              <a:gd name="T5" fmla="*/ 254 h 255"/>
              <a:gd name="T6" fmla="*/ 251 w 252"/>
              <a:gd name="T7" fmla="*/ 130 h 255"/>
              <a:gd name="T8" fmla="*/ 124 w 252"/>
              <a:gd name="T9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3"/>
                </a:moveTo>
                <a:cubicBezTo>
                  <a:pt x="54" y="3"/>
                  <a:pt x="0" y="60"/>
                  <a:pt x="0" y="130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5" y="254"/>
                  <a:pt x="251" y="198"/>
                  <a:pt x="251" y="130"/>
                </a:cubicBezTo>
                <a:cubicBezTo>
                  <a:pt x="248" y="57"/>
                  <a:pt x="192" y="0"/>
                  <a:pt x="124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" name="Freeform 325"/>
          <p:cNvSpPr>
            <a:spLocks noChangeArrowheads="1"/>
          </p:cNvSpPr>
          <p:nvPr/>
        </p:nvSpPr>
        <p:spPr bwMode="auto">
          <a:xfrm>
            <a:off x="1320354" y="643427"/>
            <a:ext cx="93090" cy="91191"/>
          </a:xfrm>
          <a:custGeom>
            <a:avLst/>
            <a:gdLst>
              <a:gd name="T0" fmla="*/ 104 w 215"/>
              <a:gd name="T1" fmla="*/ 0 h 213"/>
              <a:gd name="T2" fmla="*/ 0 w 215"/>
              <a:gd name="T3" fmla="*/ 107 h 213"/>
              <a:gd name="T4" fmla="*/ 107 w 215"/>
              <a:gd name="T5" fmla="*/ 212 h 213"/>
              <a:gd name="T6" fmla="*/ 212 w 215"/>
              <a:gd name="T7" fmla="*/ 104 h 213"/>
              <a:gd name="T8" fmla="*/ 104 w 215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3">
                <a:moveTo>
                  <a:pt x="104" y="0"/>
                </a:moveTo>
                <a:cubicBezTo>
                  <a:pt x="45" y="0"/>
                  <a:pt x="0" y="48"/>
                  <a:pt x="0" y="107"/>
                </a:cubicBezTo>
                <a:cubicBezTo>
                  <a:pt x="0" y="166"/>
                  <a:pt x="48" y="212"/>
                  <a:pt x="107" y="212"/>
                </a:cubicBezTo>
                <a:cubicBezTo>
                  <a:pt x="166" y="212"/>
                  <a:pt x="214" y="164"/>
                  <a:pt x="212" y="104"/>
                </a:cubicBezTo>
                <a:cubicBezTo>
                  <a:pt x="212" y="48"/>
                  <a:pt x="164" y="0"/>
                  <a:pt x="10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" name="Freeform 326"/>
          <p:cNvSpPr>
            <a:spLocks noChangeArrowheads="1"/>
          </p:cNvSpPr>
          <p:nvPr/>
        </p:nvSpPr>
        <p:spPr bwMode="auto">
          <a:xfrm>
            <a:off x="1077178" y="626328"/>
            <a:ext cx="125388" cy="125388"/>
          </a:xfrm>
          <a:custGeom>
            <a:avLst/>
            <a:gdLst>
              <a:gd name="T0" fmla="*/ 144 w 292"/>
              <a:gd name="T1" fmla="*/ 0 h 292"/>
              <a:gd name="T2" fmla="*/ 0 w 292"/>
              <a:gd name="T3" fmla="*/ 147 h 292"/>
              <a:gd name="T4" fmla="*/ 147 w 292"/>
              <a:gd name="T5" fmla="*/ 291 h 292"/>
              <a:gd name="T6" fmla="*/ 291 w 292"/>
              <a:gd name="T7" fmla="*/ 144 h 292"/>
              <a:gd name="T8" fmla="*/ 144 w 292"/>
              <a:gd name="T9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2">
                <a:moveTo>
                  <a:pt x="144" y="0"/>
                </a:moveTo>
                <a:cubicBezTo>
                  <a:pt x="62" y="0"/>
                  <a:pt x="0" y="65"/>
                  <a:pt x="0" y="147"/>
                </a:cubicBezTo>
                <a:cubicBezTo>
                  <a:pt x="0" y="226"/>
                  <a:pt x="65" y="291"/>
                  <a:pt x="147" y="291"/>
                </a:cubicBezTo>
                <a:cubicBezTo>
                  <a:pt x="226" y="291"/>
                  <a:pt x="291" y="226"/>
                  <a:pt x="291" y="144"/>
                </a:cubicBezTo>
                <a:cubicBezTo>
                  <a:pt x="291" y="65"/>
                  <a:pt x="226" y="0"/>
                  <a:pt x="14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9" name="Freeform 327"/>
          <p:cNvSpPr>
            <a:spLocks noChangeArrowheads="1"/>
          </p:cNvSpPr>
          <p:nvPr/>
        </p:nvSpPr>
        <p:spPr bwMode="auto">
          <a:xfrm>
            <a:off x="841601" y="616829"/>
            <a:ext cx="148185" cy="148185"/>
          </a:xfrm>
          <a:custGeom>
            <a:avLst/>
            <a:gdLst>
              <a:gd name="T0" fmla="*/ 169 w 345"/>
              <a:gd name="T1" fmla="*/ 0 h 342"/>
              <a:gd name="T2" fmla="*/ 0 w 345"/>
              <a:gd name="T3" fmla="*/ 172 h 342"/>
              <a:gd name="T4" fmla="*/ 172 w 345"/>
              <a:gd name="T5" fmla="*/ 341 h 342"/>
              <a:gd name="T6" fmla="*/ 341 w 345"/>
              <a:gd name="T7" fmla="*/ 169 h 342"/>
              <a:gd name="T8" fmla="*/ 169 w 345"/>
              <a:gd name="T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2">
                <a:moveTo>
                  <a:pt x="169" y="0"/>
                </a:moveTo>
                <a:cubicBezTo>
                  <a:pt x="76" y="0"/>
                  <a:pt x="0" y="76"/>
                  <a:pt x="0" y="172"/>
                </a:cubicBezTo>
                <a:cubicBezTo>
                  <a:pt x="0" y="265"/>
                  <a:pt x="76" y="341"/>
                  <a:pt x="172" y="341"/>
                </a:cubicBezTo>
                <a:cubicBezTo>
                  <a:pt x="268" y="341"/>
                  <a:pt x="344" y="265"/>
                  <a:pt x="341" y="169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0" name="Freeform 328"/>
          <p:cNvSpPr>
            <a:spLocks noChangeArrowheads="1"/>
          </p:cNvSpPr>
          <p:nvPr/>
        </p:nvSpPr>
        <p:spPr bwMode="auto">
          <a:xfrm>
            <a:off x="619322" y="618729"/>
            <a:ext cx="144386" cy="144386"/>
          </a:xfrm>
          <a:custGeom>
            <a:avLst/>
            <a:gdLst>
              <a:gd name="T0" fmla="*/ 166 w 334"/>
              <a:gd name="T1" fmla="*/ 0 h 337"/>
              <a:gd name="T2" fmla="*/ 0 w 334"/>
              <a:gd name="T3" fmla="*/ 170 h 337"/>
              <a:gd name="T4" fmla="*/ 166 w 334"/>
              <a:gd name="T5" fmla="*/ 336 h 337"/>
              <a:gd name="T6" fmla="*/ 333 w 334"/>
              <a:gd name="T7" fmla="*/ 170 h 337"/>
              <a:gd name="T8" fmla="*/ 166 w 334"/>
              <a:gd name="T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7">
                <a:moveTo>
                  <a:pt x="166" y="0"/>
                </a:moveTo>
                <a:cubicBezTo>
                  <a:pt x="73" y="0"/>
                  <a:pt x="0" y="77"/>
                  <a:pt x="0" y="170"/>
                </a:cubicBezTo>
                <a:cubicBezTo>
                  <a:pt x="0" y="263"/>
                  <a:pt x="76" y="336"/>
                  <a:pt x="166" y="336"/>
                </a:cubicBezTo>
                <a:cubicBezTo>
                  <a:pt x="259" y="336"/>
                  <a:pt x="333" y="260"/>
                  <a:pt x="333" y="170"/>
                </a:cubicBezTo>
                <a:cubicBezTo>
                  <a:pt x="333" y="77"/>
                  <a:pt x="259" y="0"/>
                  <a:pt x="16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" name="Freeform 329"/>
          <p:cNvSpPr>
            <a:spLocks noChangeArrowheads="1"/>
          </p:cNvSpPr>
          <p:nvPr/>
        </p:nvSpPr>
        <p:spPr bwMode="auto">
          <a:xfrm>
            <a:off x="404644" y="632028"/>
            <a:ext cx="121588" cy="123487"/>
          </a:xfrm>
          <a:custGeom>
            <a:avLst/>
            <a:gdLst>
              <a:gd name="T0" fmla="*/ 141 w 283"/>
              <a:gd name="T1" fmla="*/ 2 h 286"/>
              <a:gd name="T2" fmla="*/ 0 w 283"/>
              <a:gd name="T3" fmla="*/ 143 h 286"/>
              <a:gd name="T4" fmla="*/ 141 w 283"/>
              <a:gd name="T5" fmla="*/ 285 h 286"/>
              <a:gd name="T6" fmla="*/ 279 w 283"/>
              <a:gd name="T7" fmla="*/ 143 h 286"/>
              <a:gd name="T8" fmla="*/ 141 w 283"/>
              <a:gd name="T9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2"/>
                </a:moveTo>
                <a:cubicBezTo>
                  <a:pt x="62" y="2"/>
                  <a:pt x="0" y="67"/>
                  <a:pt x="0" y="143"/>
                </a:cubicBezTo>
                <a:cubicBezTo>
                  <a:pt x="0" y="223"/>
                  <a:pt x="62" y="285"/>
                  <a:pt x="141" y="285"/>
                </a:cubicBezTo>
                <a:cubicBezTo>
                  <a:pt x="220" y="285"/>
                  <a:pt x="282" y="220"/>
                  <a:pt x="279" y="143"/>
                </a:cubicBezTo>
                <a:cubicBezTo>
                  <a:pt x="279" y="64"/>
                  <a:pt x="217" y="0"/>
                  <a:pt x="141" y="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2" name="Freeform 330"/>
          <p:cNvSpPr>
            <a:spLocks noChangeArrowheads="1"/>
          </p:cNvSpPr>
          <p:nvPr/>
        </p:nvSpPr>
        <p:spPr bwMode="auto">
          <a:xfrm>
            <a:off x="193764" y="647226"/>
            <a:ext cx="93091" cy="93090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7 h 216"/>
              <a:gd name="T4" fmla="*/ 107 w 215"/>
              <a:gd name="T5" fmla="*/ 215 h 216"/>
              <a:gd name="T6" fmla="*/ 214 w 215"/>
              <a:gd name="T7" fmla="*/ 107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7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7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3" name="Freeform 331"/>
          <p:cNvSpPr>
            <a:spLocks noChangeArrowheads="1"/>
          </p:cNvSpPr>
          <p:nvPr/>
        </p:nvSpPr>
        <p:spPr bwMode="auto">
          <a:xfrm>
            <a:off x="-22815" y="658625"/>
            <a:ext cx="74093" cy="74092"/>
          </a:xfrm>
          <a:custGeom>
            <a:avLst/>
            <a:gdLst>
              <a:gd name="T0" fmla="*/ 85 w 173"/>
              <a:gd name="T1" fmla="*/ 0 h 173"/>
              <a:gd name="T2" fmla="*/ 0 w 173"/>
              <a:gd name="T3" fmla="*/ 87 h 173"/>
              <a:gd name="T4" fmla="*/ 85 w 173"/>
              <a:gd name="T5" fmla="*/ 172 h 173"/>
              <a:gd name="T6" fmla="*/ 170 w 173"/>
              <a:gd name="T7" fmla="*/ 87 h 173"/>
              <a:gd name="T8" fmla="*/ 85 w 17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7"/>
                </a:cubicBezTo>
                <a:cubicBezTo>
                  <a:pt x="172" y="36"/>
                  <a:pt x="133" y="0"/>
                  <a:pt x="8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4" name="Freeform 332"/>
          <p:cNvSpPr>
            <a:spLocks noChangeArrowheads="1"/>
          </p:cNvSpPr>
          <p:nvPr/>
        </p:nvSpPr>
        <p:spPr bwMode="auto">
          <a:xfrm>
            <a:off x="7215473" y="430648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8 h 18"/>
              <a:gd name="T4" fmla="*/ 9 w 18"/>
              <a:gd name="T5" fmla="*/ 17 h 18"/>
              <a:gd name="T6" fmla="*/ 17 w 18"/>
              <a:gd name="T7" fmla="*/ 8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6"/>
                  <a:pt x="0" y="8"/>
                </a:cubicBezTo>
                <a:cubicBezTo>
                  <a:pt x="0" y="14"/>
                  <a:pt x="3" y="17"/>
                  <a:pt x="9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6"/>
                  <a:pt x="14" y="0"/>
                  <a:pt x="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5" name="Freeform 333"/>
          <p:cNvSpPr>
            <a:spLocks noChangeArrowheads="1"/>
          </p:cNvSpPr>
          <p:nvPr/>
        </p:nvSpPr>
        <p:spPr bwMode="auto">
          <a:xfrm>
            <a:off x="3147974" y="436347"/>
            <a:ext cx="37996" cy="37996"/>
          </a:xfrm>
          <a:custGeom>
            <a:avLst/>
            <a:gdLst>
              <a:gd name="T0" fmla="*/ 42 w 88"/>
              <a:gd name="T1" fmla="*/ 0 h 89"/>
              <a:gd name="T2" fmla="*/ 0 w 88"/>
              <a:gd name="T3" fmla="*/ 43 h 89"/>
              <a:gd name="T4" fmla="*/ 45 w 88"/>
              <a:gd name="T5" fmla="*/ 85 h 89"/>
              <a:gd name="T6" fmla="*/ 87 w 88"/>
              <a:gd name="T7" fmla="*/ 40 h 89"/>
              <a:gd name="T8" fmla="*/ 42 w 88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9">
                <a:moveTo>
                  <a:pt x="42" y="0"/>
                </a:moveTo>
                <a:cubicBezTo>
                  <a:pt x="19" y="0"/>
                  <a:pt x="0" y="20"/>
                  <a:pt x="0" y="43"/>
                </a:cubicBezTo>
                <a:cubicBezTo>
                  <a:pt x="0" y="65"/>
                  <a:pt x="19" y="88"/>
                  <a:pt x="45" y="85"/>
                </a:cubicBezTo>
                <a:cubicBezTo>
                  <a:pt x="67" y="85"/>
                  <a:pt x="87" y="65"/>
                  <a:pt x="87" y="40"/>
                </a:cubicBezTo>
                <a:cubicBezTo>
                  <a:pt x="87" y="20"/>
                  <a:pt x="67" y="0"/>
                  <a:pt x="4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6" name="Freeform 334"/>
          <p:cNvSpPr>
            <a:spLocks noChangeArrowheads="1"/>
          </p:cNvSpPr>
          <p:nvPr/>
        </p:nvSpPr>
        <p:spPr bwMode="auto">
          <a:xfrm>
            <a:off x="2923796" y="438247"/>
            <a:ext cx="36096" cy="34197"/>
          </a:xfrm>
          <a:custGeom>
            <a:avLst/>
            <a:gdLst>
              <a:gd name="T0" fmla="*/ 40 w 83"/>
              <a:gd name="T1" fmla="*/ 0 h 80"/>
              <a:gd name="T2" fmla="*/ 0 w 83"/>
              <a:gd name="T3" fmla="*/ 39 h 80"/>
              <a:gd name="T4" fmla="*/ 40 w 83"/>
              <a:gd name="T5" fmla="*/ 79 h 80"/>
              <a:gd name="T6" fmla="*/ 79 w 83"/>
              <a:gd name="T7" fmla="*/ 37 h 80"/>
              <a:gd name="T8" fmla="*/ 40 w 83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0">
                <a:moveTo>
                  <a:pt x="40" y="0"/>
                </a:moveTo>
                <a:cubicBezTo>
                  <a:pt x="17" y="0"/>
                  <a:pt x="0" y="17"/>
                  <a:pt x="0" y="39"/>
                </a:cubicBezTo>
                <a:cubicBezTo>
                  <a:pt x="0" y="62"/>
                  <a:pt x="17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82" y="17"/>
                  <a:pt x="62" y="0"/>
                  <a:pt x="4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7" name="Freeform 335"/>
          <p:cNvSpPr>
            <a:spLocks noChangeArrowheads="1"/>
          </p:cNvSpPr>
          <p:nvPr/>
        </p:nvSpPr>
        <p:spPr bwMode="auto">
          <a:xfrm>
            <a:off x="2695818" y="436347"/>
            <a:ext cx="39895" cy="39897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19" y="0"/>
                  <a:pt x="0" y="20"/>
                  <a:pt x="0" y="45"/>
                </a:cubicBezTo>
                <a:cubicBezTo>
                  <a:pt x="0" y="71"/>
                  <a:pt x="19" y="90"/>
                  <a:pt x="45" y="90"/>
                </a:cubicBezTo>
                <a:cubicBezTo>
                  <a:pt x="70" y="90"/>
                  <a:pt x="90" y="70"/>
                  <a:pt x="90" y="45"/>
                </a:cubicBezTo>
                <a:cubicBezTo>
                  <a:pt x="90" y="19"/>
                  <a:pt x="70" y="0"/>
                  <a:pt x="4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" name="Freeform 336"/>
          <p:cNvSpPr>
            <a:spLocks noChangeArrowheads="1"/>
          </p:cNvSpPr>
          <p:nvPr/>
        </p:nvSpPr>
        <p:spPr bwMode="auto">
          <a:xfrm>
            <a:off x="2454542" y="421148"/>
            <a:ext cx="74093" cy="74093"/>
          </a:xfrm>
          <a:custGeom>
            <a:avLst/>
            <a:gdLst>
              <a:gd name="T0" fmla="*/ 85 w 170"/>
              <a:gd name="T1" fmla="*/ 0 h 171"/>
              <a:gd name="T2" fmla="*/ 0 w 170"/>
              <a:gd name="T3" fmla="*/ 85 h 171"/>
              <a:gd name="T4" fmla="*/ 85 w 170"/>
              <a:gd name="T5" fmla="*/ 170 h 171"/>
              <a:gd name="T6" fmla="*/ 169 w 170"/>
              <a:gd name="T7" fmla="*/ 85 h 171"/>
              <a:gd name="T8" fmla="*/ 85 w 17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1">
                <a:moveTo>
                  <a:pt x="85" y="0"/>
                </a:moveTo>
                <a:cubicBezTo>
                  <a:pt x="39" y="0"/>
                  <a:pt x="0" y="40"/>
                  <a:pt x="0" y="85"/>
                </a:cubicBezTo>
                <a:cubicBezTo>
                  <a:pt x="0" y="133"/>
                  <a:pt x="39" y="170"/>
                  <a:pt x="85" y="170"/>
                </a:cubicBezTo>
                <a:cubicBezTo>
                  <a:pt x="133" y="170"/>
                  <a:pt x="169" y="133"/>
                  <a:pt x="169" y="85"/>
                </a:cubicBezTo>
                <a:cubicBezTo>
                  <a:pt x="166" y="40"/>
                  <a:pt x="130" y="0"/>
                  <a:pt x="8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9" name="Freeform 337"/>
          <p:cNvSpPr>
            <a:spLocks noChangeArrowheads="1"/>
          </p:cNvSpPr>
          <p:nvPr/>
        </p:nvSpPr>
        <p:spPr bwMode="auto">
          <a:xfrm>
            <a:off x="2236064" y="428747"/>
            <a:ext cx="60794" cy="60794"/>
          </a:xfrm>
          <a:custGeom>
            <a:avLst/>
            <a:gdLst>
              <a:gd name="T0" fmla="*/ 70 w 142"/>
              <a:gd name="T1" fmla="*/ 0 h 142"/>
              <a:gd name="T2" fmla="*/ 0 w 142"/>
              <a:gd name="T3" fmla="*/ 71 h 142"/>
              <a:gd name="T4" fmla="*/ 70 w 142"/>
              <a:gd name="T5" fmla="*/ 139 h 142"/>
              <a:gd name="T6" fmla="*/ 138 w 142"/>
              <a:gd name="T7" fmla="*/ 68 h 142"/>
              <a:gd name="T8" fmla="*/ 70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0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1" y="141"/>
                  <a:pt x="70" y="139"/>
                </a:cubicBezTo>
                <a:cubicBezTo>
                  <a:pt x="107" y="139"/>
                  <a:pt x="141" y="108"/>
                  <a:pt x="138" y="68"/>
                </a:cubicBezTo>
                <a:cubicBezTo>
                  <a:pt x="138" y="31"/>
                  <a:pt x="107" y="0"/>
                  <a:pt x="7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0" name="Freeform 338"/>
          <p:cNvSpPr>
            <a:spLocks noChangeArrowheads="1"/>
          </p:cNvSpPr>
          <p:nvPr/>
        </p:nvSpPr>
        <p:spPr bwMode="auto">
          <a:xfrm>
            <a:off x="1985288" y="405950"/>
            <a:ext cx="108289" cy="108290"/>
          </a:xfrm>
          <a:custGeom>
            <a:avLst/>
            <a:gdLst>
              <a:gd name="T0" fmla="*/ 125 w 253"/>
              <a:gd name="T1" fmla="*/ 0 h 250"/>
              <a:gd name="T2" fmla="*/ 3 w 253"/>
              <a:gd name="T3" fmla="*/ 125 h 250"/>
              <a:gd name="T4" fmla="*/ 127 w 253"/>
              <a:gd name="T5" fmla="*/ 249 h 250"/>
              <a:gd name="T6" fmla="*/ 252 w 253"/>
              <a:gd name="T7" fmla="*/ 125 h 250"/>
              <a:gd name="T8" fmla="*/ 125 w 253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250">
                <a:moveTo>
                  <a:pt x="125" y="0"/>
                </a:moveTo>
                <a:cubicBezTo>
                  <a:pt x="57" y="0"/>
                  <a:pt x="0" y="57"/>
                  <a:pt x="3" y="125"/>
                </a:cubicBezTo>
                <a:cubicBezTo>
                  <a:pt x="3" y="192"/>
                  <a:pt x="59" y="249"/>
                  <a:pt x="127" y="249"/>
                </a:cubicBezTo>
                <a:cubicBezTo>
                  <a:pt x="194" y="249"/>
                  <a:pt x="252" y="192"/>
                  <a:pt x="252" y="125"/>
                </a:cubicBezTo>
                <a:cubicBezTo>
                  <a:pt x="249" y="57"/>
                  <a:pt x="192" y="0"/>
                  <a:pt x="12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" name="Freeform 339"/>
          <p:cNvSpPr>
            <a:spLocks noChangeArrowheads="1"/>
          </p:cNvSpPr>
          <p:nvPr/>
        </p:nvSpPr>
        <p:spPr bwMode="auto">
          <a:xfrm>
            <a:off x="1763010" y="407850"/>
            <a:ext cx="106390" cy="108289"/>
          </a:xfrm>
          <a:custGeom>
            <a:avLst/>
            <a:gdLst>
              <a:gd name="T0" fmla="*/ 121 w 249"/>
              <a:gd name="T1" fmla="*/ 0 h 250"/>
              <a:gd name="T2" fmla="*/ 0 w 249"/>
              <a:gd name="T3" fmla="*/ 124 h 250"/>
              <a:gd name="T4" fmla="*/ 124 w 249"/>
              <a:gd name="T5" fmla="*/ 249 h 250"/>
              <a:gd name="T6" fmla="*/ 246 w 249"/>
              <a:gd name="T7" fmla="*/ 124 h 250"/>
              <a:gd name="T8" fmla="*/ 121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1" y="0"/>
                </a:moveTo>
                <a:cubicBezTo>
                  <a:pt x="54" y="0"/>
                  <a:pt x="0" y="56"/>
                  <a:pt x="0" y="124"/>
                </a:cubicBezTo>
                <a:cubicBezTo>
                  <a:pt x="0" y="191"/>
                  <a:pt x="56" y="249"/>
                  <a:pt x="124" y="249"/>
                </a:cubicBezTo>
                <a:cubicBezTo>
                  <a:pt x="191" y="249"/>
                  <a:pt x="248" y="192"/>
                  <a:pt x="246" y="124"/>
                </a:cubicBezTo>
                <a:cubicBezTo>
                  <a:pt x="246" y="54"/>
                  <a:pt x="189" y="0"/>
                  <a:pt x="12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" name="Freeform 340"/>
          <p:cNvSpPr>
            <a:spLocks noChangeArrowheads="1"/>
          </p:cNvSpPr>
          <p:nvPr/>
        </p:nvSpPr>
        <p:spPr bwMode="auto">
          <a:xfrm>
            <a:off x="1540732" y="413549"/>
            <a:ext cx="98790" cy="100691"/>
          </a:xfrm>
          <a:custGeom>
            <a:avLst/>
            <a:gdLst>
              <a:gd name="T0" fmla="*/ 115 w 229"/>
              <a:gd name="T1" fmla="*/ 0 h 232"/>
              <a:gd name="T2" fmla="*/ 0 w 229"/>
              <a:gd name="T3" fmla="*/ 115 h 232"/>
              <a:gd name="T4" fmla="*/ 115 w 229"/>
              <a:gd name="T5" fmla="*/ 228 h 232"/>
              <a:gd name="T6" fmla="*/ 228 w 229"/>
              <a:gd name="T7" fmla="*/ 112 h 232"/>
              <a:gd name="T8" fmla="*/ 115 w 229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232">
                <a:moveTo>
                  <a:pt x="115" y="0"/>
                </a:moveTo>
                <a:cubicBezTo>
                  <a:pt x="50" y="0"/>
                  <a:pt x="0" y="50"/>
                  <a:pt x="0" y="115"/>
                </a:cubicBezTo>
                <a:cubicBezTo>
                  <a:pt x="0" y="180"/>
                  <a:pt x="50" y="231"/>
                  <a:pt x="115" y="228"/>
                </a:cubicBezTo>
                <a:cubicBezTo>
                  <a:pt x="177" y="228"/>
                  <a:pt x="228" y="177"/>
                  <a:pt x="228" y="112"/>
                </a:cubicBezTo>
                <a:cubicBezTo>
                  <a:pt x="228" y="50"/>
                  <a:pt x="177" y="0"/>
                  <a:pt x="11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3" name="Freeform 341"/>
          <p:cNvSpPr>
            <a:spLocks noChangeArrowheads="1"/>
          </p:cNvSpPr>
          <p:nvPr/>
        </p:nvSpPr>
        <p:spPr bwMode="auto">
          <a:xfrm>
            <a:off x="1322253" y="421148"/>
            <a:ext cx="87391" cy="87391"/>
          </a:xfrm>
          <a:custGeom>
            <a:avLst/>
            <a:gdLst>
              <a:gd name="T0" fmla="*/ 98 w 204"/>
              <a:gd name="T1" fmla="*/ 0 h 201"/>
              <a:gd name="T2" fmla="*/ 0 w 204"/>
              <a:gd name="T3" fmla="*/ 101 h 201"/>
              <a:gd name="T4" fmla="*/ 101 w 204"/>
              <a:gd name="T5" fmla="*/ 200 h 201"/>
              <a:gd name="T6" fmla="*/ 200 w 204"/>
              <a:gd name="T7" fmla="*/ 98 h 201"/>
              <a:gd name="T8" fmla="*/ 98 w 204"/>
              <a:gd name="T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1">
                <a:moveTo>
                  <a:pt x="98" y="0"/>
                </a:moveTo>
                <a:cubicBezTo>
                  <a:pt x="42" y="0"/>
                  <a:pt x="0" y="44"/>
                  <a:pt x="0" y="101"/>
                </a:cubicBezTo>
                <a:cubicBezTo>
                  <a:pt x="0" y="157"/>
                  <a:pt x="44" y="200"/>
                  <a:pt x="101" y="200"/>
                </a:cubicBezTo>
                <a:cubicBezTo>
                  <a:pt x="157" y="200"/>
                  <a:pt x="203" y="155"/>
                  <a:pt x="200" y="98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4" name="Freeform 342"/>
          <p:cNvSpPr>
            <a:spLocks noChangeArrowheads="1"/>
          </p:cNvSpPr>
          <p:nvPr/>
        </p:nvSpPr>
        <p:spPr bwMode="auto">
          <a:xfrm>
            <a:off x="1111374" y="434447"/>
            <a:ext cx="58894" cy="58894"/>
          </a:xfrm>
          <a:custGeom>
            <a:avLst/>
            <a:gdLst>
              <a:gd name="T0" fmla="*/ 136 w 137"/>
              <a:gd name="T1" fmla="*/ 68 h 137"/>
              <a:gd name="T2" fmla="*/ 127 w 137"/>
              <a:gd name="T3" fmla="*/ 102 h 137"/>
              <a:gd name="T4" fmla="*/ 102 w 137"/>
              <a:gd name="T5" fmla="*/ 127 h 137"/>
              <a:gd name="T6" fmla="*/ 69 w 137"/>
              <a:gd name="T7" fmla="*/ 136 h 137"/>
              <a:gd name="T8" fmla="*/ 35 w 137"/>
              <a:gd name="T9" fmla="*/ 127 h 137"/>
              <a:gd name="T10" fmla="*/ 10 w 137"/>
              <a:gd name="T11" fmla="*/ 102 h 137"/>
              <a:gd name="T12" fmla="*/ 1 w 137"/>
              <a:gd name="T13" fmla="*/ 68 h 137"/>
              <a:gd name="T14" fmla="*/ 9 w 137"/>
              <a:gd name="T15" fmla="*/ 35 h 137"/>
              <a:gd name="T16" fmla="*/ 34 w 137"/>
              <a:gd name="T17" fmla="*/ 10 h 137"/>
              <a:gd name="T18" fmla="*/ 68 w 137"/>
              <a:gd name="T19" fmla="*/ 0 h 137"/>
              <a:gd name="T20" fmla="*/ 102 w 137"/>
              <a:gd name="T21" fmla="*/ 9 h 137"/>
              <a:gd name="T22" fmla="*/ 127 w 137"/>
              <a:gd name="T23" fmla="*/ 34 h 137"/>
              <a:gd name="T24" fmla="*/ 136 w 137"/>
              <a:gd name="T25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36" y="68"/>
                </a:moveTo>
                <a:cubicBezTo>
                  <a:pt x="136" y="80"/>
                  <a:pt x="133" y="91"/>
                  <a:pt x="127" y="102"/>
                </a:cubicBezTo>
                <a:cubicBezTo>
                  <a:pt x="121" y="113"/>
                  <a:pt x="112" y="120"/>
                  <a:pt x="102" y="127"/>
                </a:cubicBezTo>
                <a:cubicBezTo>
                  <a:pt x="91" y="133"/>
                  <a:pt x="81" y="136"/>
                  <a:pt x="69" y="136"/>
                </a:cubicBezTo>
                <a:cubicBezTo>
                  <a:pt x="56" y="136"/>
                  <a:pt x="46" y="133"/>
                  <a:pt x="35" y="127"/>
                </a:cubicBezTo>
                <a:cubicBezTo>
                  <a:pt x="24" y="121"/>
                  <a:pt x="16" y="112"/>
                  <a:pt x="10" y="102"/>
                </a:cubicBezTo>
                <a:cubicBezTo>
                  <a:pt x="3" y="91"/>
                  <a:pt x="1" y="80"/>
                  <a:pt x="1" y="68"/>
                </a:cubicBezTo>
                <a:cubicBezTo>
                  <a:pt x="0" y="55"/>
                  <a:pt x="2" y="45"/>
                  <a:pt x="9" y="35"/>
                </a:cubicBezTo>
                <a:cubicBezTo>
                  <a:pt x="15" y="24"/>
                  <a:pt x="23" y="16"/>
                  <a:pt x="34" y="10"/>
                </a:cubicBezTo>
                <a:cubicBezTo>
                  <a:pt x="45" y="3"/>
                  <a:pt x="55" y="0"/>
                  <a:pt x="68" y="0"/>
                </a:cubicBezTo>
                <a:cubicBezTo>
                  <a:pt x="80" y="0"/>
                  <a:pt x="91" y="2"/>
                  <a:pt x="102" y="9"/>
                </a:cubicBezTo>
                <a:cubicBezTo>
                  <a:pt x="113" y="15"/>
                  <a:pt x="120" y="23"/>
                  <a:pt x="127" y="34"/>
                </a:cubicBezTo>
                <a:cubicBezTo>
                  <a:pt x="133" y="45"/>
                  <a:pt x="136" y="55"/>
                  <a:pt x="136" y="68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" name="Freeform 343"/>
          <p:cNvSpPr>
            <a:spLocks noChangeArrowheads="1"/>
          </p:cNvSpPr>
          <p:nvPr/>
        </p:nvSpPr>
        <p:spPr bwMode="auto">
          <a:xfrm>
            <a:off x="889096" y="442047"/>
            <a:ext cx="49395" cy="49395"/>
          </a:xfrm>
          <a:custGeom>
            <a:avLst/>
            <a:gdLst>
              <a:gd name="T0" fmla="*/ 56 w 114"/>
              <a:gd name="T1" fmla="*/ 0 h 113"/>
              <a:gd name="T2" fmla="*/ 0 w 114"/>
              <a:gd name="T3" fmla="*/ 56 h 113"/>
              <a:gd name="T4" fmla="*/ 56 w 114"/>
              <a:gd name="T5" fmla="*/ 112 h 113"/>
              <a:gd name="T6" fmla="*/ 113 w 114"/>
              <a:gd name="T7" fmla="*/ 56 h 113"/>
              <a:gd name="T8" fmla="*/ 56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3" y="87"/>
                  <a:pt x="113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" name="Freeform 344"/>
          <p:cNvSpPr>
            <a:spLocks noChangeArrowheads="1"/>
          </p:cNvSpPr>
          <p:nvPr/>
        </p:nvSpPr>
        <p:spPr bwMode="auto">
          <a:xfrm>
            <a:off x="625022" y="404050"/>
            <a:ext cx="129187" cy="127287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" name="Freeform 345"/>
          <p:cNvSpPr>
            <a:spLocks noChangeArrowheads="1"/>
          </p:cNvSpPr>
          <p:nvPr/>
        </p:nvSpPr>
        <p:spPr bwMode="auto">
          <a:xfrm>
            <a:off x="410343" y="413549"/>
            <a:ext cx="106390" cy="108290"/>
          </a:xfrm>
          <a:custGeom>
            <a:avLst/>
            <a:gdLst>
              <a:gd name="T0" fmla="*/ 124 w 249"/>
              <a:gd name="T1" fmla="*/ 0 h 250"/>
              <a:gd name="T2" fmla="*/ 0 w 249"/>
              <a:gd name="T3" fmla="*/ 125 h 250"/>
              <a:gd name="T4" fmla="*/ 124 w 249"/>
              <a:gd name="T5" fmla="*/ 249 h 250"/>
              <a:gd name="T6" fmla="*/ 248 w 249"/>
              <a:gd name="T7" fmla="*/ 122 h 250"/>
              <a:gd name="T8" fmla="*/ 124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4" y="0"/>
                </a:moveTo>
                <a:cubicBezTo>
                  <a:pt x="56" y="0"/>
                  <a:pt x="0" y="57"/>
                  <a:pt x="0" y="125"/>
                </a:cubicBezTo>
                <a:cubicBezTo>
                  <a:pt x="0" y="195"/>
                  <a:pt x="56" y="249"/>
                  <a:pt x="124" y="249"/>
                </a:cubicBezTo>
                <a:cubicBezTo>
                  <a:pt x="192" y="249"/>
                  <a:pt x="248" y="192"/>
                  <a:pt x="248" y="122"/>
                </a:cubicBezTo>
                <a:cubicBezTo>
                  <a:pt x="248" y="57"/>
                  <a:pt x="192" y="0"/>
                  <a:pt x="12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" name="Freeform 346"/>
          <p:cNvSpPr>
            <a:spLocks noChangeArrowheads="1"/>
          </p:cNvSpPr>
          <p:nvPr/>
        </p:nvSpPr>
        <p:spPr bwMode="auto">
          <a:xfrm>
            <a:off x="195664" y="426848"/>
            <a:ext cx="85491" cy="85491"/>
          </a:xfrm>
          <a:custGeom>
            <a:avLst/>
            <a:gdLst>
              <a:gd name="T0" fmla="*/ 99 w 199"/>
              <a:gd name="T1" fmla="*/ 2 h 198"/>
              <a:gd name="T2" fmla="*/ 3 w 199"/>
              <a:gd name="T3" fmla="*/ 101 h 198"/>
              <a:gd name="T4" fmla="*/ 102 w 199"/>
              <a:gd name="T5" fmla="*/ 197 h 198"/>
              <a:gd name="T6" fmla="*/ 198 w 199"/>
              <a:gd name="T7" fmla="*/ 98 h 198"/>
              <a:gd name="T8" fmla="*/ 99 w 199"/>
              <a:gd name="T9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8">
                <a:moveTo>
                  <a:pt x="99" y="2"/>
                </a:moveTo>
                <a:cubicBezTo>
                  <a:pt x="45" y="2"/>
                  <a:pt x="0" y="48"/>
                  <a:pt x="3" y="101"/>
                </a:cubicBezTo>
                <a:cubicBezTo>
                  <a:pt x="3" y="155"/>
                  <a:pt x="48" y="197"/>
                  <a:pt x="102" y="197"/>
                </a:cubicBezTo>
                <a:cubicBezTo>
                  <a:pt x="155" y="197"/>
                  <a:pt x="198" y="155"/>
                  <a:pt x="198" y="98"/>
                </a:cubicBezTo>
                <a:cubicBezTo>
                  <a:pt x="195" y="45"/>
                  <a:pt x="153" y="0"/>
                  <a:pt x="99" y="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9" name="Freeform 347"/>
          <p:cNvSpPr>
            <a:spLocks noChangeArrowheads="1"/>
          </p:cNvSpPr>
          <p:nvPr/>
        </p:nvSpPr>
        <p:spPr bwMode="auto">
          <a:xfrm>
            <a:off x="-19015" y="436347"/>
            <a:ext cx="66494" cy="66494"/>
          </a:xfrm>
          <a:custGeom>
            <a:avLst/>
            <a:gdLst>
              <a:gd name="T0" fmla="*/ 76 w 153"/>
              <a:gd name="T1" fmla="*/ 0 h 153"/>
              <a:gd name="T2" fmla="*/ 0 w 153"/>
              <a:gd name="T3" fmla="*/ 76 h 153"/>
              <a:gd name="T4" fmla="*/ 76 w 153"/>
              <a:gd name="T5" fmla="*/ 152 h 153"/>
              <a:gd name="T6" fmla="*/ 152 w 153"/>
              <a:gd name="T7" fmla="*/ 76 h 153"/>
              <a:gd name="T8" fmla="*/ 76 w 153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3">
                <a:moveTo>
                  <a:pt x="76" y="0"/>
                </a:moveTo>
                <a:cubicBezTo>
                  <a:pt x="34" y="0"/>
                  <a:pt x="0" y="33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118" y="152"/>
                  <a:pt x="152" y="118"/>
                  <a:pt x="152" y="76"/>
                </a:cubicBezTo>
                <a:cubicBezTo>
                  <a:pt x="152" y="33"/>
                  <a:pt x="118" y="0"/>
                  <a:pt x="7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" name="Freeform 348"/>
          <p:cNvSpPr>
            <a:spLocks noChangeArrowheads="1"/>
          </p:cNvSpPr>
          <p:nvPr/>
        </p:nvSpPr>
        <p:spPr bwMode="auto">
          <a:xfrm>
            <a:off x="2938995" y="229268"/>
            <a:ext cx="3800" cy="5699"/>
          </a:xfrm>
          <a:custGeom>
            <a:avLst/>
            <a:gdLst>
              <a:gd name="T0" fmla="*/ 3 w 10"/>
              <a:gd name="T1" fmla="*/ 0 h 13"/>
              <a:gd name="T2" fmla="*/ 0 w 10"/>
              <a:gd name="T3" fmla="*/ 6 h 13"/>
              <a:gd name="T4" fmla="*/ 3 w 10"/>
              <a:gd name="T5" fmla="*/ 12 h 13"/>
              <a:gd name="T6" fmla="*/ 9 w 10"/>
              <a:gd name="T7" fmla="*/ 6 h 13"/>
              <a:gd name="T8" fmla="*/ 3 w 10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3" y="0"/>
                </a:moveTo>
                <a:cubicBezTo>
                  <a:pt x="0" y="0"/>
                  <a:pt x="0" y="3"/>
                  <a:pt x="0" y="6"/>
                </a:cubicBezTo>
                <a:cubicBezTo>
                  <a:pt x="0" y="9"/>
                  <a:pt x="3" y="12"/>
                  <a:pt x="3" y="12"/>
                </a:cubicBezTo>
                <a:cubicBezTo>
                  <a:pt x="6" y="12"/>
                  <a:pt x="9" y="9"/>
                  <a:pt x="9" y="6"/>
                </a:cubicBezTo>
                <a:cubicBezTo>
                  <a:pt x="9" y="0"/>
                  <a:pt x="6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1" name="Freeform 349"/>
          <p:cNvSpPr>
            <a:spLocks noChangeArrowheads="1"/>
          </p:cNvSpPr>
          <p:nvPr/>
        </p:nvSpPr>
        <p:spPr bwMode="auto">
          <a:xfrm>
            <a:off x="2701517" y="219768"/>
            <a:ext cx="24698" cy="24698"/>
          </a:xfrm>
          <a:custGeom>
            <a:avLst/>
            <a:gdLst>
              <a:gd name="T0" fmla="*/ 28 w 57"/>
              <a:gd name="T1" fmla="*/ 0 h 57"/>
              <a:gd name="T2" fmla="*/ 0 w 57"/>
              <a:gd name="T3" fmla="*/ 28 h 57"/>
              <a:gd name="T4" fmla="*/ 28 w 57"/>
              <a:gd name="T5" fmla="*/ 56 h 57"/>
              <a:gd name="T6" fmla="*/ 56 w 57"/>
              <a:gd name="T7" fmla="*/ 28 h 57"/>
              <a:gd name="T8" fmla="*/ 28 w 57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6" y="45"/>
                  <a:pt x="56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2" name="Freeform 350"/>
          <p:cNvSpPr>
            <a:spLocks noChangeArrowheads="1"/>
          </p:cNvSpPr>
          <p:nvPr/>
        </p:nvSpPr>
        <p:spPr bwMode="auto">
          <a:xfrm>
            <a:off x="2479240" y="223568"/>
            <a:ext cx="18998" cy="20899"/>
          </a:xfrm>
          <a:custGeom>
            <a:avLst/>
            <a:gdLst>
              <a:gd name="T0" fmla="*/ 23 w 46"/>
              <a:gd name="T1" fmla="*/ 0 h 47"/>
              <a:gd name="T2" fmla="*/ 0 w 46"/>
              <a:gd name="T3" fmla="*/ 23 h 47"/>
              <a:gd name="T4" fmla="*/ 23 w 46"/>
              <a:gd name="T5" fmla="*/ 46 h 47"/>
              <a:gd name="T6" fmla="*/ 45 w 46"/>
              <a:gd name="T7" fmla="*/ 23 h 47"/>
              <a:gd name="T8" fmla="*/ 23 w 46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7">
                <a:moveTo>
                  <a:pt x="23" y="0"/>
                </a:moveTo>
                <a:cubicBezTo>
                  <a:pt x="11" y="0"/>
                  <a:pt x="0" y="12"/>
                  <a:pt x="0" y="23"/>
                </a:cubicBezTo>
                <a:cubicBezTo>
                  <a:pt x="0" y="34"/>
                  <a:pt x="11" y="46"/>
                  <a:pt x="23" y="46"/>
                </a:cubicBezTo>
                <a:cubicBezTo>
                  <a:pt x="37" y="46"/>
                  <a:pt x="45" y="34"/>
                  <a:pt x="45" y="23"/>
                </a:cubicBezTo>
                <a:cubicBezTo>
                  <a:pt x="45" y="9"/>
                  <a:pt x="37" y="0"/>
                  <a:pt x="2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3" name="Freeform 351"/>
          <p:cNvSpPr>
            <a:spLocks noChangeArrowheads="1"/>
          </p:cNvSpPr>
          <p:nvPr/>
        </p:nvSpPr>
        <p:spPr bwMode="auto">
          <a:xfrm>
            <a:off x="2251262" y="221668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59" y="14"/>
                  <a:pt x="48" y="0"/>
                  <a:pt x="3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4" name="Freeform 352"/>
          <p:cNvSpPr>
            <a:spLocks noChangeArrowheads="1"/>
          </p:cNvSpPr>
          <p:nvPr/>
        </p:nvSpPr>
        <p:spPr bwMode="auto">
          <a:xfrm>
            <a:off x="2008086" y="204569"/>
            <a:ext cx="60794" cy="60794"/>
          </a:xfrm>
          <a:custGeom>
            <a:avLst/>
            <a:gdLst>
              <a:gd name="T0" fmla="*/ 71 w 142"/>
              <a:gd name="T1" fmla="*/ 0 h 142"/>
              <a:gd name="T2" fmla="*/ 0 w 142"/>
              <a:gd name="T3" fmla="*/ 71 h 142"/>
              <a:gd name="T4" fmla="*/ 71 w 142"/>
              <a:gd name="T5" fmla="*/ 141 h 142"/>
              <a:gd name="T6" fmla="*/ 138 w 142"/>
              <a:gd name="T7" fmla="*/ 71 h 142"/>
              <a:gd name="T8" fmla="*/ 71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1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1" y="141"/>
                  <a:pt x="71" y="141"/>
                </a:cubicBezTo>
                <a:cubicBezTo>
                  <a:pt x="110" y="141"/>
                  <a:pt x="141" y="110"/>
                  <a:pt x="138" y="71"/>
                </a:cubicBezTo>
                <a:cubicBezTo>
                  <a:pt x="141" y="31"/>
                  <a:pt x="110" y="0"/>
                  <a:pt x="7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5" name="Freeform 353"/>
          <p:cNvSpPr>
            <a:spLocks noChangeArrowheads="1"/>
          </p:cNvSpPr>
          <p:nvPr/>
        </p:nvSpPr>
        <p:spPr bwMode="auto">
          <a:xfrm>
            <a:off x="1783908" y="204569"/>
            <a:ext cx="60794" cy="60794"/>
          </a:xfrm>
          <a:custGeom>
            <a:avLst/>
            <a:gdLst>
              <a:gd name="T0" fmla="*/ 71 w 142"/>
              <a:gd name="T1" fmla="*/ 0 h 142"/>
              <a:gd name="T2" fmla="*/ 0 w 142"/>
              <a:gd name="T3" fmla="*/ 71 h 142"/>
              <a:gd name="T4" fmla="*/ 71 w 142"/>
              <a:gd name="T5" fmla="*/ 141 h 142"/>
              <a:gd name="T6" fmla="*/ 141 w 142"/>
              <a:gd name="T7" fmla="*/ 71 h 142"/>
              <a:gd name="T8" fmla="*/ 71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1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4" y="141"/>
                  <a:pt x="71" y="141"/>
                </a:cubicBezTo>
                <a:cubicBezTo>
                  <a:pt x="110" y="141"/>
                  <a:pt x="141" y="107"/>
                  <a:pt x="141" y="71"/>
                </a:cubicBezTo>
                <a:cubicBezTo>
                  <a:pt x="141" y="31"/>
                  <a:pt x="110" y="0"/>
                  <a:pt x="7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6" name="Freeform 354"/>
          <p:cNvSpPr>
            <a:spLocks noChangeArrowheads="1"/>
          </p:cNvSpPr>
          <p:nvPr/>
        </p:nvSpPr>
        <p:spPr bwMode="auto">
          <a:xfrm>
            <a:off x="1544532" y="193171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4"/>
                  <a:pt x="0" y="101"/>
                </a:cubicBezTo>
                <a:cubicBezTo>
                  <a:pt x="0" y="157"/>
                  <a:pt x="45" y="203"/>
                  <a:pt x="102" y="203"/>
                </a:cubicBezTo>
                <a:cubicBezTo>
                  <a:pt x="158" y="203"/>
                  <a:pt x="203" y="157"/>
                  <a:pt x="203" y="101"/>
                </a:cubicBezTo>
                <a:cubicBezTo>
                  <a:pt x="203" y="44"/>
                  <a:pt x="158" y="0"/>
                  <a:pt x="10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7" name="Freeform 355"/>
          <p:cNvSpPr>
            <a:spLocks noChangeArrowheads="1"/>
          </p:cNvSpPr>
          <p:nvPr/>
        </p:nvSpPr>
        <p:spPr bwMode="auto">
          <a:xfrm>
            <a:off x="1324153" y="198871"/>
            <a:ext cx="77892" cy="77892"/>
          </a:xfrm>
          <a:custGeom>
            <a:avLst/>
            <a:gdLst>
              <a:gd name="T0" fmla="*/ 90 w 182"/>
              <a:gd name="T1" fmla="*/ 0 h 182"/>
              <a:gd name="T2" fmla="*/ 0 w 182"/>
              <a:gd name="T3" fmla="*/ 90 h 182"/>
              <a:gd name="T4" fmla="*/ 90 w 182"/>
              <a:gd name="T5" fmla="*/ 181 h 182"/>
              <a:gd name="T6" fmla="*/ 181 w 182"/>
              <a:gd name="T7" fmla="*/ 90 h 182"/>
              <a:gd name="T8" fmla="*/ 90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0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0" y="181"/>
                </a:cubicBezTo>
                <a:cubicBezTo>
                  <a:pt x="141" y="181"/>
                  <a:pt x="181" y="141"/>
                  <a:pt x="181" y="90"/>
                </a:cubicBezTo>
                <a:cubicBezTo>
                  <a:pt x="181" y="39"/>
                  <a:pt x="141" y="0"/>
                  <a:pt x="9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" name="Freeform 356"/>
          <p:cNvSpPr>
            <a:spLocks noChangeArrowheads="1"/>
          </p:cNvSpPr>
          <p:nvPr/>
        </p:nvSpPr>
        <p:spPr bwMode="auto">
          <a:xfrm>
            <a:off x="1113273" y="214069"/>
            <a:ext cx="53195" cy="53195"/>
          </a:xfrm>
          <a:custGeom>
            <a:avLst/>
            <a:gdLst>
              <a:gd name="T0" fmla="*/ 59 w 125"/>
              <a:gd name="T1" fmla="*/ 0 h 125"/>
              <a:gd name="T2" fmla="*/ 0 w 125"/>
              <a:gd name="T3" fmla="*/ 62 h 125"/>
              <a:gd name="T4" fmla="*/ 62 w 125"/>
              <a:gd name="T5" fmla="*/ 124 h 125"/>
              <a:gd name="T6" fmla="*/ 124 w 125"/>
              <a:gd name="T7" fmla="*/ 62 h 125"/>
              <a:gd name="T8" fmla="*/ 59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59" y="0"/>
                </a:moveTo>
                <a:cubicBezTo>
                  <a:pt x="26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19" y="25"/>
                  <a:pt x="90" y="0"/>
                  <a:pt x="5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" name="Freeform 357"/>
          <p:cNvSpPr>
            <a:spLocks noChangeArrowheads="1"/>
          </p:cNvSpPr>
          <p:nvPr/>
        </p:nvSpPr>
        <p:spPr bwMode="auto">
          <a:xfrm>
            <a:off x="890996" y="217869"/>
            <a:ext cx="45596" cy="45596"/>
          </a:xfrm>
          <a:custGeom>
            <a:avLst/>
            <a:gdLst>
              <a:gd name="T0" fmla="*/ 50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0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0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3"/>
                  <a:pt x="82" y="0"/>
                  <a:pt x="5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0" name="Freeform 358"/>
          <p:cNvSpPr>
            <a:spLocks noChangeArrowheads="1"/>
          </p:cNvSpPr>
          <p:nvPr/>
        </p:nvSpPr>
        <p:spPr bwMode="auto">
          <a:xfrm>
            <a:off x="668717" y="221668"/>
            <a:ext cx="39897" cy="39895"/>
          </a:xfrm>
          <a:custGeom>
            <a:avLst/>
            <a:gdLst>
              <a:gd name="T0" fmla="*/ 45 w 92"/>
              <a:gd name="T1" fmla="*/ 0 h 91"/>
              <a:gd name="T2" fmla="*/ 0 w 92"/>
              <a:gd name="T3" fmla="*/ 45 h 91"/>
              <a:gd name="T4" fmla="*/ 45 w 92"/>
              <a:gd name="T5" fmla="*/ 90 h 91"/>
              <a:gd name="T6" fmla="*/ 91 w 92"/>
              <a:gd name="T7" fmla="*/ 45 h 91"/>
              <a:gd name="T8" fmla="*/ 45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5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5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" name="Freeform 359"/>
          <p:cNvSpPr>
            <a:spLocks noChangeArrowheads="1"/>
          </p:cNvSpPr>
          <p:nvPr/>
        </p:nvSpPr>
        <p:spPr bwMode="auto">
          <a:xfrm>
            <a:off x="448339" y="229268"/>
            <a:ext cx="30397" cy="28497"/>
          </a:xfrm>
          <a:custGeom>
            <a:avLst/>
            <a:gdLst>
              <a:gd name="T0" fmla="*/ 34 w 69"/>
              <a:gd name="T1" fmla="*/ 0 h 68"/>
              <a:gd name="T2" fmla="*/ 0 w 69"/>
              <a:gd name="T3" fmla="*/ 34 h 68"/>
              <a:gd name="T4" fmla="*/ 34 w 69"/>
              <a:gd name="T5" fmla="*/ 67 h 68"/>
              <a:gd name="T6" fmla="*/ 68 w 69"/>
              <a:gd name="T7" fmla="*/ 34 h 68"/>
              <a:gd name="T8" fmla="*/ 34 w 6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8">
                <a:moveTo>
                  <a:pt x="34" y="0"/>
                </a:moveTo>
                <a:cubicBezTo>
                  <a:pt x="15" y="0"/>
                  <a:pt x="0" y="17"/>
                  <a:pt x="0" y="34"/>
                </a:cubicBezTo>
                <a:cubicBezTo>
                  <a:pt x="0" y="53"/>
                  <a:pt x="14" y="67"/>
                  <a:pt x="34" y="67"/>
                </a:cubicBezTo>
                <a:cubicBezTo>
                  <a:pt x="53" y="67"/>
                  <a:pt x="68" y="53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2" name="Freeform 360"/>
          <p:cNvSpPr>
            <a:spLocks noChangeArrowheads="1"/>
          </p:cNvSpPr>
          <p:nvPr/>
        </p:nvSpPr>
        <p:spPr bwMode="auto">
          <a:xfrm>
            <a:off x="203264" y="208369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3" name="Freeform 361"/>
          <p:cNvSpPr>
            <a:spLocks noChangeArrowheads="1"/>
          </p:cNvSpPr>
          <p:nvPr/>
        </p:nvSpPr>
        <p:spPr bwMode="auto">
          <a:xfrm>
            <a:off x="-15216" y="217869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8"/>
                  <a:pt x="99" y="0"/>
                  <a:pt x="6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" name="Freeform 362"/>
          <p:cNvSpPr>
            <a:spLocks noChangeArrowheads="1"/>
          </p:cNvSpPr>
          <p:nvPr/>
        </p:nvSpPr>
        <p:spPr bwMode="auto">
          <a:xfrm>
            <a:off x="2486839" y="6989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3" y="6"/>
                  <a:pt x="3" y="6"/>
                </a:cubicBezTo>
                <a:cubicBezTo>
                  <a:pt x="3" y="6"/>
                  <a:pt x="6" y="3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5" name="Freeform 363"/>
          <p:cNvSpPr>
            <a:spLocks noChangeArrowheads="1"/>
          </p:cNvSpPr>
          <p:nvPr/>
        </p:nvSpPr>
        <p:spPr bwMode="auto">
          <a:xfrm>
            <a:off x="2262661" y="8889"/>
            <a:ext cx="1899" cy="1899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" name="Freeform 364"/>
          <p:cNvSpPr>
            <a:spLocks noChangeArrowheads="1"/>
          </p:cNvSpPr>
          <p:nvPr/>
        </p:nvSpPr>
        <p:spPr bwMode="auto">
          <a:xfrm>
            <a:off x="1791507" y="-8210"/>
            <a:ext cx="41796" cy="39897"/>
          </a:xfrm>
          <a:custGeom>
            <a:avLst/>
            <a:gdLst>
              <a:gd name="T0" fmla="*/ 48 w 97"/>
              <a:gd name="T1" fmla="*/ 0 h 94"/>
              <a:gd name="T2" fmla="*/ 3 w 97"/>
              <a:gd name="T3" fmla="*/ 46 h 94"/>
              <a:gd name="T4" fmla="*/ 51 w 97"/>
              <a:gd name="T5" fmla="*/ 93 h 94"/>
              <a:gd name="T6" fmla="*/ 96 w 97"/>
              <a:gd name="T7" fmla="*/ 46 h 94"/>
              <a:gd name="T8" fmla="*/ 48 w 97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4">
                <a:moveTo>
                  <a:pt x="48" y="0"/>
                </a:moveTo>
                <a:cubicBezTo>
                  <a:pt x="22" y="0"/>
                  <a:pt x="0" y="20"/>
                  <a:pt x="3" y="46"/>
                </a:cubicBezTo>
                <a:cubicBezTo>
                  <a:pt x="3" y="71"/>
                  <a:pt x="25" y="93"/>
                  <a:pt x="51" y="93"/>
                </a:cubicBezTo>
                <a:cubicBezTo>
                  <a:pt x="76" y="93"/>
                  <a:pt x="96" y="71"/>
                  <a:pt x="96" y="46"/>
                </a:cubicBezTo>
                <a:cubicBezTo>
                  <a:pt x="96" y="20"/>
                  <a:pt x="73" y="0"/>
                  <a:pt x="4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7" name="Freeform 365"/>
          <p:cNvSpPr>
            <a:spLocks noChangeArrowheads="1"/>
          </p:cNvSpPr>
          <p:nvPr/>
        </p:nvSpPr>
        <p:spPr bwMode="auto">
          <a:xfrm>
            <a:off x="1559730" y="-15809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27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99" y="130"/>
                  <a:pt x="127" y="102"/>
                  <a:pt x="127" y="65"/>
                </a:cubicBezTo>
                <a:cubicBezTo>
                  <a:pt x="130" y="28"/>
                  <a:pt x="101" y="0"/>
                  <a:pt x="6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" name="Freeform 366"/>
          <p:cNvSpPr>
            <a:spLocks noChangeArrowheads="1"/>
          </p:cNvSpPr>
          <p:nvPr/>
        </p:nvSpPr>
        <p:spPr bwMode="auto">
          <a:xfrm>
            <a:off x="1337451" y="-12009"/>
            <a:ext cx="51296" cy="53195"/>
          </a:xfrm>
          <a:custGeom>
            <a:avLst/>
            <a:gdLst>
              <a:gd name="T0" fmla="*/ 57 w 117"/>
              <a:gd name="T1" fmla="*/ 3 h 122"/>
              <a:gd name="T2" fmla="*/ 0 w 117"/>
              <a:gd name="T3" fmla="*/ 62 h 122"/>
              <a:gd name="T4" fmla="*/ 59 w 117"/>
              <a:gd name="T5" fmla="*/ 121 h 122"/>
              <a:gd name="T6" fmla="*/ 116 w 117"/>
              <a:gd name="T7" fmla="*/ 62 h 122"/>
              <a:gd name="T8" fmla="*/ 57 w 117"/>
              <a:gd name="T9" fmla="*/ 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2">
                <a:moveTo>
                  <a:pt x="57" y="3"/>
                </a:moveTo>
                <a:cubicBezTo>
                  <a:pt x="26" y="3"/>
                  <a:pt x="0" y="28"/>
                  <a:pt x="0" y="62"/>
                </a:cubicBezTo>
                <a:cubicBezTo>
                  <a:pt x="0" y="93"/>
                  <a:pt x="26" y="121"/>
                  <a:pt x="59" y="121"/>
                </a:cubicBezTo>
                <a:cubicBezTo>
                  <a:pt x="91" y="121"/>
                  <a:pt x="116" y="96"/>
                  <a:pt x="116" y="62"/>
                </a:cubicBezTo>
                <a:cubicBezTo>
                  <a:pt x="113" y="28"/>
                  <a:pt x="88" y="0"/>
                  <a:pt x="57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" name="Freeform 367"/>
          <p:cNvSpPr>
            <a:spLocks noChangeArrowheads="1"/>
          </p:cNvSpPr>
          <p:nvPr/>
        </p:nvSpPr>
        <p:spPr bwMode="auto">
          <a:xfrm>
            <a:off x="1113273" y="-10109"/>
            <a:ext cx="49395" cy="49395"/>
          </a:xfrm>
          <a:custGeom>
            <a:avLst/>
            <a:gdLst>
              <a:gd name="T0" fmla="*/ 57 w 114"/>
              <a:gd name="T1" fmla="*/ 0 h 113"/>
              <a:gd name="T2" fmla="*/ 0 w 114"/>
              <a:gd name="T3" fmla="*/ 56 h 113"/>
              <a:gd name="T4" fmla="*/ 57 w 114"/>
              <a:gd name="T5" fmla="*/ 112 h 113"/>
              <a:gd name="T6" fmla="*/ 113 w 114"/>
              <a:gd name="T7" fmla="*/ 56 h 113"/>
              <a:gd name="T8" fmla="*/ 57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7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87"/>
                  <a:pt x="26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25"/>
                  <a:pt x="88" y="0"/>
                  <a:pt x="5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0" name="Freeform 368"/>
          <p:cNvSpPr>
            <a:spLocks noChangeArrowheads="1"/>
          </p:cNvSpPr>
          <p:nvPr/>
        </p:nvSpPr>
        <p:spPr bwMode="auto">
          <a:xfrm>
            <a:off x="890996" y="-4410"/>
            <a:ext cx="41796" cy="41796"/>
          </a:xfrm>
          <a:custGeom>
            <a:avLst/>
            <a:gdLst>
              <a:gd name="T0" fmla="*/ 48 w 99"/>
              <a:gd name="T1" fmla="*/ 0 h 97"/>
              <a:gd name="T2" fmla="*/ 0 w 99"/>
              <a:gd name="T3" fmla="*/ 48 h 97"/>
              <a:gd name="T4" fmla="*/ 48 w 99"/>
              <a:gd name="T5" fmla="*/ 96 h 97"/>
              <a:gd name="T6" fmla="*/ 96 w 99"/>
              <a:gd name="T7" fmla="*/ 48 h 97"/>
              <a:gd name="T8" fmla="*/ 48 w 9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7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6"/>
                  <a:pt x="22" y="96"/>
                  <a:pt x="48" y="96"/>
                </a:cubicBezTo>
                <a:cubicBezTo>
                  <a:pt x="76" y="96"/>
                  <a:pt x="96" y="73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1" name="Freeform 369"/>
          <p:cNvSpPr>
            <a:spLocks noChangeArrowheads="1"/>
          </p:cNvSpPr>
          <p:nvPr/>
        </p:nvSpPr>
        <p:spPr bwMode="auto">
          <a:xfrm>
            <a:off x="668717" y="-2510"/>
            <a:ext cx="37996" cy="37996"/>
          </a:xfrm>
          <a:custGeom>
            <a:avLst/>
            <a:gdLst>
              <a:gd name="T0" fmla="*/ 43 w 86"/>
              <a:gd name="T1" fmla="*/ 0 h 86"/>
              <a:gd name="T2" fmla="*/ 0 w 86"/>
              <a:gd name="T3" fmla="*/ 43 h 86"/>
              <a:gd name="T4" fmla="*/ 43 w 86"/>
              <a:gd name="T5" fmla="*/ 85 h 86"/>
              <a:gd name="T6" fmla="*/ 85 w 86"/>
              <a:gd name="T7" fmla="*/ 43 h 86"/>
              <a:gd name="T8" fmla="*/ 43 w 86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43" y="0"/>
                </a:moveTo>
                <a:cubicBezTo>
                  <a:pt x="20" y="0"/>
                  <a:pt x="0" y="20"/>
                  <a:pt x="0" y="43"/>
                </a:cubicBezTo>
                <a:cubicBezTo>
                  <a:pt x="0" y="65"/>
                  <a:pt x="20" y="85"/>
                  <a:pt x="43" y="85"/>
                </a:cubicBezTo>
                <a:cubicBezTo>
                  <a:pt x="65" y="85"/>
                  <a:pt x="85" y="65"/>
                  <a:pt x="85" y="43"/>
                </a:cubicBezTo>
                <a:cubicBezTo>
                  <a:pt x="85" y="20"/>
                  <a:pt x="68" y="0"/>
                  <a:pt x="4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2" name="Freeform 370"/>
          <p:cNvSpPr>
            <a:spLocks noChangeArrowheads="1"/>
          </p:cNvSpPr>
          <p:nvPr/>
        </p:nvSpPr>
        <p:spPr bwMode="auto">
          <a:xfrm>
            <a:off x="452139" y="8889"/>
            <a:ext cx="18998" cy="18998"/>
          </a:xfrm>
          <a:custGeom>
            <a:avLst/>
            <a:gdLst>
              <a:gd name="T0" fmla="*/ 22 w 46"/>
              <a:gd name="T1" fmla="*/ 0 h 46"/>
              <a:gd name="T2" fmla="*/ 0 w 46"/>
              <a:gd name="T3" fmla="*/ 22 h 46"/>
              <a:gd name="T4" fmla="*/ 22 w 46"/>
              <a:gd name="T5" fmla="*/ 45 h 46"/>
              <a:gd name="T6" fmla="*/ 45 w 46"/>
              <a:gd name="T7" fmla="*/ 22 h 46"/>
              <a:gd name="T8" fmla="*/ 22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2" y="0"/>
                </a:moveTo>
                <a:cubicBezTo>
                  <a:pt x="8" y="0"/>
                  <a:pt x="0" y="11"/>
                  <a:pt x="0" y="22"/>
                </a:cubicBezTo>
                <a:cubicBezTo>
                  <a:pt x="0" y="37"/>
                  <a:pt x="11" y="45"/>
                  <a:pt x="22" y="45"/>
                </a:cubicBezTo>
                <a:cubicBezTo>
                  <a:pt x="34" y="45"/>
                  <a:pt x="45" y="34"/>
                  <a:pt x="45" y="22"/>
                </a:cubicBezTo>
                <a:cubicBezTo>
                  <a:pt x="45" y="8"/>
                  <a:pt x="37" y="0"/>
                  <a:pt x="2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" name="Freeform 371"/>
          <p:cNvSpPr>
            <a:spLocks noChangeArrowheads="1"/>
          </p:cNvSpPr>
          <p:nvPr/>
        </p:nvSpPr>
        <p:spPr bwMode="auto">
          <a:xfrm>
            <a:off x="233661" y="14588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8 h 18"/>
              <a:gd name="T4" fmla="*/ 8 w 18"/>
              <a:gd name="T5" fmla="*/ 17 h 18"/>
              <a:gd name="T6" fmla="*/ 17 w 18"/>
              <a:gd name="T7" fmla="*/ 8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3"/>
                  <a:pt x="6" y="17"/>
                  <a:pt x="8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" name="Freeform 372"/>
          <p:cNvSpPr>
            <a:spLocks noChangeArrowheads="1"/>
          </p:cNvSpPr>
          <p:nvPr/>
        </p:nvSpPr>
        <p:spPr bwMode="auto">
          <a:xfrm>
            <a:off x="-17" y="6989"/>
            <a:ext cx="24698" cy="24698"/>
          </a:xfrm>
          <a:custGeom>
            <a:avLst/>
            <a:gdLst>
              <a:gd name="T0" fmla="*/ 28 w 58"/>
              <a:gd name="T1" fmla="*/ 0 h 57"/>
              <a:gd name="T2" fmla="*/ 0 w 58"/>
              <a:gd name="T3" fmla="*/ 28 h 57"/>
              <a:gd name="T4" fmla="*/ 28 w 58"/>
              <a:gd name="T5" fmla="*/ 56 h 57"/>
              <a:gd name="T6" fmla="*/ 57 w 58"/>
              <a:gd name="T7" fmla="*/ 28 h 57"/>
              <a:gd name="T8" fmla="*/ 28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7" y="42"/>
                  <a:pt x="57" y="28"/>
                </a:cubicBezTo>
                <a:cubicBezTo>
                  <a:pt x="57" y="14"/>
                  <a:pt x="45" y="0"/>
                  <a:pt x="2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1" name="Freeform 18"/>
          <p:cNvSpPr>
            <a:spLocks noChangeArrowheads="1"/>
          </p:cNvSpPr>
          <p:nvPr/>
        </p:nvSpPr>
        <p:spPr bwMode="auto">
          <a:xfrm>
            <a:off x="7467004" y="4762220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9" y="0"/>
                  <a:pt x="0" y="9"/>
                  <a:pt x="0" y="17"/>
                </a:cubicBezTo>
                <a:cubicBezTo>
                  <a:pt x="0" y="26"/>
                  <a:pt x="9" y="34"/>
                  <a:pt x="17" y="34"/>
                </a:cubicBezTo>
                <a:cubicBezTo>
                  <a:pt x="26" y="34"/>
                  <a:pt x="34" y="25"/>
                  <a:pt x="34" y="17"/>
                </a:cubicBezTo>
                <a:cubicBezTo>
                  <a:pt x="34" y="8"/>
                  <a:pt x="28" y="0"/>
                  <a:pt x="1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8" name="Freeform 35"/>
          <p:cNvSpPr>
            <a:spLocks noChangeArrowheads="1"/>
          </p:cNvSpPr>
          <p:nvPr/>
        </p:nvSpPr>
        <p:spPr bwMode="auto">
          <a:xfrm>
            <a:off x="7917260" y="4536143"/>
            <a:ext cx="11399" cy="13298"/>
          </a:xfrm>
          <a:custGeom>
            <a:avLst/>
            <a:gdLst>
              <a:gd name="T0" fmla="*/ 14 w 27"/>
              <a:gd name="T1" fmla="*/ 0 h 29"/>
              <a:gd name="T2" fmla="*/ 0 w 27"/>
              <a:gd name="T3" fmla="*/ 14 h 29"/>
              <a:gd name="T4" fmla="*/ 14 w 27"/>
              <a:gd name="T5" fmla="*/ 28 h 29"/>
              <a:gd name="T6" fmla="*/ 26 w 27"/>
              <a:gd name="T7" fmla="*/ 14 h 29"/>
              <a:gd name="T8" fmla="*/ 14 w 27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cubicBezTo>
                  <a:pt x="20" y="28"/>
                  <a:pt x="26" y="23"/>
                  <a:pt x="26" y="14"/>
                </a:cubicBezTo>
                <a:cubicBezTo>
                  <a:pt x="26" y="6"/>
                  <a:pt x="20" y="0"/>
                  <a:pt x="1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9" name="Freeform 36"/>
          <p:cNvSpPr>
            <a:spLocks noChangeArrowheads="1"/>
          </p:cNvSpPr>
          <p:nvPr/>
        </p:nvSpPr>
        <p:spPr bwMode="auto">
          <a:xfrm>
            <a:off x="7694982" y="4538043"/>
            <a:ext cx="9500" cy="9500"/>
          </a:xfrm>
          <a:custGeom>
            <a:avLst/>
            <a:gdLst>
              <a:gd name="T0" fmla="*/ 11 w 24"/>
              <a:gd name="T1" fmla="*/ 0 h 23"/>
              <a:gd name="T2" fmla="*/ 0 w 24"/>
              <a:gd name="T3" fmla="*/ 11 h 23"/>
              <a:gd name="T4" fmla="*/ 11 w 24"/>
              <a:gd name="T5" fmla="*/ 22 h 23"/>
              <a:gd name="T6" fmla="*/ 23 w 24"/>
              <a:gd name="T7" fmla="*/ 11 h 23"/>
              <a:gd name="T8" fmla="*/ 11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6" y="22"/>
                  <a:pt x="11" y="22"/>
                </a:cubicBezTo>
                <a:cubicBezTo>
                  <a:pt x="17" y="22"/>
                  <a:pt x="23" y="17"/>
                  <a:pt x="23" y="11"/>
                </a:cubicBezTo>
                <a:cubicBezTo>
                  <a:pt x="23" y="5"/>
                  <a:pt x="17" y="0"/>
                  <a:pt x="1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" name="Freeform 37"/>
          <p:cNvSpPr>
            <a:spLocks noChangeArrowheads="1"/>
          </p:cNvSpPr>
          <p:nvPr/>
        </p:nvSpPr>
        <p:spPr bwMode="auto">
          <a:xfrm>
            <a:off x="7468905" y="4538043"/>
            <a:ext cx="13298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0" y="0"/>
                  <a:pt x="1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" name="Freeform 56"/>
          <p:cNvSpPr>
            <a:spLocks noChangeArrowheads="1"/>
          </p:cNvSpPr>
          <p:nvPr/>
        </p:nvSpPr>
        <p:spPr bwMode="auto">
          <a:xfrm>
            <a:off x="9047649" y="4310065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0" y="6"/>
                  <a:pt x="3" y="6"/>
                </a:cubicBezTo>
                <a:cubicBezTo>
                  <a:pt x="6" y="6"/>
                  <a:pt x="6" y="6"/>
                  <a:pt x="6" y="3"/>
                </a:cubicBezTo>
                <a:cubicBezTo>
                  <a:pt x="6" y="0"/>
                  <a:pt x="6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" name="Freeform 57"/>
          <p:cNvSpPr>
            <a:spLocks noChangeArrowheads="1"/>
          </p:cNvSpPr>
          <p:nvPr/>
        </p:nvSpPr>
        <p:spPr bwMode="auto">
          <a:xfrm>
            <a:off x="8823471" y="4311965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3"/>
                </a:ln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6"/>
                  <a:pt x="6" y="3"/>
                </a:cubicBezTo>
                <a:cubicBezTo>
                  <a:pt x="6" y="1"/>
                  <a:pt x="3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" name="Freeform 58"/>
          <p:cNvSpPr>
            <a:spLocks noChangeArrowheads="1"/>
          </p:cNvSpPr>
          <p:nvPr/>
        </p:nvSpPr>
        <p:spPr bwMode="auto">
          <a:xfrm>
            <a:off x="8585995" y="4300567"/>
            <a:ext cx="26597" cy="28497"/>
          </a:xfrm>
          <a:custGeom>
            <a:avLst/>
            <a:gdLst>
              <a:gd name="T0" fmla="*/ 62 w 63"/>
              <a:gd name="T1" fmla="*/ 31 h 65"/>
              <a:gd name="T2" fmla="*/ 58 w 63"/>
              <a:gd name="T3" fmla="*/ 47 h 65"/>
              <a:gd name="T4" fmla="*/ 46 w 63"/>
              <a:gd name="T5" fmla="*/ 58 h 65"/>
              <a:gd name="T6" fmla="*/ 31 w 63"/>
              <a:gd name="T7" fmla="*/ 63 h 65"/>
              <a:gd name="T8" fmla="*/ 15 w 63"/>
              <a:gd name="T9" fmla="*/ 58 h 65"/>
              <a:gd name="T10" fmla="*/ 4 w 63"/>
              <a:gd name="T11" fmla="*/ 47 h 65"/>
              <a:gd name="T12" fmla="*/ 0 w 63"/>
              <a:gd name="T13" fmla="*/ 32 h 65"/>
              <a:gd name="T14" fmla="*/ 4 w 63"/>
              <a:gd name="T15" fmla="*/ 16 h 65"/>
              <a:gd name="T16" fmla="*/ 15 w 63"/>
              <a:gd name="T17" fmla="*/ 5 h 65"/>
              <a:gd name="T18" fmla="*/ 31 w 63"/>
              <a:gd name="T19" fmla="*/ 0 h 65"/>
              <a:gd name="T20" fmla="*/ 46 w 63"/>
              <a:gd name="T21" fmla="*/ 5 h 65"/>
              <a:gd name="T22" fmla="*/ 57 w 63"/>
              <a:gd name="T23" fmla="*/ 16 h 65"/>
              <a:gd name="T24" fmla="*/ 62 w 63"/>
              <a:gd name="T25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5">
                <a:moveTo>
                  <a:pt x="62" y="31"/>
                </a:moveTo>
                <a:cubicBezTo>
                  <a:pt x="62" y="37"/>
                  <a:pt x="60" y="42"/>
                  <a:pt x="58" y="47"/>
                </a:cubicBezTo>
                <a:cubicBezTo>
                  <a:pt x="55" y="52"/>
                  <a:pt x="51" y="55"/>
                  <a:pt x="46" y="58"/>
                </a:cubicBezTo>
                <a:cubicBezTo>
                  <a:pt x="41" y="61"/>
                  <a:pt x="37" y="63"/>
                  <a:pt x="31" y="63"/>
                </a:cubicBezTo>
                <a:cubicBezTo>
                  <a:pt x="25" y="64"/>
                  <a:pt x="20" y="61"/>
                  <a:pt x="15" y="58"/>
                </a:cubicBezTo>
                <a:cubicBezTo>
                  <a:pt x="10" y="56"/>
                  <a:pt x="7" y="52"/>
                  <a:pt x="4" y="47"/>
                </a:cubicBezTo>
                <a:cubicBezTo>
                  <a:pt x="1" y="42"/>
                  <a:pt x="0" y="38"/>
                  <a:pt x="0" y="32"/>
                </a:cubicBezTo>
                <a:cubicBezTo>
                  <a:pt x="0" y="27"/>
                  <a:pt x="1" y="21"/>
                  <a:pt x="4" y="16"/>
                </a:cubicBezTo>
                <a:cubicBezTo>
                  <a:pt x="7" y="11"/>
                  <a:pt x="10" y="8"/>
                  <a:pt x="15" y="5"/>
                </a:cubicBezTo>
                <a:cubicBezTo>
                  <a:pt x="20" y="2"/>
                  <a:pt x="25" y="0"/>
                  <a:pt x="31" y="0"/>
                </a:cubicBezTo>
                <a:cubicBezTo>
                  <a:pt x="36" y="0"/>
                  <a:pt x="41" y="3"/>
                  <a:pt x="46" y="5"/>
                </a:cubicBezTo>
                <a:cubicBezTo>
                  <a:pt x="51" y="8"/>
                  <a:pt x="54" y="11"/>
                  <a:pt x="57" y="16"/>
                </a:cubicBezTo>
                <a:cubicBezTo>
                  <a:pt x="59" y="21"/>
                  <a:pt x="62" y="26"/>
                  <a:pt x="62" y="3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2" name="Freeform 59"/>
          <p:cNvSpPr>
            <a:spLocks noChangeArrowheads="1"/>
          </p:cNvSpPr>
          <p:nvPr/>
        </p:nvSpPr>
        <p:spPr bwMode="auto">
          <a:xfrm>
            <a:off x="8359916" y="4302466"/>
            <a:ext cx="24698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6" y="0"/>
                  <a:pt x="2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" name="Freeform 60"/>
          <p:cNvSpPr>
            <a:spLocks noChangeArrowheads="1"/>
          </p:cNvSpPr>
          <p:nvPr/>
        </p:nvSpPr>
        <p:spPr bwMode="auto">
          <a:xfrm>
            <a:off x="8137639" y="4306265"/>
            <a:ext cx="18998" cy="18998"/>
          </a:xfrm>
          <a:custGeom>
            <a:avLst/>
            <a:gdLst>
              <a:gd name="T0" fmla="*/ 45 w 46"/>
              <a:gd name="T1" fmla="*/ 22 h 46"/>
              <a:gd name="T2" fmla="*/ 42 w 46"/>
              <a:gd name="T3" fmla="*/ 33 h 46"/>
              <a:gd name="T4" fmla="*/ 34 w 46"/>
              <a:gd name="T5" fmla="*/ 42 h 46"/>
              <a:gd name="T6" fmla="*/ 23 w 46"/>
              <a:gd name="T7" fmla="*/ 45 h 46"/>
              <a:gd name="T8" fmla="*/ 11 w 46"/>
              <a:gd name="T9" fmla="*/ 42 h 46"/>
              <a:gd name="T10" fmla="*/ 3 w 46"/>
              <a:gd name="T11" fmla="*/ 34 h 46"/>
              <a:gd name="T12" fmla="*/ 0 w 46"/>
              <a:gd name="T13" fmla="*/ 22 h 46"/>
              <a:gd name="T14" fmla="*/ 3 w 46"/>
              <a:gd name="T15" fmla="*/ 11 h 46"/>
              <a:gd name="T16" fmla="*/ 11 w 46"/>
              <a:gd name="T17" fmla="*/ 3 h 46"/>
              <a:gd name="T18" fmla="*/ 23 w 46"/>
              <a:gd name="T19" fmla="*/ 0 h 46"/>
              <a:gd name="T20" fmla="*/ 34 w 46"/>
              <a:gd name="T21" fmla="*/ 3 h 46"/>
              <a:gd name="T22" fmla="*/ 42 w 46"/>
              <a:gd name="T23" fmla="*/ 11 h 46"/>
              <a:gd name="T24" fmla="*/ 45 w 46"/>
              <a:gd name="T25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6">
                <a:moveTo>
                  <a:pt x="45" y="22"/>
                </a:moveTo>
                <a:cubicBezTo>
                  <a:pt x="45" y="26"/>
                  <a:pt x="44" y="30"/>
                  <a:pt x="42" y="33"/>
                </a:cubicBezTo>
                <a:cubicBezTo>
                  <a:pt x="40" y="37"/>
                  <a:pt x="38" y="40"/>
                  <a:pt x="34" y="42"/>
                </a:cubicBezTo>
                <a:cubicBezTo>
                  <a:pt x="30" y="44"/>
                  <a:pt x="27" y="45"/>
                  <a:pt x="23" y="45"/>
                </a:cubicBezTo>
                <a:cubicBezTo>
                  <a:pt x="19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2"/>
                </a:cubicBezTo>
                <a:cubicBezTo>
                  <a:pt x="0" y="18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3" y="0"/>
                </a:cubicBezTo>
                <a:cubicBezTo>
                  <a:pt x="27" y="0"/>
                  <a:pt x="30" y="1"/>
                  <a:pt x="34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4" y="15"/>
                  <a:pt x="45" y="18"/>
                  <a:pt x="45" y="2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4" name="Freeform 61"/>
          <p:cNvSpPr>
            <a:spLocks noChangeArrowheads="1"/>
          </p:cNvSpPr>
          <p:nvPr/>
        </p:nvSpPr>
        <p:spPr bwMode="auto">
          <a:xfrm>
            <a:off x="7917260" y="4310065"/>
            <a:ext cx="13298" cy="13299"/>
          </a:xfrm>
          <a:custGeom>
            <a:avLst/>
            <a:gdLst>
              <a:gd name="T0" fmla="*/ 15 w 30"/>
              <a:gd name="T1" fmla="*/ 0 h 29"/>
              <a:gd name="T2" fmla="*/ 0 w 30"/>
              <a:gd name="T3" fmla="*/ 14 h 29"/>
              <a:gd name="T4" fmla="*/ 15 w 30"/>
              <a:gd name="T5" fmla="*/ 28 h 29"/>
              <a:gd name="T6" fmla="*/ 29 w 30"/>
              <a:gd name="T7" fmla="*/ 14 h 29"/>
              <a:gd name="T8" fmla="*/ 15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5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5" name="Freeform 62"/>
          <p:cNvSpPr>
            <a:spLocks noChangeArrowheads="1"/>
          </p:cNvSpPr>
          <p:nvPr/>
        </p:nvSpPr>
        <p:spPr bwMode="auto">
          <a:xfrm>
            <a:off x="7693082" y="4313865"/>
            <a:ext cx="9498" cy="11399"/>
          </a:xfrm>
          <a:custGeom>
            <a:avLst/>
            <a:gdLst>
              <a:gd name="T0" fmla="*/ 11 w 21"/>
              <a:gd name="T1" fmla="*/ 2 h 26"/>
              <a:gd name="T2" fmla="*/ 0 w 21"/>
              <a:gd name="T3" fmla="*/ 14 h 26"/>
              <a:gd name="T4" fmla="*/ 11 w 21"/>
              <a:gd name="T5" fmla="*/ 25 h 26"/>
              <a:gd name="T6" fmla="*/ 20 w 21"/>
              <a:gd name="T7" fmla="*/ 14 h 26"/>
              <a:gd name="T8" fmla="*/ 11 w 21"/>
              <a:gd name="T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6">
                <a:moveTo>
                  <a:pt x="11" y="2"/>
                </a:moveTo>
                <a:cubicBezTo>
                  <a:pt x="6" y="2"/>
                  <a:pt x="0" y="9"/>
                  <a:pt x="0" y="14"/>
                </a:cubicBezTo>
                <a:cubicBezTo>
                  <a:pt x="0" y="20"/>
                  <a:pt x="6" y="25"/>
                  <a:pt x="11" y="25"/>
                </a:cubicBezTo>
                <a:cubicBezTo>
                  <a:pt x="17" y="25"/>
                  <a:pt x="20" y="19"/>
                  <a:pt x="20" y="14"/>
                </a:cubicBezTo>
                <a:cubicBezTo>
                  <a:pt x="20" y="5"/>
                  <a:pt x="17" y="0"/>
                  <a:pt x="11" y="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6" name="Freeform 63"/>
          <p:cNvSpPr>
            <a:spLocks noChangeArrowheads="1"/>
          </p:cNvSpPr>
          <p:nvPr/>
        </p:nvSpPr>
        <p:spPr bwMode="auto">
          <a:xfrm>
            <a:off x="7468905" y="4313865"/>
            <a:ext cx="9498" cy="9500"/>
          </a:xfrm>
          <a:custGeom>
            <a:avLst/>
            <a:gdLst>
              <a:gd name="T0" fmla="*/ 11 w 24"/>
              <a:gd name="T1" fmla="*/ 0 h 24"/>
              <a:gd name="T2" fmla="*/ 0 w 24"/>
              <a:gd name="T3" fmla="*/ 12 h 24"/>
              <a:gd name="T4" fmla="*/ 11 w 24"/>
              <a:gd name="T5" fmla="*/ 23 h 24"/>
              <a:gd name="T6" fmla="*/ 23 w 24"/>
              <a:gd name="T7" fmla="*/ 12 h 24"/>
              <a:gd name="T8" fmla="*/ 11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1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1" y="23"/>
                </a:cubicBezTo>
                <a:cubicBezTo>
                  <a:pt x="17" y="23"/>
                  <a:pt x="23" y="18"/>
                  <a:pt x="23" y="12"/>
                </a:cubicBezTo>
                <a:cubicBezTo>
                  <a:pt x="23" y="7"/>
                  <a:pt x="17" y="0"/>
                  <a:pt x="1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0" name="Freeform 87"/>
          <p:cNvSpPr>
            <a:spLocks noChangeArrowheads="1"/>
          </p:cNvSpPr>
          <p:nvPr/>
        </p:nvSpPr>
        <p:spPr bwMode="auto">
          <a:xfrm>
            <a:off x="9032450" y="4070689"/>
            <a:ext cx="32297" cy="32297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" name="Freeform 88"/>
          <p:cNvSpPr>
            <a:spLocks noChangeArrowheads="1"/>
          </p:cNvSpPr>
          <p:nvPr/>
        </p:nvSpPr>
        <p:spPr bwMode="auto">
          <a:xfrm>
            <a:off x="8804473" y="4070689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40 h 80"/>
              <a:gd name="T4" fmla="*/ 40 w 80"/>
              <a:gd name="T5" fmla="*/ 79 h 80"/>
              <a:gd name="T6" fmla="*/ 79 w 80"/>
              <a:gd name="T7" fmla="*/ 37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20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" name="Freeform 89"/>
          <p:cNvSpPr>
            <a:spLocks noChangeArrowheads="1"/>
          </p:cNvSpPr>
          <p:nvPr/>
        </p:nvSpPr>
        <p:spPr bwMode="auto">
          <a:xfrm>
            <a:off x="8582195" y="4072589"/>
            <a:ext cx="32296" cy="32296"/>
          </a:xfrm>
          <a:custGeom>
            <a:avLst/>
            <a:gdLst>
              <a:gd name="T0" fmla="*/ 37 w 77"/>
              <a:gd name="T1" fmla="*/ 0 h 74"/>
              <a:gd name="T2" fmla="*/ 0 w 77"/>
              <a:gd name="T3" fmla="*/ 36 h 74"/>
              <a:gd name="T4" fmla="*/ 40 w 77"/>
              <a:gd name="T5" fmla="*/ 73 h 74"/>
              <a:gd name="T6" fmla="*/ 76 w 77"/>
              <a:gd name="T7" fmla="*/ 36 h 74"/>
              <a:gd name="T8" fmla="*/ 37 w 77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7" y="73"/>
                  <a:pt x="40" y="73"/>
                </a:cubicBezTo>
                <a:cubicBezTo>
                  <a:pt x="59" y="73"/>
                  <a:pt x="76" y="56"/>
                  <a:pt x="76" y="36"/>
                </a:cubicBezTo>
                <a:cubicBezTo>
                  <a:pt x="73" y="17"/>
                  <a:pt x="57" y="0"/>
                  <a:pt x="3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3" name="Freeform 90"/>
          <p:cNvSpPr>
            <a:spLocks noChangeArrowheads="1"/>
          </p:cNvSpPr>
          <p:nvPr/>
        </p:nvSpPr>
        <p:spPr bwMode="auto">
          <a:xfrm>
            <a:off x="8356117" y="4074488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7" y="0"/>
                  <a:pt x="0" y="15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1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4" name="Freeform 91"/>
          <p:cNvSpPr>
            <a:spLocks noChangeArrowheads="1"/>
          </p:cNvSpPr>
          <p:nvPr/>
        </p:nvSpPr>
        <p:spPr bwMode="auto">
          <a:xfrm>
            <a:off x="8133839" y="4078288"/>
            <a:ext cx="26597" cy="24698"/>
          </a:xfrm>
          <a:custGeom>
            <a:avLst/>
            <a:gdLst>
              <a:gd name="T0" fmla="*/ 28 w 60"/>
              <a:gd name="T1" fmla="*/ 0 h 57"/>
              <a:gd name="T2" fmla="*/ 0 w 60"/>
              <a:gd name="T3" fmla="*/ 28 h 57"/>
              <a:gd name="T4" fmla="*/ 31 w 60"/>
              <a:gd name="T5" fmla="*/ 56 h 57"/>
              <a:gd name="T6" fmla="*/ 59 w 60"/>
              <a:gd name="T7" fmla="*/ 28 h 57"/>
              <a:gd name="T8" fmla="*/ 28 w 6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31" y="56"/>
                </a:cubicBezTo>
                <a:cubicBezTo>
                  <a:pt x="48" y="56"/>
                  <a:pt x="59" y="42"/>
                  <a:pt x="59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5" name="Freeform 92"/>
          <p:cNvSpPr>
            <a:spLocks noChangeArrowheads="1"/>
          </p:cNvSpPr>
          <p:nvPr/>
        </p:nvSpPr>
        <p:spPr bwMode="auto">
          <a:xfrm>
            <a:off x="7915360" y="408398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1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8" y="0"/>
                  <a:pt x="0" y="6"/>
                  <a:pt x="0" y="17"/>
                </a:cubicBezTo>
                <a:cubicBezTo>
                  <a:pt x="0" y="25"/>
                  <a:pt x="5" y="34"/>
                  <a:pt x="17" y="34"/>
                </a:cubicBezTo>
                <a:cubicBezTo>
                  <a:pt x="25" y="34"/>
                  <a:pt x="31" y="25"/>
                  <a:pt x="31" y="17"/>
                </a:cubicBezTo>
                <a:cubicBezTo>
                  <a:pt x="34" y="8"/>
                  <a:pt x="25" y="0"/>
                  <a:pt x="1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6" name="Freeform 93"/>
          <p:cNvSpPr>
            <a:spLocks noChangeArrowheads="1"/>
          </p:cNvSpPr>
          <p:nvPr/>
        </p:nvSpPr>
        <p:spPr bwMode="auto">
          <a:xfrm>
            <a:off x="7691182" y="4087787"/>
            <a:ext cx="9500" cy="9498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7" name="Freeform 94"/>
          <p:cNvSpPr>
            <a:spLocks noChangeArrowheads="1"/>
          </p:cNvSpPr>
          <p:nvPr/>
        </p:nvSpPr>
        <p:spPr bwMode="auto">
          <a:xfrm>
            <a:off x="7467004" y="4089687"/>
            <a:ext cx="9500" cy="9500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" name="Freeform 119"/>
          <p:cNvSpPr>
            <a:spLocks noChangeArrowheads="1"/>
          </p:cNvSpPr>
          <p:nvPr/>
        </p:nvSpPr>
        <p:spPr bwMode="auto">
          <a:xfrm>
            <a:off x="9024851" y="3838911"/>
            <a:ext cx="43696" cy="43696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3" name="Freeform 120"/>
          <p:cNvSpPr>
            <a:spLocks noChangeArrowheads="1"/>
          </p:cNvSpPr>
          <p:nvPr/>
        </p:nvSpPr>
        <p:spPr bwMode="auto">
          <a:xfrm>
            <a:off x="8794974" y="3835112"/>
            <a:ext cx="53195" cy="55095"/>
          </a:xfrm>
          <a:custGeom>
            <a:avLst/>
            <a:gdLst>
              <a:gd name="T0" fmla="*/ 62 w 125"/>
              <a:gd name="T1" fmla="*/ 0 h 126"/>
              <a:gd name="T2" fmla="*/ 0 w 125"/>
              <a:gd name="T3" fmla="*/ 63 h 126"/>
              <a:gd name="T4" fmla="*/ 62 w 125"/>
              <a:gd name="T5" fmla="*/ 125 h 126"/>
              <a:gd name="T6" fmla="*/ 124 w 125"/>
              <a:gd name="T7" fmla="*/ 63 h 126"/>
              <a:gd name="T8" fmla="*/ 62 w 125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62" y="0"/>
                </a:moveTo>
                <a:cubicBezTo>
                  <a:pt x="28" y="0"/>
                  <a:pt x="0" y="30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6" y="125"/>
                  <a:pt x="124" y="97"/>
                  <a:pt x="124" y="63"/>
                </a:cubicBezTo>
                <a:cubicBezTo>
                  <a:pt x="124" y="30"/>
                  <a:pt x="96" y="0"/>
                  <a:pt x="6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4" name="Freeform 121"/>
          <p:cNvSpPr>
            <a:spLocks noChangeArrowheads="1"/>
          </p:cNvSpPr>
          <p:nvPr/>
        </p:nvSpPr>
        <p:spPr bwMode="auto">
          <a:xfrm>
            <a:off x="8576495" y="3842711"/>
            <a:ext cx="39897" cy="39897"/>
          </a:xfrm>
          <a:custGeom>
            <a:avLst/>
            <a:gdLst>
              <a:gd name="T0" fmla="*/ 45 w 91"/>
              <a:gd name="T1" fmla="*/ 0 h 92"/>
              <a:gd name="T2" fmla="*/ 0 w 91"/>
              <a:gd name="T3" fmla="*/ 45 h 92"/>
              <a:gd name="T4" fmla="*/ 45 w 91"/>
              <a:gd name="T5" fmla="*/ 91 h 92"/>
              <a:gd name="T6" fmla="*/ 90 w 91"/>
              <a:gd name="T7" fmla="*/ 45 h 92"/>
              <a:gd name="T8" fmla="*/ 45 w 9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1"/>
                  <a:pt x="45" y="91"/>
                </a:cubicBezTo>
                <a:cubicBezTo>
                  <a:pt x="70" y="91"/>
                  <a:pt x="90" y="71"/>
                  <a:pt x="90" y="45"/>
                </a:cubicBezTo>
                <a:cubicBezTo>
                  <a:pt x="90" y="20"/>
                  <a:pt x="70" y="0"/>
                  <a:pt x="4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5" name="Freeform 122"/>
          <p:cNvSpPr>
            <a:spLocks noChangeArrowheads="1"/>
          </p:cNvSpPr>
          <p:nvPr/>
        </p:nvSpPr>
        <p:spPr bwMode="auto">
          <a:xfrm>
            <a:off x="8354217" y="3848411"/>
            <a:ext cx="34197" cy="34197"/>
          </a:xfrm>
          <a:custGeom>
            <a:avLst/>
            <a:gdLst>
              <a:gd name="T0" fmla="*/ 39 w 80"/>
              <a:gd name="T1" fmla="*/ 0 h 80"/>
              <a:gd name="T2" fmla="*/ 0 w 80"/>
              <a:gd name="T3" fmla="*/ 39 h 80"/>
              <a:gd name="T4" fmla="*/ 39 w 80"/>
              <a:gd name="T5" fmla="*/ 79 h 80"/>
              <a:gd name="T6" fmla="*/ 79 w 80"/>
              <a:gd name="T7" fmla="*/ 39 h 80"/>
              <a:gd name="T8" fmla="*/ 39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39" y="0"/>
                </a:moveTo>
                <a:cubicBezTo>
                  <a:pt x="16" y="0"/>
                  <a:pt x="0" y="17"/>
                  <a:pt x="0" y="39"/>
                </a:cubicBezTo>
                <a:cubicBezTo>
                  <a:pt x="0" y="62"/>
                  <a:pt x="16" y="79"/>
                  <a:pt x="39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3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6" name="Freeform 123"/>
          <p:cNvSpPr>
            <a:spLocks noChangeArrowheads="1"/>
          </p:cNvSpPr>
          <p:nvPr/>
        </p:nvSpPr>
        <p:spPr bwMode="auto">
          <a:xfrm>
            <a:off x="8130039" y="3850310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4" y="0"/>
                  <a:pt x="0" y="14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4"/>
                  <a:pt x="68" y="34"/>
                </a:cubicBezTo>
                <a:cubicBezTo>
                  <a:pt x="68" y="14"/>
                  <a:pt x="54" y="0"/>
                  <a:pt x="3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" name="Freeform 124"/>
          <p:cNvSpPr>
            <a:spLocks noChangeArrowheads="1"/>
          </p:cNvSpPr>
          <p:nvPr/>
        </p:nvSpPr>
        <p:spPr bwMode="auto">
          <a:xfrm>
            <a:off x="7913461" y="3859810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6" y="0"/>
                  <a:pt x="0" y="9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5" y="34"/>
                  <a:pt x="34" y="25"/>
                  <a:pt x="34" y="17"/>
                </a:cubicBezTo>
                <a:cubicBezTo>
                  <a:pt x="34" y="6"/>
                  <a:pt x="28" y="0"/>
                  <a:pt x="1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8" name="Freeform 125"/>
          <p:cNvSpPr>
            <a:spLocks noChangeArrowheads="1"/>
          </p:cNvSpPr>
          <p:nvPr/>
        </p:nvSpPr>
        <p:spPr bwMode="auto">
          <a:xfrm>
            <a:off x="7677884" y="3850310"/>
            <a:ext cx="34197" cy="36097"/>
          </a:xfrm>
          <a:custGeom>
            <a:avLst/>
            <a:gdLst>
              <a:gd name="T0" fmla="*/ 40 w 80"/>
              <a:gd name="T1" fmla="*/ 0 h 83"/>
              <a:gd name="T2" fmla="*/ 0 w 80"/>
              <a:gd name="T3" fmla="*/ 43 h 83"/>
              <a:gd name="T4" fmla="*/ 40 w 80"/>
              <a:gd name="T5" fmla="*/ 82 h 83"/>
              <a:gd name="T6" fmla="*/ 79 w 80"/>
              <a:gd name="T7" fmla="*/ 43 h 83"/>
              <a:gd name="T8" fmla="*/ 40 w 80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3">
                <a:moveTo>
                  <a:pt x="40" y="0"/>
                </a:moveTo>
                <a:cubicBezTo>
                  <a:pt x="17" y="0"/>
                  <a:pt x="0" y="21"/>
                  <a:pt x="0" y="43"/>
                </a:cubicBezTo>
                <a:cubicBezTo>
                  <a:pt x="0" y="66"/>
                  <a:pt x="17" y="82"/>
                  <a:pt x="40" y="82"/>
                </a:cubicBezTo>
                <a:cubicBezTo>
                  <a:pt x="62" y="82"/>
                  <a:pt x="79" y="62"/>
                  <a:pt x="79" y="43"/>
                </a:cubicBezTo>
                <a:cubicBezTo>
                  <a:pt x="79" y="20"/>
                  <a:pt x="62" y="0"/>
                  <a:pt x="4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" name="Freeform 126"/>
          <p:cNvSpPr>
            <a:spLocks noChangeArrowheads="1"/>
          </p:cNvSpPr>
          <p:nvPr/>
        </p:nvSpPr>
        <p:spPr bwMode="auto">
          <a:xfrm>
            <a:off x="7455605" y="3854110"/>
            <a:ext cx="32297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7 h 74"/>
              <a:gd name="T4" fmla="*/ 37 w 74"/>
              <a:gd name="T5" fmla="*/ 73 h 74"/>
              <a:gd name="T6" fmla="*/ 73 w 74"/>
              <a:gd name="T7" fmla="*/ 37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6" y="73"/>
                  <a:pt x="73" y="56"/>
                  <a:pt x="73" y="37"/>
                </a:cubicBezTo>
                <a:cubicBezTo>
                  <a:pt x="71" y="14"/>
                  <a:pt x="56" y="0"/>
                  <a:pt x="3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5" name="Freeform 152"/>
          <p:cNvSpPr>
            <a:spLocks noChangeArrowheads="1"/>
          </p:cNvSpPr>
          <p:nvPr/>
        </p:nvSpPr>
        <p:spPr bwMode="auto">
          <a:xfrm>
            <a:off x="9007753" y="3597636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8 h 176"/>
              <a:gd name="T4" fmla="*/ 87 w 176"/>
              <a:gd name="T5" fmla="*/ 175 h 176"/>
              <a:gd name="T6" fmla="*/ 172 w 176"/>
              <a:gd name="T7" fmla="*/ 88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40"/>
                  <a:pt x="0" y="88"/>
                </a:cubicBezTo>
                <a:cubicBezTo>
                  <a:pt x="0" y="136"/>
                  <a:pt x="39" y="175"/>
                  <a:pt x="87" y="175"/>
                </a:cubicBezTo>
                <a:cubicBezTo>
                  <a:pt x="135" y="175"/>
                  <a:pt x="175" y="136"/>
                  <a:pt x="172" y="88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6" name="Freeform 153"/>
          <p:cNvSpPr>
            <a:spLocks noChangeArrowheads="1"/>
          </p:cNvSpPr>
          <p:nvPr/>
        </p:nvSpPr>
        <p:spPr bwMode="auto">
          <a:xfrm>
            <a:off x="8787375" y="3603334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" name="Freeform 154"/>
          <p:cNvSpPr>
            <a:spLocks noChangeArrowheads="1"/>
          </p:cNvSpPr>
          <p:nvPr/>
        </p:nvSpPr>
        <p:spPr bwMode="auto">
          <a:xfrm>
            <a:off x="8572695" y="3614733"/>
            <a:ext cx="45596" cy="45596"/>
          </a:xfrm>
          <a:custGeom>
            <a:avLst/>
            <a:gdLst>
              <a:gd name="T0" fmla="*/ 53 w 105"/>
              <a:gd name="T1" fmla="*/ 0 h 105"/>
              <a:gd name="T2" fmla="*/ 0 w 105"/>
              <a:gd name="T3" fmla="*/ 53 h 105"/>
              <a:gd name="T4" fmla="*/ 53 w 105"/>
              <a:gd name="T5" fmla="*/ 104 h 105"/>
              <a:gd name="T6" fmla="*/ 104 w 105"/>
              <a:gd name="T7" fmla="*/ 50 h 105"/>
              <a:gd name="T8" fmla="*/ 53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3" y="0"/>
                </a:moveTo>
                <a:cubicBezTo>
                  <a:pt x="25" y="0"/>
                  <a:pt x="0" y="22"/>
                  <a:pt x="0" y="53"/>
                </a:cubicBezTo>
                <a:cubicBezTo>
                  <a:pt x="0" y="82"/>
                  <a:pt x="22" y="104"/>
                  <a:pt x="53" y="104"/>
                </a:cubicBezTo>
                <a:cubicBezTo>
                  <a:pt x="81" y="104"/>
                  <a:pt x="104" y="82"/>
                  <a:pt x="104" y="50"/>
                </a:cubicBezTo>
                <a:cubicBezTo>
                  <a:pt x="104" y="25"/>
                  <a:pt x="81" y="0"/>
                  <a:pt x="5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" name="Freeform 155"/>
          <p:cNvSpPr>
            <a:spLocks noChangeArrowheads="1"/>
          </p:cNvSpPr>
          <p:nvPr/>
        </p:nvSpPr>
        <p:spPr bwMode="auto">
          <a:xfrm>
            <a:off x="8350418" y="3620433"/>
            <a:ext cx="39895" cy="39895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0"/>
                  <a:pt x="45" y="90"/>
                </a:cubicBezTo>
                <a:cubicBezTo>
                  <a:pt x="70" y="90"/>
                  <a:pt x="90" y="71"/>
                  <a:pt x="90" y="45"/>
                </a:cubicBezTo>
                <a:cubicBezTo>
                  <a:pt x="90" y="20"/>
                  <a:pt x="68" y="0"/>
                  <a:pt x="4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9" name="Freeform 156"/>
          <p:cNvSpPr>
            <a:spLocks noChangeArrowheads="1"/>
          </p:cNvSpPr>
          <p:nvPr/>
        </p:nvSpPr>
        <p:spPr bwMode="auto">
          <a:xfrm>
            <a:off x="8114841" y="3610934"/>
            <a:ext cx="58894" cy="58895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3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3" y="105"/>
                  <a:pt x="133" y="68"/>
                </a:cubicBezTo>
                <a:cubicBezTo>
                  <a:pt x="136" y="28"/>
                  <a:pt x="105" y="0"/>
                  <a:pt x="6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0" name="Freeform 157"/>
          <p:cNvSpPr>
            <a:spLocks noChangeArrowheads="1"/>
          </p:cNvSpPr>
          <p:nvPr/>
        </p:nvSpPr>
        <p:spPr bwMode="auto">
          <a:xfrm>
            <a:off x="7881163" y="3603334"/>
            <a:ext cx="75993" cy="77893"/>
          </a:xfrm>
          <a:custGeom>
            <a:avLst/>
            <a:gdLst>
              <a:gd name="T0" fmla="*/ 87 w 176"/>
              <a:gd name="T1" fmla="*/ 0 h 179"/>
              <a:gd name="T2" fmla="*/ 0 w 176"/>
              <a:gd name="T3" fmla="*/ 91 h 179"/>
              <a:gd name="T4" fmla="*/ 87 w 176"/>
              <a:gd name="T5" fmla="*/ 178 h 179"/>
              <a:gd name="T6" fmla="*/ 175 w 176"/>
              <a:gd name="T7" fmla="*/ 91 h 179"/>
              <a:gd name="T8" fmla="*/ 87 w 176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1" name="Freeform 158"/>
          <p:cNvSpPr>
            <a:spLocks noChangeArrowheads="1"/>
          </p:cNvSpPr>
          <p:nvPr/>
        </p:nvSpPr>
        <p:spPr bwMode="auto">
          <a:xfrm>
            <a:off x="7664585" y="3612834"/>
            <a:ext cx="58895" cy="58894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6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2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ubicBezTo>
                  <a:pt x="136" y="32"/>
                  <a:pt x="105" y="0"/>
                  <a:pt x="6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2" name="Freeform 159"/>
          <p:cNvSpPr>
            <a:spLocks noChangeArrowheads="1"/>
          </p:cNvSpPr>
          <p:nvPr/>
        </p:nvSpPr>
        <p:spPr bwMode="auto">
          <a:xfrm>
            <a:off x="7448006" y="3620433"/>
            <a:ext cx="43696" cy="45596"/>
          </a:xfrm>
          <a:custGeom>
            <a:avLst/>
            <a:gdLst>
              <a:gd name="T0" fmla="*/ 51 w 103"/>
              <a:gd name="T1" fmla="*/ 0 h 105"/>
              <a:gd name="T2" fmla="*/ 0 w 103"/>
              <a:gd name="T3" fmla="*/ 53 h 105"/>
              <a:gd name="T4" fmla="*/ 51 w 103"/>
              <a:gd name="T5" fmla="*/ 104 h 105"/>
              <a:gd name="T6" fmla="*/ 102 w 103"/>
              <a:gd name="T7" fmla="*/ 51 h 105"/>
              <a:gd name="T8" fmla="*/ 51 w 103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1" y="104"/>
                </a:cubicBezTo>
                <a:cubicBezTo>
                  <a:pt x="79" y="104"/>
                  <a:pt x="102" y="82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8" name="Freeform 185"/>
          <p:cNvSpPr>
            <a:spLocks noChangeArrowheads="1"/>
          </p:cNvSpPr>
          <p:nvPr/>
        </p:nvSpPr>
        <p:spPr bwMode="auto">
          <a:xfrm>
            <a:off x="9002053" y="3367758"/>
            <a:ext cx="85492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9 h 198"/>
              <a:gd name="T4" fmla="*/ 99 w 198"/>
              <a:gd name="T5" fmla="*/ 197 h 198"/>
              <a:gd name="T6" fmla="*/ 197 w 198"/>
              <a:gd name="T7" fmla="*/ 99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5" y="197"/>
                  <a:pt x="99" y="197"/>
                </a:cubicBezTo>
                <a:cubicBezTo>
                  <a:pt x="152" y="197"/>
                  <a:pt x="197" y="152"/>
                  <a:pt x="197" y="99"/>
                </a:cubicBezTo>
                <a:cubicBezTo>
                  <a:pt x="197" y="42"/>
                  <a:pt x="155" y="0"/>
                  <a:pt x="9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9" name="Freeform 186"/>
          <p:cNvSpPr>
            <a:spLocks noChangeArrowheads="1"/>
          </p:cNvSpPr>
          <p:nvPr/>
        </p:nvSpPr>
        <p:spPr bwMode="auto">
          <a:xfrm>
            <a:off x="8781675" y="3375357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2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39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2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0" name="Freeform 187"/>
          <p:cNvSpPr>
            <a:spLocks noChangeArrowheads="1"/>
          </p:cNvSpPr>
          <p:nvPr/>
        </p:nvSpPr>
        <p:spPr bwMode="auto">
          <a:xfrm>
            <a:off x="8568896" y="3388656"/>
            <a:ext cx="49395" cy="51294"/>
          </a:xfrm>
          <a:custGeom>
            <a:avLst/>
            <a:gdLst>
              <a:gd name="T0" fmla="*/ 56 w 114"/>
              <a:gd name="T1" fmla="*/ 3 h 117"/>
              <a:gd name="T2" fmla="*/ 0 w 114"/>
              <a:gd name="T3" fmla="*/ 59 h 117"/>
              <a:gd name="T4" fmla="*/ 56 w 114"/>
              <a:gd name="T5" fmla="*/ 116 h 117"/>
              <a:gd name="T6" fmla="*/ 113 w 114"/>
              <a:gd name="T7" fmla="*/ 59 h 117"/>
              <a:gd name="T8" fmla="*/ 56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6" y="3"/>
                </a:moveTo>
                <a:cubicBezTo>
                  <a:pt x="25" y="3"/>
                  <a:pt x="0" y="28"/>
                  <a:pt x="0" y="59"/>
                </a:cubicBezTo>
                <a:cubicBezTo>
                  <a:pt x="0" y="90"/>
                  <a:pt x="25" y="116"/>
                  <a:pt x="56" y="116"/>
                </a:cubicBezTo>
                <a:cubicBezTo>
                  <a:pt x="87" y="116"/>
                  <a:pt x="113" y="90"/>
                  <a:pt x="113" y="59"/>
                </a:cubicBezTo>
                <a:cubicBezTo>
                  <a:pt x="113" y="25"/>
                  <a:pt x="87" y="0"/>
                  <a:pt x="56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1" name="Freeform 188"/>
          <p:cNvSpPr>
            <a:spLocks noChangeArrowheads="1"/>
          </p:cNvSpPr>
          <p:nvPr/>
        </p:nvSpPr>
        <p:spPr bwMode="auto">
          <a:xfrm>
            <a:off x="8312422" y="3356359"/>
            <a:ext cx="112088" cy="112090"/>
          </a:xfrm>
          <a:custGeom>
            <a:avLst/>
            <a:gdLst>
              <a:gd name="T0" fmla="*/ 130 w 261"/>
              <a:gd name="T1" fmla="*/ 0 h 261"/>
              <a:gd name="T2" fmla="*/ 0 w 261"/>
              <a:gd name="T3" fmla="*/ 130 h 261"/>
              <a:gd name="T4" fmla="*/ 130 w 261"/>
              <a:gd name="T5" fmla="*/ 260 h 261"/>
              <a:gd name="T6" fmla="*/ 260 w 261"/>
              <a:gd name="T7" fmla="*/ 127 h 261"/>
              <a:gd name="T8" fmla="*/ 130 w 261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1">
                <a:moveTo>
                  <a:pt x="130" y="0"/>
                </a:moveTo>
                <a:cubicBezTo>
                  <a:pt x="57" y="0"/>
                  <a:pt x="0" y="60"/>
                  <a:pt x="0" y="130"/>
                </a:cubicBezTo>
                <a:cubicBezTo>
                  <a:pt x="0" y="204"/>
                  <a:pt x="60" y="260"/>
                  <a:pt x="130" y="260"/>
                </a:cubicBezTo>
                <a:cubicBezTo>
                  <a:pt x="204" y="260"/>
                  <a:pt x="260" y="201"/>
                  <a:pt x="260" y="127"/>
                </a:cubicBezTo>
                <a:cubicBezTo>
                  <a:pt x="260" y="60"/>
                  <a:pt x="201" y="0"/>
                  <a:pt x="13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2" name="Freeform 189"/>
          <p:cNvSpPr>
            <a:spLocks noChangeArrowheads="1"/>
          </p:cNvSpPr>
          <p:nvPr/>
        </p:nvSpPr>
        <p:spPr bwMode="auto">
          <a:xfrm>
            <a:off x="8088244" y="3360158"/>
            <a:ext cx="112088" cy="110189"/>
          </a:xfrm>
          <a:custGeom>
            <a:avLst/>
            <a:gdLst>
              <a:gd name="T0" fmla="*/ 127 w 258"/>
              <a:gd name="T1" fmla="*/ 0 h 255"/>
              <a:gd name="T2" fmla="*/ 0 w 258"/>
              <a:gd name="T3" fmla="*/ 127 h 255"/>
              <a:gd name="T4" fmla="*/ 127 w 258"/>
              <a:gd name="T5" fmla="*/ 254 h 255"/>
              <a:gd name="T6" fmla="*/ 254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7" y="0"/>
                  <a:pt x="0" y="57"/>
                  <a:pt x="0" y="127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7" y="254"/>
                  <a:pt x="254" y="198"/>
                  <a:pt x="254" y="127"/>
                </a:cubicBezTo>
                <a:cubicBezTo>
                  <a:pt x="257" y="57"/>
                  <a:pt x="198" y="0"/>
                  <a:pt x="12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" name="Freeform 190"/>
          <p:cNvSpPr>
            <a:spLocks noChangeArrowheads="1"/>
          </p:cNvSpPr>
          <p:nvPr/>
        </p:nvSpPr>
        <p:spPr bwMode="auto">
          <a:xfrm>
            <a:off x="7873564" y="3369658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11" y="46"/>
                  <a:pt x="164" y="0"/>
                  <a:pt x="10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" name="Freeform 191"/>
          <p:cNvSpPr>
            <a:spLocks noChangeArrowheads="1"/>
          </p:cNvSpPr>
          <p:nvPr/>
        </p:nvSpPr>
        <p:spPr bwMode="auto">
          <a:xfrm>
            <a:off x="7656985" y="3381057"/>
            <a:ext cx="70294" cy="70292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5" name="Freeform 192"/>
          <p:cNvSpPr>
            <a:spLocks noChangeArrowheads="1"/>
          </p:cNvSpPr>
          <p:nvPr/>
        </p:nvSpPr>
        <p:spPr bwMode="auto">
          <a:xfrm>
            <a:off x="7442307" y="3390555"/>
            <a:ext cx="55094" cy="55095"/>
          </a:xfrm>
          <a:custGeom>
            <a:avLst/>
            <a:gdLst>
              <a:gd name="T0" fmla="*/ 62 w 128"/>
              <a:gd name="T1" fmla="*/ 0 h 130"/>
              <a:gd name="T2" fmla="*/ 0 w 128"/>
              <a:gd name="T3" fmla="*/ 65 h 130"/>
              <a:gd name="T4" fmla="*/ 65 w 128"/>
              <a:gd name="T5" fmla="*/ 129 h 130"/>
              <a:gd name="T6" fmla="*/ 127 w 128"/>
              <a:gd name="T7" fmla="*/ 65 h 130"/>
              <a:gd name="T8" fmla="*/ 62 w 128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0">
                <a:moveTo>
                  <a:pt x="62" y="0"/>
                </a:moveTo>
                <a:cubicBezTo>
                  <a:pt x="25" y="0"/>
                  <a:pt x="0" y="29"/>
                  <a:pt x="0" y="65"/>
                </a:cubicBezTo>
                <a:cubicBezTo>
                  <a:pt x="0" y="102"/>
                  <a:pt x="28" y="129"/>
                  <a:pt x="65" y="129"/>
                </a:cubicBezTo>
                <a:cubicBezTo>
                  <a:pt x="99" y="129"/>
                  <a:pt x="127" y="102"/>
                  <a:pt x="127" y="65"/>
                </a:cubicBezTo>
                <a:cubicBezTo>
                  <a:pt x="127" y="29"/>
                  <a:pt x="96" y="0"/>
                  <a:pt x="6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1" name="Freeform 218"/>
          <p:cNvSpPr>
            <a:spLocks noChangeArrowheads="1"/>
          </p:cNvSpPr>
          <p:nvPr/>
        </p:nvSpPr>
        <p:spPr bwMode="auto">
          <a:xfrm>
            <a:off x="8994454" y="3137881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0"/>
                  <a:pt x="3" y="113"/>
                </a:cubicBezTo>
                <a:cubicBezTo>
                  <a:pt x="3" y="175"/>
                  <a:pt x="53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2" name="Freeform 219"/>
          <p:cNvSpPr>
            <a:spLocks noChangeArrowheads="1"/>
          </p:cNvSpPr>
          <p:nvPr/>
        </p:nvSpPr>
        <p:spPr bwMode="auto">
          <a:xfrm>
            <a:off x="8749379" y="3116982"/>
            <a:ext cx="138686" cy="138687"/>
          </a:xfrm>
          <a:custGeom>
            <a:avLst/>
            <a:gdLst>
              <a:gd name="T0" fmla="*/ 161 w 322"/>
              <a:gd name="T1" fmla="*/ 0 h 322"/>
              <a:gd name="T2" fmla="*/ 0 w 322"/>
              <a:gd name="T3" fmla="*/ 161 h 322"/>
              <a:gd name="T4" fmla="*/ 161 w 322"/>
              <a:gd name="T5" fmla="*/ 321 h 322"/>
              <a:gd name="T6" fmla="*/ 321 w 322"/>
              <a:gd name="T7" fmla="*/ 161 h 322"/>
              <a:gd name="T8" fmla="*/ 161 w 322"/>
              <a:gd name="T9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22">
                <a:moveTo>
                  <a:pt x="161" y="0"/>
                </a:moveTo>
                <a:cubicBezTo>
                  <a:pt x="70" y="0"/>
                  <a:pt x="0" y="73"/>
                  <a:pt x="0" y="161"/>
                </a:cubicBezTo>
                <a:cubicBezTo>
                  <a:pt x="0" y="251"/>
                  <a:pt x="73" y="321"/>
                  <a:pt x="161" y="321"/>
                </a:cubicBezTo>
                <a:cubicBezTo>
                  <a:pt x="251" y="321"/>
                  <a:pt x="321" y="249"/>
                  <a:pt x="321" y="161"/>
                </a:cubicBezTo>
                <a:cubicBezTo>
                  <a:pt x="321" y="74"/>
                  <a:pt x="251" y="0"/>
                  <a:pt x="16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3" name="Freeform 220"/>
          <p:cNvSpPr>
            <a:spLocks noChangeArrowheads="1"/>
          </p:cNvSpPr>
          <p:nvPr/>
        </p:nvSpPr>
        <p:spPr bwMode="auto">
          <a:xfrm>
            <a:off x="8534699" y="3128381"/>
            <a:ext cx="117788" cy="117788"/>
          </a:xfrm>
          <a:custGeom>
            <a:avLst/>
            <a:gdLst>
              <a:gd name="T0" fmla="*/ 136 w 272"/>
              <a:gd name="T1" fmla="*/ 3 h 275"/>
              <a:gd name="T2" fmla="*/ 0 w 272"/>
              <a:gd name="T3" fmla="*/ 138 h 275"/>
              <a:gd name="T4" fmla="*/ 136 w 272"/>
              <a:gd name="T5" fmla="*/ 274 h 275"/>
              <a:gd name="T6" fmla="*/ 271 w 272"/>
              <a:gd name="T7" fmla="*/ 138 h 275"/>
              <a:gd name="T8" fmla="*/ 136 w 272"/>
              <a:gd name="T9" fmla="*/ 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6" y="3"/>
                </a:moveTo>
                <a:cubicBezTo>
                  <a:pt x="62" y="3"/>
                  <a:pt x="0" y="65"/>
                  <a:pt x="0" y="138"/>
                </a:cubicBezTo>
                <a:cubicBezTo>
                  <a:pt x="0" y="214"/>
                  <a:pt x="62" y="274"/>
                  <a:pt x="136" y="274"/>
                </a:cubicBezTo>
                <a:cubicBezTo>
                  <a:pt x="209" y="274"/>
                  <a:pt x="271" y="212"/>
                  <a:pt x="271" y="138"/>
                </a:cubicBezTo>
                <a:cubicBezTo>
                  <a:pt x="271" y="62"/>
                  <a:pt x="209" y="0"/>
                  <a:pt x="136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" name="Freeform 221"/>
          <p:cNvSpPr>
            <a:spLocks noChangeArrowheads="1"/>
          </p:cNvSpPr>
          <p:nvPr/>
        </p:nvSpPr>
        <p:spPr bwMode="auto">
          <a:xfrm>
            <a:off x="8302922" y="3122682"/>
            <a:ext cx="131088" cy="131087"/>
          </a:xfrm>
          <a:custGeom>
            <a:avLst/>
            <a:gdLst>
              <a:gd name="T0" fmla="*/ 152 w 306"/>
              <a:gd name="T1" fmla="*/ 0 h 306"/>
              <a:gd name="T2" fmla="*/ 0 w 306"/>
              <a:gd name="T3" fmla="*/ 152 h 306"/>
              <a:gd name="T4" fmla="*/ 152 w 306"/>
              <a:gd name="T5" fmla="*/ 305 h 306"/>
              <a:gd name="T6" fmla="*/ 305 w 306"/>
              <a:gd name="T7" fmla="*/ 152 h 306"/>
              <a:gd name="T8" fmla="*/ 152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2" y="0"/>
                </a:moveTo>
                <a:cubicBezTo>
                  <a:pt x="68" y="0"/>
                  <a:pt x="0" y="68"/>
                  <a:pt x="0" y="152"/>
                </a:cubicBezTo>
                <a:cubicBezTo>
                  <a:pt x="0" y="237"/>
                  <a:pt x="67" y="305"/>
                  <a:pt x="152" y="305"/>
                </a:cubicBezTo>
                <a:cubicBezTo>
                  <a:pt x="236" y="305"/>
                  <a:pt x="305" y="237"/>
                  <a:pt x="305" y="152"/>
                </a:cubicBezTo>
                <a:cubicBezTo>
                  <a:pt x="305" y="68"/>
                  <a:pt x="234" y="0"/>
                  <a:pt x="15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" name="Freeform 222"/>
          <p:cNvSpPr>
            <a:spLocks noChangeArrowheads="1"/>
          </p:cNvSpPr>
          <p:nvPr/>
        </p:nvSpPr>
        <p:spPr bwMode="auto">
          <a:xfrm>
            <a:off x="8080644" y="3126482"/>
            <a:ext cx="127287" cy="129187"/>
          </a:xfrm>
          <a:custGeom>
            <a:avLst/>
            <a:gdLst>
              <a:gd name="T0" fmla="*/ 146 w 297"/>
              <a:gd name="T1" fmla="*/ 0 h 298"/>
              <a:gd name="T2" fmla="*/ 0 w 297"/>
              <a:gd name="T3" fmla="*/ 150 h 298"/>
              <a:gd name="T4" fmla="*/ 149 w 297"/>
              <a:gd name="T5" fmla="*/ 297 h 298"/>
              <a:gd name="T6" fmla="*/ 296 w 297"/>
              <a:gd name="T7" fmla="*/ 147 h 298"/>
              <a:gd name="T8" fmla="*/ 146 w 297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98">
                <a:moveTo>
                  <a:pt x="146" y="0"/>
                </a:moveTo>
                <a:cubicBezTo>
                  <a:pt x="64" y="0"/>
                  <a:pt x="0" y="68"/>
                  <a:pt x="0" y="150"/>
                </a:cubicBezTo>
                <a:cubicBezTo>
                  <a:pt x="0" y="232"/>
                  <a:pt x="64" y="297"/>
                  <a:pt x="149" y="297"/>
                </a:cubicBezTo>
                <a:cubicBezTo>
                  <a:pt x="231" y="297"/>
                  <a:pt x="296" y="229"/>
                  <a:pt x="296" y="147"/>
                </a:cubicBezTo>
                <a:cubicBezTo>
                  <a:pt x="293" y="65"/>
                  <a:pt x="228" y="0"/>
                  <a:pt x="14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6" name="Freeform 223"/>
          <p:cNvSpPr>
            <a:spLocks noChangeArrowheads="1"/>
          </p:cNvSpPr>
          <p:nvPr/>
        </p:nvSpPr>
        <p:spPr bwMode="auto">
          <a:xfrm>
            <a:off x="7864066" y="3137881"/>
            <a:ext cx="108289" cy="106390"/>
          </a:xfrm>
          <a:custGeom>
            <a:avLst/>
            <a:gdLst>
              <a:gd name="T0" fmla="*/ 124 w 252"/>
              <a:gd name="T1" fmla="*/ 0 h 249"/>
              <a:gd name="T2" fmla="*/ 0 w 252"/>
              <a:gd name="T3" fmla="*/ 124 h 249"/>
              <a:gd name="T4" fmla="*/ 124 w 252"/>
              <a:gd name="T5" fmla="*/ 248 h 249"/>
              <a:gd name="T6" fmla="*/ 249 w 252"/>
              <a:gd name="T7" fmla="*/ 124 h 249"/>
              <a:gd name="T8" fmla="*/ 124 w 252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49">
                <a:moveTo>
                  <a:pt x="124" y="0"/>
                </a:moveTo>
                <a:cubicBezTo>
                  <a:pt x="57" y="0"/>
                  <a:pt x="0" y="56"/>
                  <a:pt x="0" y="124"/>
                </a:cubicBezTo>
                <a:cubicBezTo>
                  <a:pt x="0" y="194"/>
                  <a:pt x="56" y="248"/>
                  <a:pt x="124" y="248"/>
                </a:cubicBezTo>
                <a:cubicBezTo>
                  <a:pt x="191" y="248"/>
                  <a:pt x="249" y="192"/>
                  <a:pt x="249" y="124"/>
                </a:cubicBezTo>
                <a:cubicBezTo>
                  <a:pt x="251" y="56"/>
                  <a:pt x="195" y="0"/>
                  <a:pt x="12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7" name="Freeform 224"/>
          <p:cNvSpPr>
            <a:spLocks noChangeArrowheads="1"/>
          </p:cNvSpPr>
          <p:nvPr/>
        </p:nvSpPr>
        <p:spPr bwMode="auto">
          <a:xfrm>
            <a:off x="7649386" y="3151179"/>
            <a:ext cx="85492" cy="83592"/>
          </a:xfrm>
          <a:custGeom>
            <a:avLst/>
            <a:gdLst>
              <a:gd name="T0" fmla="*/ 98 w 198"/>
              <a:gd name="T1" fmla="*/ 0 h 193"/>
              <a:gd name="T2" fmla="*/ 2 w 198"/>
              <a:gd name="T3" fmla="*/ 96 h 193"/>
              <a:gd name="T4" fmla="*/ 101 w 198"/>
              <a:gd name="T5" fmla="*/ 192 h 193"/>
              <a:gd name="T6" fmla="*/ 197 w 198"/>
              <a:gd name="T7" fmla="*/ 93 h 193"/>
              <a:gd name="T8" fmla="*/ 98 w 198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3">
                <a:moveTo>
                  <a:pt x="98" y="0"/>
                </a:moveTo>
                <a:cubicBezTo>
                  <a:pt x="45" y="0"/>
                  <a:pt x="0" y="45"/>
                  <a:pt x="2" y="96"/>
                </a:cubicBezTo>
                <a:cubicBezTo>
                  <a:pt x="2" y="149"/>
                  <a:pt x="47" y="192"/>
                  <a:pt x="101" y="192"/>
                </a:cubicBezTo>
                <a:cubicBezTo>
                  <a:pt x="154" y="192"/>
                  <a:pt x="197" y="146"/>
                  <a:pt x="197" y="93"/>
                </a:cubicBezTo>
                <a:cubicBezTo>
                  <a:pt x="197" y="42"/>
                  <a:pt x="152" y="0"/>
                  <a:pt x="9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8" name="Freeform 225"/>
          <p:cNvSpPr>
            <a:spLocks noChangeArrowheads="1"/>
          </p:cNvSpPr>
          <p:nvPr/>
        </p:nvSpPr>
        <p:spPr bwMode="auto">
          <a:xfrm>
            <a:off x="7434708" y="3160679"/>
            <a:ext cx="66493" cy="66493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4" name="Freeform 251"/>
          <p:cNvSpPr>
            <a:spLocks noChangeArrowheads="1"/>
          </p:cNvSpPr>
          <p:nvPr/>
        </p:nvSpPr>
        <p:spPr bwMode="auto">
          <a:xfrm>
            <a:off x="8967857" y="2887106"/>
            <a:ext cx="148185" cy="146285"/>
          </a:xfrm>
          <a:custGeom>
            <a:avLst/>
            <a:gdLst>
              <a:gd name="T0" fmla="*/ 169 w 342"/>
              <a:gd name="T1" fmla="*/ 0 h 339"/>
              <a:gd name="T2" fmla="*/ 0 w 342"/>
              <a:gd name="T3" fmla="*/ 169 h 339"/>
              <a:gd name="T4" fmla="*/ 169 w 342"/>
              <a:gd name="T5" fmla="*/ 338 h 339"/>
              <a:gd name="T6" fmla="*/ 338 w 342"/>
              <a:gd name="T7" fmla="*/ 166 h 339"/>
              <a:gd name="T8" fmla="*/ 169 w 342"/>
              <a:gd name="T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9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63"/>
                  <a:pt x="76" y="338"/>
                  <a:pt x="169" y="338"/>
                </a:cubicBezTo>
                <a:cubicBezTo>
                  <a:pt x="262" y="338"/>
                  <a:pt x="338" y="262"/>
                  <a:pt x="338" y="166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" name="Freeform 252"/>
          <p:cNvSpPr>
            <a:spLocks noChangeArrowheads="1"/>
          </p:cNvSpPr>
          <p:nvPr/>
        </p:nvSpPr>
        <p:spPr bwMode="auto">
          <a:xfrm>
            <a:off x="8741779" y="2885205"/>
            <a:ext cx="151985" cy="151985"/>
          </a:xfrm>
          <a:custGeom>
            <a:avLst/>
            <a:gdLst>
              <a:gd name="T0" fmla="*/ 172 w 351"/>
              <a:gd name="T1" fmla="*/ 3 h 353"/>
              <a:gd name="T2" fmla="*/ 0 w 351"/>
              <a:gd name="T3" fmla="*/ 177 h 353"/>
              <a:gd name="T4" fmla="*/ 175 w 351"/>
              <a:gd name="T5" fmla="*/ 349 h 353"/>
              <a:gd name="T6" fmla="*/ 347 w 351"/>
              <a:gd name="T7" fmla="*/ 174 h 353"/>
              <a:gd name="T8" fmla="*/ 172 w 351"/>
              <a:gd name="T9" fmla="*/ 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353">
                <a:moveTo>
                  <a:pt x="172" y="3"/>
                </a:moveTo>
                <a:cubicBezTo>
                  <a:pt x="76" y="3"/>
                  <a:pt x="0" y="82"/>
                  <a:pt x="0" y="177"/>
                </a:cubicBezTo>
                <a:cubicBezTo>
                  <a:pt x="0" y="273"/>
                  <a:pt x="79" y="352"/>
                  <a:pt x="175" y="349"/>
                </a:cubicBezTo>
                <a:cubicBezTo>
                  <a:pt x="271" y="349"/>
                  <a:pt x="350" y="270"/>
                  <a:pt x="347" y="174"/>
                </a:cubicBezTo>
                <a:cubicBezTo>
                  <a:pt x="347" y="79"/>
                  <a:pt x="268" y="0"/>
                  <a:pt x="172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6" name="Freeform 253"/>
          <p:cNvSpPr>
            <a:spLocks noChangeArrowheads="1"/>
          </p:cNvSpPr>
          <p:nvPr/>
        </p:nvSpPr>
        <p:spPr bwMode="auto">
          <a:xfrm>
            <a:off x="8529000" y="2900404"/>
            <a:ext cx="127287" cy="125388"/>
          </a:xfrm>
          <a:custGeom>
            <a:avLst/>
            <a:gdLst>
              <a:gd name="T0" fmla="*/ 147 w 294"/>
              <a:gd name="T1" fmla="*/ 0 h 293"/>
              <a:gd name="T2" fmla="*/ 0 w 294"/>
              <a:gd name="T3" fmla="*/ 145 h 293"/>
              <a:gd name="T4" fmla="*/ 147 w 294"/>
              <a:gd name="T5" fmla="*/ 292 h 293"/>
              <a:gd name="T6" fmla="*/ 293 w 294"/>
              <a:gd name="T7" fmla="*/ 145 h 293"/>
              <a:gd name="T8" fmla="*/ 147 w 294"/>
              <a:gd name="T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3">
                <a:moveTo>
                  <a:pt x="147" y="0"/>
                </a:moveTo>
                <a:cubicBezTo>
                  <a:pt x="65" y="0"/>
                  <a:pt x="0" y="64"/>
                  <a:pt x="0" y="145"/>
                </a:cubicBezTo>
                <a:cubicBezTo>
                  <a:pt x="0" y="227"/>
                  <a:pt x="65" y="292"/>
                  <a:pt x="147" y="292"/>
                </a:cubicBezTo>
                <a:cubicBezTo>
                  <a:pt x="229" y="292"/>
                  <a:pt x="293" y="227"/>
                  <a:pt x="293" y="145"/>
                </a:cubicBezTo>
                <a:cubicBezTo>
                  <a:pt x="293" y="64"/>
                  <a:pt x="229" y="0"/>
                  <a:pt x="14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7" name="Freeform 254"/>
          <p:cNvSpPr>
            <a:spLocks noChangeArrowheads="1"/>
          </p:cNvSpPr>
          <p:nvPr/>
        </p:nvSpPr>
        <p:spPr bwMode="auto">
          <a:xfrm>
            <a:off x="8293423" y="2889005"/>
            <a:ext cx="148185" cy="146286"/>
          </a:xfrm>
          <a:custGeom>
            <a:avLst/>
            <a:gdLst>
              <a:gd name="T0" fmla="*/ 170 w 346"/>
              <a:gd name="T1" fmla="*/ 0 h 341"/>
              <a:gd name="T2" fmla="*/ 0 w 346"/>
              <a:gd name="T3" fmla="*/ 171 h 341"/>
              <a:gd name="T4" fmla="*/ 172 w 346"/>
              <a:gd name="T5" fmla="*/ 340 h 341"/>
              <a:gd name="T6" fmla="*/ 342 w 346"/>
              <a:gd name="T7" fmla="*/ 168 h 341"/>
              <a:gd name="T8" fmla="*/ 170 w 346"/>
              <a:gd name="T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1">
                <a:moveTo>
                  <a:pt x="170" y="0"/>
                </a:moveTo>
                <a:cubicBezTo>
                  <a:pt x="76" y="0"/>
                  <a:pt x="0" y="79"/>
                  <a:pt x="0" y="171"/>
                </a:cubicBezTo>
                <a:cubicBezTo>
                  <a:pt x="0" y="267"/>
                  <a:pt x="76" y="340"/>
                  <a:pt x="172" y="340"/>
                </a:cubicBezTo>
                <a:cubicBezTo>
                  <a:pt x="268" y="340"/>
                  <a:pt x="345" y="264"/>
                  <a:pt x="342" y="168"/>
                </a:cubicBezTo>
                <a:cubicBezTo>
                  <a:pt x="342" y="76"/>
                  <a:pt x="263" y="0"/>
                  <a:pt x="17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8" name="Freeform 255"/>
          <p:cNvSpPr>
            <a:spLocks noChangeArrowheads="1"/>
          </p:cNvSpPr>
          <p:nvPr/>
        </p:nvSpPr>
        <p:spPr bwMode="auto">
          <a:xfrm>
            <a:off x="8069245" y="2892804"/>
            <a:ext cx="144386" cy="146286"/>
          </a:xfrm>
          <a:custGeom>
            <a:avLst/>
            <a:gdLst>
              <a:gd name="T0" fmla="*/ 167 w 337"/>
              <a:gd name="T1" fmla="*/ 0 h 338"/>
              <a:gd name="T2" fmla="*/ 0 w 337"/>
              <a:gd name="T3" fmla="*/ 168 h 338"/>
              <a:gd name="T4" fmla="*/ 169 w 337"/>
              <a:gd name="T5" fmla="*/ 334 h 338"/>
              <a:gd name="T6" fmla="*/ 336 w 337"/>
              <a:gd name="T7" fmla="*/ 165 h 338"/>
              <a:gd name="T8" fmla="*/ 167 w 337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8">
                <a:moveTo>
                  <a:pt x="167" y="0"/>
                </a:moveTo>
                <a:cubicBezTo>
                  <a:pt x="73" y="0"/>
                  <a:pt x="0" y="76"/>
                  <a:pt x="0" y="168"/>
                </a:cubicBezTo>
                <a:cubicBezTo>
                  <a:pt x="0" y="261"/>
                  <a:pt x="76" y="337"/>
                  <a:pt x="169" y="334"/>
                </a:cubicBezTo>
                <a:cubicBezTo>
                  <a:pt x="262" y="334"/>
                  <a:pt x="336" y="258"/>
                  <a:pt x="336" y="165"/>
                </a:cubicBezTo>
                <a:cubicBezTo>
                  <a:pt x="333" y="76"/>
                  <a:pt x="257" y="0"/>
                  <a:pt x="16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9" name="Freeform 256"/>
          <p:cNvSpPr>
            <a:spLocks noChangeArrowheads="1"/>
          </p:cNvSpPr>
          <p:nvPr/>
        </p:nvSpPr>
        <p:spPr bwMode="auto">
          <a:xfrm>
            <a:off x="7854566" y="2904203"/>
            <a:ext cx="123488" cy="123488"/>
          </a:xfrm>
          <a:custGeom>
            <a:avLst/>
            <a:gdLst>
              <a:gd name="T0" fmla="*/ 142 w 287"/>
              <a:gd name="T1" fmla="*/ 3 h 288"/>
              <a:gd name="T2" fmla="*/ 0 w 287"/>
              <a:gd name="T3" fmla="*/ 146 h 288"/>
              <a:gd name="T4" fmla="*/ 144 w 287"/>
              <a:gd name="T5" fmla="*/ 287 h 288"/>
              <a:gd name="T6" fmla="*/ 286 w 287"/>
              <a:gd name="T7" fmla="*/ 143 h 288"/>
              <a:gd name="T8" fmla="*/ 142 w 287"/>
              <a:gd name="T9" fmla="*/ 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8">
                <a:moveTo>
                  <a:pt x="142" y="3"/>
                </a:moveTo>
                <a:cubicBezTo>
                  <a:pt x="63" y="3"/>
                  <a:pt x="0" y="68"/>
                  <a:pt x="0" y="146"/>
                </a:cubicBezTo>
                <a:cubicBezTo>
                  <a:pt x="0" y="225"/>
                  <a:pt x="65" y="287"/>
                  <a:pt x="144" y="287"/>
                </a:cubicBezTo>
                <a:cubicBezTo>
                  <a:pt x="223" y="287"/>
                  <a:pt x="286" y="222"/>
                  <a:pt x="286" y="143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0" name="Freeform 257"/>
          <p:cNvSpPr>
            <a:spLocks noChangeArrowheads="1"/>
          </p:cNvSpPr>
          <p:nvPr/>
        </p:nvSpPr>
        <p:spPr bwMode="auto">
          <a:xfrm>
            <a:off x="7643687" y="2919402"/>
            <a:ext cx="94991" cy="94991"/>
          </a:xfrm>
          <a:custGeom>
            <a:avLst/>
            <a:gdLst>
              <a:gd name="T0" fmla="*/ 111 w 222"/>
              <a:gd name="T1" fmla="*/ 0 h 221"/>
              <a:gd name="T2" fmla="*/ 0 w 222"/>
              <a:gd name="T3" fmla="*/ 110 h 221"/>
              <a:gd name="T4" fmla="*/ 111 w 222"/>
              <a:gd name="T5" fmla="*/ 220 h 221"/>
              <a:gd name="T6" fmla="*/ 221 w 222"/>
              <a:gd name="T7" fmla="*/ 110 h 221"/>
              <a:gd name="T8" fmla="*/ 111 w 222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11" y="0"/>
                </a:moveTo>
                <a:cubicBezTo>
                  <a:pt x="48" y="0"/>
                  <a:pt x="0" y="50"/>
                  <a:pt x="0" y="110"/>
                </a:cubicBezTo>
                <a:cubicBezTo>
                  <a:pt x="0" y="172"/>
                  <a:pt x="51" y="220"/>
                  <a:pt x="111" y="220"/>
                </a:cubicBezTo>
                <a:cubicBezTo>
                  <a:pt x="170" y="220"/>
                  <a:pt x="221" y="169"/>
                  <a:pt x="221" y="110"/>
                </a:cubicBezTo>
                <a:cubicBezTo>
                  <a:pt x="221" y="47"/>
                  <a:pt x="173" y="0"/>
                  <a:pt x="11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1" name="Freeform 258"/>
          <p:cNvSpPr>
            <a:spLocks noChangeArrowheads="1"/>
          </p:cNvSpPr>
          <p:nvPr/>
        </p:nvSpPr>
        <p:spPr bwMode="auto">
          <a:xfrm>
            <a:off x="7427109" y="2930801"/>
            <a:ext cx="75993" cy="75993"/>
          </a:xfrm>
          <a:custGeom>
            <a:avLst/>
            <a:gdLst>
              <a:gd name="T0" fmla="*/ 87 w 176"/>
              <a:gd name="T1" fmla="*/ 0 h 175"/>
              <a:gd name="T2" fmla="*/ 0 w 176"/>
              <a:gd name="T3" fmla="*/ 86 h 175"/>
              <a:gd name="T4" fmla="*/ 87 w 176"/>
              <a:gd name="T5" fmla="*/ 174 h 175"/>
              <a:gd name="T6" fmla="*/ 172 w 176"/>
              <a:gd name="T7" fmla="*/ 86 h 175"/>
              <a:gd name="T8" fmla="*/ 87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7" y="0"/>
                </a:moveTo>
                <a:cubicBezTo>
                  <a:pt x="39" y="0"/>
                  <a:pt x="0" y="38"/>
                  <a:pt x="0" y="86"/>
                </a:cubicBezTo>
                <a:cubicBezTo>
                  <a:pt x="0" y="134"/>
                  <a:pt x="39" y="174"/>
                  <a:pt x="87" y="174"/>
                </a:cubicBezTo>
                <a:cubicBezTo>
                  <a:pt x="135" y="174"/>
                  <a:pt x="175" y="134"/>
                  <a:pt x="172" y="86"/>
                </a:cubicBezTo>
                <a:cubicBezTo>
                  <a:pt x="175" y="38"/>
                  <a:pt x="135" y="0"/>
                  <a:pt x="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5" name="Freeform 282"/>
          <p:cNvSpPr>
            <a:spLocks noChangeArrowheads="1"/>
          </p:cNvSpPr>
          <p:nvPr/>
        </p:nvSpPr>
        <p:spPr bwMode="auto">
          <a:xfrm>
            <a:off x="8964057" y="2661027"/>
            <a:ext cx="153885" cy="153885"/>
          </a:xfrm>
          <a:custGeom>
            <a:avLst/>
            <a:gdLst>
              <a:gd name="T0" fmla="*/ 178 w 357"/>
              <a:gd name="T1" fmla="*/ 0 h 356"/>
              <a:gd name="T2" fmla="*/ 3 w 357"/>
              <a:gd name="T3" fmla="*/ 177 h 356"/>
              <a:gd name="T4" fmla="*/ 181 w 357"/>
              <a:gd name="T5" fmla="*/ 352 h 356"/>
              <a:gd name="T6" fmla="*/ 356 w 357"/>
              <a:gd name="T7" fmla="*/ 175 h 356"/>
              <a:gd name="T8" fmla="*/ 178 w 357"/>
              <a:gd name="T9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79" y="0"/>
                  <a:pt x="0" y="79"/>
                  <a:pt x="3" y="177"/>
                </a:cubicBezTo>
                <a:cubicBezTo>
                  <a:pt x="3" y="276"/>
                  <a:pt x="82" y="355"/>
                  <a:pt x="181" y="352"/>
                </a:cubicBezTo>
                <a:cubicBezTo>
                  <a:pt x="277" y="352"/>
                  <a:pt x="356" y="270"/>
                  <a:pt x="356" y="175"/>
                </a:cubicBezTo>
                <a:cubicBezTo>
                  <a:pt x="353" y="76"/>
                  <a:pt x="274" y="0"/>
                  <a:pt x="17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" name="Freeform 283"/>
          <p:cNvSpPr>
            <a:spLocks noChangeArrowheads="1"/>
          </p:cNvSpPr>
          <p:nvPr/>
        </p:nvSpPr>
        <p:spPr bwMode="auto">
          <a:xfrm>
            <a:off x="8737980" y="2659128"/>
            <a:ext cx="157684" cy="155785"/>
          </a:xfrm>
          <a:custGeom>
            <a:avLst/>
            <a:gdLst>
              <a:gd name="T0" fmla="*/ 181 w 365"/>
              <a:gd name="T1" fmla="*/ 0 h 362"/>
              <a:gd name="T2" fmla="*/ 0 w 365"/>
              <a:gd name="T3" fmla="*/ 180 h 362"/>
              <a:gd name="T4" fmla="*/ 184 w 365"/>
              <a:gd name="T5" fmla="*/ 361 h 362"/>
              <a:gd name="T6" fmla="*/ 364 w 365"/>
              <a:gd name="T7" fmla="*/ 178 h 362"/>
              <a:gd name="T8" fmla="*/ 181 w 365"/>
              <a:gd name="T9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2">
                <a:moveTo>
                  <a:pt x="181" y="0"/>
                </a:moveTo>
                <a:cubicBezTo>
                  <a:pt x="82" y="0"/>
                  <a:pt x="0" y="81"/>
                  <a:pt x="0" y="180"/>
                </a:cubicBezTo>
                <a:cubicBezTo>
                  <a:pt x="0" y="278"/>
                  <a:pt x="82" y="361"/>
                  <a:pt x="184" y="361"/>
                </a:cubicBezTo>
                <a:cubicBezTo>
                  <a:pt x="285" y="361"/>
                  <a:pt x="364" y="279"/>
                  <a:pt x="364" y="178"/>
                </a:cubicBezTo>
                <a:cubicBezTo>
                  <a:pt x="364" y="79"/>
                  <a:pt x="283" y="0"/>
                  <a:pt x="18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7" name="Freeform 284"/>
          <p:cNvSpPr>
            <a:spLocks noChangeArrowheads="1"/>
          </p:cNvSpPr>
          <p:nvPr/>
        </p:nvSpPr>
        <p:spPr bwMode="auto">
          <a:xfrm>
            <a:off x="8525201" y="2674326"/>
            <a:ext cx="131087" cy="129187"/>
          </a:xfrm>
          <a:custGeom>
            <a:avLst/>
            <a:gdLst>
              <a:gd name="T0" fmla="*/ 150 w 303"/>
              <a:gd name="T1" fmla="*/ 0 h 300"/>
              <a:gd name="T2" fmla="*/ 0 w 303"/>
              <a:gd name="T3" fmla="*/ 149 h 300"/>
              <a:gd name="T4" fmla="*/ 153 w 303"/>
              <a:gd name="T5" fmla="*/ 299 h 300"/>
              <a:gd name="T6" fmla="*/ 302 w 303"/>
              <a:gd name="T7" fmla="*/ 146 h 300"/>
              <a:gd name="T8" fmla="*/ 150 w 303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0">
                <a:moveTo>
                  <a:pt x="150" y="0"/>
                </a:moveTo>
                <a:cubicBezTo>
                  <a:pt x="65" y="0"/>
                  <a:pt x="0" y="67"/>
                  <a:pt x="0" y="149"/>
                </a:cubicBezTo>
                <a:cubicBezTo>
                  <a:pt x="0" y="231"/>
                  <a:pt x="68" y="299"/>
                  <a:pt x="153" y="299"/>
                </a:cubicBezTo>
                <a:cubicBezTo>
                  <a:pt x="237" y="299"/>
                  <a:pt x="302" y="231"/>
                  <a:pt x="302" y="146"/>
                </a:cubicBezTo>
                <a:cubicBezTo>
                  <a:pt x="302" y="65"/>
                  <a:pt x="235" y="0"/>
                  <a:pt x="15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8" name="Freeform 285"/>
          <p:cNvSpPr>
            <a:spLocks noChangeArrowheads="1"/>
          </p:cNvSpPr>
          <p:nvPr/>
        </p:nvSpPr>
        <p:spPr bwMode="auto">
          <a:xfrm>
            <a:off x="8285824" y="2659128"/>
            <a:ext cx="161484" cy="161484"/>
          </a:xfrm>
          <a:custGeom>
            <a:avLst/>
            <a:gdLst>
              <a:gd name="T0" fmla="*/ 184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0 w 374"/>
              <a:gd name="T7" fmla="*/ 186 h 373"/>
              <a:gd name="T8" fmla="*/ 184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4" y="0"/>
                </a:moveTo>
                <a:cubicBezTo>
                  <a:pt x="82" y="0"/>
                  <a:pt x="0" y="84"/>
                  <a:pt x="0" y="186"/>
                </a:cubicBezTo>
                <a:cubicBezTo>
                  <a:pt x="0" y="288"/>
                  <a:pt x="85" y="372"/>
                  <a:pt x="187" y="372"/>
                </a:cubicBezTo>
                <a:cubicBezTo>
                  <a:pt x="288" y="372"/>
                  <a:pt x="373" y="288"/>
                  <a:pt x="370" y="186"/>
                </a:cubicBezTo>
                <a:cubicBezTo>
                  <a:pt x="370" y="82"/>
                  <a:pt x="285" y="0"/>
                  <a:pt x="18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9" name="Freeform 286"/>
          <p:cNvSpPr>
            <a:spLocks noChangeArrowheads="1"/>
          </p:cNvSpPr>
          <p:nvPr/>
        </p:nvSpPr>
        <p:spPr bwMode="auto">
          <a:xfrm>
            <a:off x="8059746" y="2661027"/>
            <a:ext cx="161485" cy="161485"/>
          </a:xfrm>
          <a:custGeom>
            <a:avLst/>
            <a:gdLst>
              <a:gd name="T0" fmla="*/ 187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3 w 374"/>
              <a:gd name="T7" fmla="*/ 186 h 373"/>
              <a:gd name="T8" fmla="*/ 187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7" y="0"/>
                </a:moveTo>
                <a:cubicBezTo>
                  <a:pt x="85" y="0"/>
                  <a:pt x="0" y="84"/>
                  <a:pt x="0" y="186"/>
                </a:cubicBezTo>
                <a:cubicBezTo>
                  <a:pt x="0" y="287"/>
                  <a:pt x="85" y="372"/>
                  <a:pt x="187" y="372"/>
                </a:cubicBezTo>
                <a:cubicBezTo>
                  <a:pt x="288" y="372"/>
                  <a:pt x="373" y="287"/>
                  <a:pt x="373" y="186"/>
                </a:cubicBezTo>
                <a:cubicBezTo>
                  <a:pt x="373" y="81"/>
                  <a:pt x="288" y="0"/>
                  <a:pt x="18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0" name="Freeform 287"/>
          <p:cNvSpPr>
            <a:spLocks noChangeArrowheads="1"/>
          </p:cNvSpPr>
          <p:nvPr/>
        </p:nvSpPr>
        <p:spPr bwMode="auto">
          <a:xfrm>
            <a:off x="7848867" y="2676226"/>
            <a:ext cx="131087" cy="131088"/>
          </a:xfrm>
          <a:custGeom>
            <a:avLst/>
            <a:gdLst>
              <a:gd name="T0" fmla="*/ 153 w 306"/>
              <a:gd name="T1" fmla="*/ 0 h 306"/>
              <a:gd name="T2" fmla="*/ 0 w 306"/>
              <a:gd name="T3" fmla="*/ 153 h 306"/>
              <a:gd name="T4" fmla="*/ 153 w 306"/>
              <a:gd name="T5" fmla="*/ 305 h 306"/>
              <a:gd name="T6" fmla="*/ 302 w 306"/>
              <a:gd name="T7" fmla="*/ 153 h 306"/>
              <a:gd name="T8" fmla="*/ 153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3" y="0"/>
                </a:moveTo>
                <a:cubicBezTo>
                  <a:pt x="68" y="0"/>
                  <a:pt x="0" y="71"/>
                  <a:pt x="0" y="153"/>
                </a:cubicBezTo>
                <a:cubicBezTo>
                  <a:pt x="0" y="237"/>
                  <a:pt x="68" y="305"/>
                  <a:pt x="153" y="305"/>
                </a:cubicBezTo>
                <a:cubicBezTo>
                  <a:pt x="237" y="305"/>
                  <a:pt x="305" y="234"/>
                  <a:pt x="302" y="153"/>
                </a:cubicBezTo>
                <a:cubicBezTo>
                  <a:pt x="302" y="68"/>
                  <a:pt x="234" y="0"/>
                  <a:pt x="15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1" name="Freeform 288"/>
          <p:cNvSpPr>
            <a:spLocks noChangeArrowheads="1"/>
          </p:cNvSpPr>
          <p:nvPr/>
        </p:nvSpPr>
        <p:spPr bwMode="auto">
          <a:xfrm>
            <a:off x="7639888" y="2691424"/>
            <a:ext cx="100689" cy="100691"/>
          </a:xfrm>
          <a:custGeom>
            <a:avLst/>
            <a:gdLst>
              <a:gd name="T0" fmla="*/ 116 w 232"/>
              <a:gd name="T1" fmla="*/ 3 h 235"/>
              <a:gd name="T2" fmla="*/ 0 w 232"/>
              <a:gd name="T3" fmla="*/ 118 h 235"/>
              <a:gd name="T4" fmla="*/ 116 w 232"/>
              <a:gd name="T5" fmla="*/ 234 h 235"/>
              <a:gd name="T6" fmla="*/ 231 w 232"/>
              <a:gd name="T7" fmla="*/ 118 h 235"/>
              <a:gd name="T8" fmla="*/ 116 w 232"/>
              <a:gd name="T9" fmla="*/ 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5">
                <a:moveTo>
                  <a:pt x="116" y="3"/>
                </a:moveTo>
                <a:cubicBezTo>
                  <a:pt x="51" y="3"/>
                  <a:pt x="0" y="56"/>
                  <a:pt x="0" y="118"/>
                </a:cubicBezTo>
                <a:cubicBezTo>
                  <a:pt x="0" y="183"/>
                  <a:pt x="54" y="234"/>
                  <a:pt x="116" y="234"/>
                </a:cubicBezTo>
                <a:cubicBezTo>
                  <a:pt x="181" y="234"/>
                  <a:pt x="231" y="181"/>
                  <a:pt x="231" y="118"/>
                </a:cubicBezTo>
                <a:cubicBezTo>
                  <a:pt x="231" y="54"/>
                  <a:pt x="181" y="0"/>
                  <a:pt x="116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" name="Freeform 289"/>
          <p:cNvSpPr>
            <a:spLocks noChangeArrowheads="1"/>
          </p:cNvSpPr>
          <p:nvPr/>
        </p:nvSpPr>
        <p:spPr bwMode="auto">
          <a:xfrm>
            <a:off x="7425208" y="2702823"/>
            <a:ext cx="79792" cy="79792"/>
          </a:xfrm>
          <a:custGeom>
            <a:avLst/>
            <a:gdLst>
              <a:gd name="T0" fmla="*/ 91 w 185"/>
              <a:gd name="T1" fmla="*/ 0 h 185"/>
              <a:gd name="T2" fmla="*/ 0 w 185"/>
              <a:gd name="T3" fmla="*/ 93 h 185"/>
              <a:gd name="T4" fmla="*/ 93 w 185"/>
              <a:gd name="T5" fmla="*/ 184 h 185"/>
              <a:gd name="T6" fmla="*/ 184 w 185"/>
              <a:gd name="T7" fmla="*/ 93 h 185"/>
              <a:gd name="T8" fmla="*/ 91 w 185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85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2" y="184"/>
                  <a:pt x="93" y="184"/>
                </a:cubicBezTo>
                <a:cubicBezTo>
                  <a:pt x="143" y="184"/>
                  <a:pt x="184" y="141"/>
                  <a:pt x="184" y="93"/>
                </a:cubicBezTo>
                <a:cubicBezTo>
                  <a:pt x="181" y="42"/>
                  <a:pt x="141" y="0"/>
                  <a:pt x="9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9" name="Freeform 306"/>
          <p:cNvSpPr>
            <a:spLocks noChangeArrowheads="1"/>
          </p:cNvSpPr>
          <p:nvPr/>
        </p:nvSpPr>
        <p:spPr bwMode="auto">
          <a:xfrm>
            <a:off x="8964057" y="2433050"/>
            <a:ext cx="155785" cy="153885"/>
          </a:xfrm>
          <a:custGeom>
            <a:avLst/>
            <a:gdLst>
              <a:gd name="T0" fmla="*/ 178 w 360"/>
              <a:gd name="T1" fmla="*/ 0 h 359"/>
              <a:gd name="T2" fmla="*/ 0 w 360"/>
              <a:gd name="T3" fmla="*/ 180 h 359"/>
              <a:gd name="T4" fmla="*/ 181 w 360"/>
              <a:gd name="T5" fmla="*/ 358 h 359"/>
              <a:gd name="T6" fmla="*/ 359 w 360"/>
              <a:gd name="T7" fmla="*/ 177 h 359"/>
              <a:gd name="T8" fmla="*/ 178 w 360"/>
              <a:gd name="T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359">
                <a:moveTo>
                  <a:pt x="178" y="0"/>
                </a:moveTo>
                <a:cubicBezTo>
                  <a:pt x="79" y="0"/>
                  <a:pt x="0" y="81"/>
                  <a:pt x="0" y="180"/>
                </a:cubicBezTo>
                <a:cubicBezTo>
                  <a:pt x="0" y="278"/>
                  <a:pt x="82" y="358"/>
                  <a:pt x="181" y="358"/>
                </a:cubicBezTo>
                <a:cubicBezTo>
                  <a:pt x="280" y="358"/>
                  <a:pt x="359" y="276"/>
                  <a:pt x="359" y="177"/>
                </a:cubicBezTo>
                <a:cubicBezTo>
                  <a:pt x="356" y="79"/>
                  <a:pt x="274" y="0"/>
                  <a:pt x="17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0" name="Freeform 307"/>
          <p:cNvSpPr>
            <a:spLocks noChangeArrowheads="1"/>
          </p:cNvSpPr>
          <p:nvPr/>
        </p:nvSpPr>
        <p:spPr bwMode="auto">
          <a:xfrm>
            <a:off x="8736079" y="2433050"/>
            <a:ext cx="157685" cy="157685"/>
          </a:xfrm>
          <a:custGeom>
            <a:avLst/>
            <a:gdLst>
              <a:gd name="T0" fmla="*/ 180 w 365"/>
              <a:gd name="T1" fmla="*/ 3 h 368"/>
              <a:gd name="T2" fmla="*/ 0 w 365"/>
              <a:gd name="T3" fmla="*/ 186 h 368"/>
              <a:gd name="T4" fmla="*/ 183 w 365"/>
              <a:gd name="T5" fmla="*/ 367 h 368"/>
              <a:gd name="T6" fmla="*/ 364 w 365"/>
              <a:gd name="T7" fmla="*/ 183 h 368"/>
              <a:gd name="T8" fmla="*/ 180 w 365"/>
              <a:gd name="T9" fmla="*/ 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8">
                <a:moveTo>
                  <a:pt x="180" y="3"/>
                </a:moveTo>
                <a:cubicBezTo>
                  <a:pt x="81" y="3"/>
                  <a:pt x="0" y="85"/>
                  <a:pt x="0" y="186"/>
                </a:cubicBezTo>
                <a:cubicBezTo>
                  <a:pt x="0" y="285"/>
                  <a:pt x="81" y="367"/>
                  <a:pt x="183" y="367"/>
                </a:cubicBezTo>
                <a:cubicBezTo>
                  <a:pt x="285" y="367"/>
                  <a:pt x="364" y="284"/>
                  <a:pt x="364" y="183"/>
                </a:cubicBezTo>
                <a:cubicBezTo>
                  <a:pt x="364" y="81"/>
                  <a:pt x="282" y="0"/>
                  <a:pt x="180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1" name="Freeform 308"/>
          <p:cNvSpPr>
            <a:spLocks noChangeArrowheads="1"/>
          </p:cNvSpPr>
          <p:nvPr/>
        </p:nvSpPr>
        <p:spPr bwMode="auto">
          <a:xfrm>
            <a:off x="8523300" y="2448248"/>
            <a:ext cx="131088" cy="131088"/>
          </a:xfrm>
          <a:custGeom>
            <a:avLst/>
            <a:gdLst>
              <a:gd name="T0" fmla="*/ 304 w 306"/>
              <a:gd name="T1" fmla="*/ 151 h 306"/>
              <a:gd name="T2" fmla="*/ 284 w 306"/>
              <a:gd name="T3" fmla="*/ 228 h 306"/>
              <a:gd name="T4" fmla="*/ 229 w 306"/>
              <a:gd name="T5" fmla="*/ 284 h 306"/>
              <a:gd name="T6" fmla="*/ 153 w 306"/>
              <a:gd name="T7" fmla="*/ 305 h 306"/>
              <a:gd name="T8" fmla="*/ 77 w 306"/>
              <a:gd name="T9" fmla="*/ 285 h 306"/>
              <a:gd name="T10" fmla="*/ 20 w 306"/>
              <a:gd name="T11" fmla="*/ 229 h 306"/>
              <a:gd name="T12" fmla="*/ 0 w 306"/>
              <a:gd name="T13" fmla="*/ 153 h 306"/>
              <a:gd name="T14" fmla="*/ 20 w 306"/>
              <a:gd name="T15" fmla="*/ 77 h 306"/>
              <a:gd name="T16" fmla="*/ 75 w 306"/>
              <a:gd name="T17" fmla="*/ 21 h 306"/>
              <a:gd name="T18" fmla="*/ 151 w 306"/>
              <a:gd name="T19" fmla="*/ 0 h 306"/>
              <a:gd name="T20" fmla="*/ 228 w 306"/>
              <a:gd name="T21" fmla="*/ 20 h 306"/>
              <a:gd name="T22" fmla="*/ 284 w 306"/>
              <a:gd name="T23" fmla="*/ 75 h 306"/>
              <a:gd name="T24" fmla="*/ 304 w 306"/>
              <a:gd name="T25" fmla="*/ 15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306">
                <a:moveTo>
                  <a:pt x="304" y="151"/>
                </a:moveTo>
                <a:cubicBezTo>
                  <a:pt x="305" y="179"/>
                  <a:pt x="297" y="203"/>
                  <a:pt x="284" y="228"/>
                </a:cubicBezTo>
                <a:cubicBezTo>
                  <a:pt x="270" y="252"/>
                  <a:pt x="253" y="270"/>
                  <a:pt x="229" y="284"/>
                </a:cubicBezTo>
                <a:cubicBezTo>
                  <a:pt x="205" y="298"/>
                  <a:pt x="181" y="304"/>
                  <a:pt x="153" y="305"/>
                </a:cubicBezTo>
                <a:cubicBezTo>
                  <a:pt x="125" y="305"/>
                  <a:pt x="101" y="298"/>
                  <a:pt x="77" y="285"/>
                </a:cubicBezTo>
                <a:cubicBezTo>
                  <a:pt x="52" y="271"/>
                  <a:pt x="34" y="253"/>
                  <a:pt x="20" y="229"/>
                </a:cubicBezTo>
                <a:cubicBezTo>
                  <a:pt x="5" y="205"/>
                  <a:pt x="0" y="181"/>
                  <a:pt x="0" y="153"/>
                </a:cubicBezTo>
                <a:cubicBezTo>
                  <a:pt x="0" y="125"/>
                  <a:pt x="6" y="101"/>
                  <a:pt x="20" y="77"/>
                </a:cubicBezTo>
                <a:cubicBezTo>
                  <a:pt x="34" y="52"/>
                  <a:pt x="51" y="35"/>
                  <a:pt x="75" y="21"/>
                </a:cubicBezTo>
                <a:cubicBezTo>
                  <a:pt x="99" y="6"/>
                  <a:pt x="123" y="0"/>
                  <a:pt x="151" y="0"/>
                </a:cubicBezTo>
                <a:cubicBezTo>
                  <a:pt x="179" y="0"/>
                  <a:pt x="203" y="6"/>
                  <a:pt x="228" y="20"/>
                </a:cubicBezTo>
                <a:cubicBezTo>
                  <a:pt x="252" y="34"/>
                  <a:pt x="270" y="50"/>
                  <a:pt x="284" y="75"/>
                </a:cubicBezTo>
                <a:cubicBezTo>
                  <a:pt x="298" y="99"/>
                  <a:pt x="304" y="123"/>
                  <a:pt x="304" y="15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2" name="Freeform 309"/>
          <p:cNvSpPr>
            <a:spLocks noChangeArrowheads="1"/>
          </p:cNvSpPr>
          <p:nvPr/>
        </p:nvSpPr>
        <p:spPr bwMode="auto">
          <a:xfrm>
            <a:off x="8285824" y="2433050"/>
            <a:ext cx="161484" cy="161485"/>
          </a:xfrm>
          <a:custGeom>
            <a:avLst/>
            <a:gdLst>
              <a:gd name="T0" fmla="*/ 183 w 373"/>
              <a:gd name="T1" fmla="*/ 0 h 373"/>
              <a:gd name="T2" fmla="*/ 0 w 373"/>
              <a:gd name="T3" fmla="*/ 186 h 373"/>
              <a:gd name="T4" fmla="*/ 186 w 373"/>
              <a:gd name="T5" fmla="*/ 372 h 373"/>
              <a:gd name="T6" fmla="*/ 369 w 373"/>
              <a:gd name="T7" fmla="*/ 186 h 373"/>
              <a:gd name="T8" fmla="*/ 183 w 373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3" h="373">
                <a:moveTo>
                  <a:pt x="183" y="0"/>
                </a:moveTo>
                <a:cubicBezTo>
                  <a:pt x="81" y="0"/>
                  <a:pt x="0" y="84"/>
                  <a:pt x="0" y="186"/>
                </a:cubicBezTo>
                <a:cubicBezTo>
                  <a:pt x="0" y="288"/>
                  <a:pt x="84" y="372"/>
                  <a:pt x="186" y="372"/>
                </a:cubicBezTo>
                <a:cubicBezTo>
                  <a:pt x="287" y="372"/>
                  <a:pt x="372" y="288"/>
                  <a:pt x="369" y="186"/>
                </a:cubicBezTo>
                <a:cubicBezTo>
                  <a:pt x="366" y="84"/>
                  <a:pt x="285" y="0"/>
                  <a:pt x="18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3" name="Freeform 310"/>
          <p:cNvSpPr>
            <a:spLocks noChangeArrowheads="1"/>
          </p:cNvSpPr>
          <p:nvPr/>
        </p:nvSpPr>
        <p:spPr bwMode="auto">
          <a:xfrm>
            <a:off x="8059746" y="2434950"/>
            <a:ext cx="159584" cy="159584"/>
          </a:xfrm>
          <a:custGeom>
            <a:avLst/>
            <a:gdLst>
              <a:gd name="T0" fmla="*/ 184 w 371"/>
              <a:gd name="T1" fmla="*/ 0 h 371"/>
              <a:gd name="T2" fmla="*/ 0 w 371"/>
              <a:gd name="T3" fmla="*/ 187 h 371"/>
              <a:gd name="T4" fmla="*/ 187 w 371"/>
              <a:gd name="T5" fmla="*/ 370 h 371"/>
              <a:gd name="T6" fmla="*/ 370 w 371"/>
              <a:gd name="T7" fmla="*/ 184 h 371"/>
              <a:gd name="T8" fmla="*/ 184 w 371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1">
                <a:moveTo>
                  <a:pt x="184" y="0"/>
                </a:moveTo>
                <a:cubicBezTo>
                  <a:pt x="82" y="0"/>
                  <a:pt x="0" y="85"/>
                  <a:pt x="0" y="187"/>
                </a:cubicBezTo>
                <a:cubicBezTo>
                  <a:pt x="0" y="288"/>
                  <a:pt x="85" y="370"/>
                  <a:pt x="187" y="370"/>
                </a:cubicBezTo>
                <a:cubicBezTo>
                  <a:pt x="288" y="370"/>
                  <a:pt x="370" y="286"/>
                  <a:pt x="370" y="184"/>
                </a:cubicBezTo>
                <a:cubicBezTo>
                  <a:pt x="367" y="82"/>
                  <a:pt x="285" y="0"/>
                  <a:pt x="18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" name="Freeform 311"/>
          <p:cNvSpPr>
            <a:spLocks noChangeArrowheads="1"/>
          </p:cNvSpPr>
          <p:nvPr/>
        </p:nvSpPr>
        <p:spPr bwMode="auto">
          <a:xfrm>
            <a:off x="7848867" y="2450149"/>
            <a:ext cx="131087" cy="131087"/>
          </a:xfrm>
          <a:custGeom>
            <a:avLst/>
            <a:gdLst>
              <a:gd name="T0" fmla="*/ 150 w 303"/>
              <a:gd name="T1" fmla="*/ 0 h 303"/>
              <a:gd name="T2" fmla="*/ 0 w 303"/>
              <a:gd name="T3" fmla="*/ 153 h 303"/>
              <a:gd name="T4" fmla="*/ 153 w 303"/>
              <a:gd name="T5" fmla="*/ 302 h 303"/>
              <a:gd name="T6" fmla="*/ 302 w 303"/>
              <a:gd name="T7" fmla="*/ 150 h 303"/>
              <a:gd name="T8" fmla="*/ 150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50" y="0"/>
                </a:moveTo>
                <a:cubicBezTo>
                  <a:pt x="65" y="0"/>
                  <a:pt x="0" y="68"/>
                  <a:pt x="0" y="153"/>
                </a:cubicBezTo>
                <a:cubicBezTo>
                  <a:pt x="0" y="234"/>
                  <a:pt x="68" y="302"/>
                  <a:pt x="153" y="302"/>
                </a:cubicBezTo>
                <a:cubicBezTo>
                  <a:pt x="234" y="302"/>
                  <a:pt x="302" y="234"/>
                  <a:pt x="302" y="150"/>
                </a:cubicBezTo>
                <a:cubicBezTo>
                  <a:pt x="299" y="68"/>
                  <a:pt x="232" y="0"/>
                  <a:pt x="15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5" name="Freeform 312"/>
          <p:cNvSpPr>
            <a:spLocks noChangeArrowheads="1"/>
          </p:cNvSpPr>
          <p:nvPr/>
        </p:nvSpPr>
        <p:spPr bwMode="auto">
          <a:xfrm>
            <a:off x="7637987" y="2467246"/>
            <a:ext cx="100691" cy="100691"/>
          </a:xfrm>
          <a:custGeom>
            <a:avLst/>
            <a:gdLst>
              <a:gd name="T0" fmla="*/ 116 w 233"/>
              <a:gd name="T1" fmla="*/ 0 h 232"/>
              <a:gd name="T2" fmla="*/ 0 w 233"/>
              <a:gd name="T3" fmla="*/ 116 h 232"/>
              <a:gd name="T4" fmla="*/ 116 w 233"/>
              <a:gd name="T5" fmla="*/ 231 h 232"/>
              <a:gd name="T6" fmla="*/ 232 w 233"/>
              <a:gd name="T7" fmla="*/ 116 h 232"/>
              <a:gd name="T8" fmla="*/ 116 w 233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1" y="0"/>
                  <a:pt x="0" y="53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2" y="178"/>
                  <a:pt x="232" y="116"/>
                </a:cubicBezTo>
                <a:cubicBezTo>
                  <a:pt x="232" y="53"/>
                  <a:pt x="181" y="0"/>
                  <a:pt x="11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" name="Freeform 313"/>
          <p:cNvSpPr>
            <a:spLocks noChangeArrowheads="1"/>
          </p:cNvSpPr>
          <p:nvPr/>
        </p:nvSpPr>
        <p:spPr bwMode="auto">
          <a:xfrm>
            <a:off x="7423309" y="2478645"/>
            <a:ext cx="77892" cy="77893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42" y="0"/>
                  <a:pt x="91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" name="Freeform 324"/>
          <p:cNvSpPr>
            <a:spLocks noChangeArrowheads="1"/>
          </p:cNvSpPr>
          <p:nvPr/>
        </p:nvSpPr>
        <p:spPr bwMode="auto">
          <a:xfrm>
            <a:off x="8984955" y="2229770"/>
            <a:ext cx="108289" cy="110189"/>
          </a:xfrm>
          <a:custGeom>
            <a:avLst/>
            <a:gdLst>
              <a:gd name="T0" fmla="*/ 124 w 252"/>
              <a:gd name="T1" fmla="*/ 3 h 255"/>
              <a:gd name="T2" fmla="*/ 0 w 252"/>
              <a:gd name="T3" fmla="*/ 130 h 255"/>
              <a:gd name="T4" fmla="*/ 127 w 252"/>
              <a:gd name="T5" fmla="*/ 254 h 255"/>
              <a:gd name="T6" fmla="*/ 251 w 252"/>
              <a:gd name="T7" fmla="*/ 130 h 255"/>
              <a:gd name="T8" fmla="*/ 124 w 252"/>
              <a:gd name="T9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3"/>
                </a:moveTo>
                <a:cubicBezTo>
                  <a:pt x="54" y="3"/>
                  <a:pt x="0" y="60"/>
                  <a:pt x="0" y="130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5" y="254"/>
                  <a:pt x="251" y="198"/>
                  <a:pt x="251" y="130"/>
                </a:cubicBezTo>
                <a:cubicBezTo>
                  <a:pt x="248" y="57"/>
                  <a:pt x="192" y="0"/>
                  <a:pt x="124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8" name="Freeform 325"/>
          <p:cNvSpPr>
            <a:spLocks noChangeArrowheads="1"/>
          </p:cNvSpPr>
          <p:nvPr/>
        </p:nvSpPr>
        <p:spPr bwMode="auto">
          <a:xfrm>
            <a:off x="8768377" y="2241169"/>
            <a:ext cx="93090" cy="91191"/>
          </a:xfrm>
          <a:custGeom>
            <a:avLst/>
            <a:gdLst>
              <a:gd name="T0" fmla="*/ 104 w 215"/>
              <a:gd name="T1" fmla="*/ 0 h 213"/>
              <a:gd name="T2" fmla="*/ 0 w 215"/>
              <a:gd name="T3" fmla="*/ 107 h 213"/>
              <a:gd name="T4" fmla="*/ 107 w 215"/>
              <a:gd name="T5" fmla="*/ 212 h 213"/>
              <a:gd name="T6" fmla="*/ 212 w 215"/>
              <a:gd name="T7" fmla="*/ 104 h 213"/>
              <a:gd name="T8" fmla="*/ 104 w 215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3">
                <a:moveTo>
                  <a:pt x="104" y="0"/>
                </a:moveTo>
                <a:cubicBezTo>
                  <a:pt x="45" y="0"/>
                  <a:pt x="0" y="48"/>
                  <a:pt x="0" y="107"/>
                </a:cubicBezTo>
                <a:cubicBezTo>
                  <a:pt x="0" y="166"/>
                  <a:pt x="48" y="212"/>
                  <a:pt x="107" y="212"/>
                </a:cubicBezTo>
                <a:cubicBezTo>
                  <a:pt x="166" y="212"/>
                  <a:pt x="214" y="164"/>
                  <a:pt x="212" y="104"/>
                </a:cubicBezTo>
                <a:cubicBezTo>
                  <a:pt x="212" y="48"/>
                  <a:pt x="164" y="0"/>
                  <a:pt x="10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9" name="Freeform 326"/>
          <p:cNvSpPr>
            <a:spLocks noChangeArrowheads="1"/>
          </p:cNvSpPr>
          <p:nvPr/>
        </p:nvSpPr>
        <p:spPr bwMode="auto">
          <a:xfrm>
            <a:off x="8525201" y="2224070"/>
            <a:ext cx="125388" cy="125388"/>
          </a:xfrm>
          <a:custGeom>
            <a:avLst/>
            <a:gdLst>
              <a:gd name="T0" fmla="*/ 144 w 292"/>
              <a:gd name="T1" fmla="*/ 0 h 292"/>
              <a:gd name="T2" fmla="*/ 0 w 292"/>
              <a:gd name="T3" fmla="*/ 147 h 292"/>
              <a:gd name="T4" fmla="*/ 147 w 292"/>
              <a:gd name="T5" fmla="*/ 291 h 292"/>
              <a:gd name="T6" fmla="*/ 291 w 292"/>
              <a:gd name="T7" fmla="*/ 144 h 292"/>
              <a:gd name="T8" fmla="*/ 144 w 292"/>
              <a:gd name="T9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2">
                <a:moveTo>
                  <a:pt x="144" y="0"/>
                </a:moveTo>
                <a:cubicBezTo>
                  <a:pt x="62" y="0"/>
                  <a:pt x="0" y="65"/>
                  <a:pt x="0" y="147"/>
                </a:cubicBezTo>
                <a:cubicBezTo>
                  <a:pt x="0" y="226"/>
                  <a:pt x="65" y="291"/>
                  <a:pt x="147" y="291"/>
                </a:cubicBezTo>
                <a:cubicBezTo>
                  <a:pt x="226" y="291"/>
                  <a:pt x="291" y="226"/>
                  <a:pt x="291" y="144"/>
                </a:cubicBezTo>
                <a:cubicBezTo>
                  <a:pt x="291" y="65"/>
                  <a:pt x="226" y="0"/>
                  <a:pt x="14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730" name="Freeform 327"/>
          <p:cNvSpPr>
            <a:spLocks noChangeArrowheads="1"/>
          </p:cNvSpPr>
          <p:nvPr/>
        </p:nvSpPr>
        <p:spPr bwMode="auto">
          <a:xfrm>
            <a:off x="8289624" y="2214572"/>
            <a:ext cx="148185" cy="148185"/>
          </a:xfrm>
          <a:custGeom>
            <a:avLst/>
            <a:gdLst>
              <a:gd name="T0" fmla="*/ 169 w 345"/>
              <a:gd name="T1" fmla="*/ 0 h 342"/>
              <a:gd name="T2" fmla="*/ 0 w 345"/>
              <a:gd name="T3" fmla="*/ 172 h 342"/>
              <a:gd name="T4" fmla="*/ 172 w 345"/>
              <a:gd name="T5" fmla="*/ 341 h 342"/>
              <a:gd name="T6" fmla="*/ 341 w 345"/>
              <a:gd name="T7" fmla="*/ 169 h 342"/>
              <a:gd name="T8" fmla="*/ 169 w 345"/>
              <a:gd name="T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2">
                <a:moveTo>
                  <a:pt x="169" y="0"/>
                </a:moveTo>
                <a:cubicBezTo>
                  <a:pt x="76" y="0"/>
                  <a:pt x="0" y="76"/>
                  <a:pt x="0" y="172"/>
                </a:cubicBezTo>
                <a:cubicBezTo>
                  <a:pt x="0" y="265"/>
                  <a:pt x="76" y="341"/>
                  <a:pt x="172" y="341"/>
                </a:cubicBezTo>
                <a:cubicBezTo>
                  <a:pt x="268" y="341"/>
                  <a:pt x="344" y="265"/>
                  <a:pt x="341" y="169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1" name="Freeform 328"/>
          <p:cNvSpPr>
            <a:spLocks noChangeArrowheads="1"/>
          </p:cNvSpPr>
          <p:nvPr/>
        </p:nvSpPr>
        <p:spPr bwMode="auto">
          <a:xfrm>
            <a:off x="8067345" y="2216471"/>
            <a:ext cx="144386" cy="144386"/>
          </a:xfrm>
          <a:custGeom>
            <a:avLst/>
            <a:gdLst>
              <a:gd name="T0" fmla="*/ 166 w 334"/>
              <a:gd name="T1" fmla="*/ 0 h 337"/>
              <a:gd name="T2" fmla="*/ 0 w 334"/>
              <a:gd name="T3" fmla="*/ 170 h 337"/>
              <a:gd name="T4" fmla="*/ 166 w 334"/>
              <a:gd name="T5" fmla="*/ 336 h 337"/>
              <a:gd name="T6" fmla="*/ 333 w 334"/>
              <a:gd name="T7" fmla="*/ 170 h 337"/>
              <a:gd name="T8" fmla="*/ 166 w 334"/>
              <a:gd name="T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7">
                <a:moveTo>
                  <a:pt x="166" y="0"/>
                </a:moveTo>
                <a:cubicBezTo>
                  <a:pt x="73" y="0"/>
                  <a:pt x="0" y="77"/>
                  <a:pt x="0" y="170"/>
                </a:cubicBezTo>
                <a:cubicBezTo>
                  <a:pt x="0" y="263"/>
                  <a:pt x="76" y="336"/>
                  <a:pt x="166" y="336"/>
                </a:cubicBezTo>
                <a:cubicBezTo>
                  <a:pt x="259" y="336"/>
                  <a:pt x="333" y="260"/>
                  <a:pt x="333" y="170"/>
                </a:cubicBezTo>
                <a:cubicBezTo>
                  <a:pt x="333" y="77"/>
                  <a:pt x="259" y="0"/>
                  <a:pt x="16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2" name="Freeform 329"/>
          <p:cNvSpPr>
            <a:spLocks noChangeArrowheads="1"/>
          </p:cNvSpPr>
          <p:nvPr/>
        </p:nvSpPr>
        <p:spPr bwMode="auto">
          <a:xfrm>
            <a:off x="7852667" y="2229770"/>
            <a:ext cx="121588" cy="123487"/>
          </a:xfrm>
          <a:custGeom>
            <a:avLst/>
            <a:gdLst>
              <a:gd name="T0" fmla="*/ 141 w 283"/>
              <a:gd name="T1" fmla="*/ 2 h 286"/>
              <a:gd name="T2" fmla="*/ 0 w 283"/>
              <a:gd name="T3" fmla="*/ 143 h 286"/>
              <a:gd name="T4" fmla="*/ 141 w 283"/>
              <a:gd name="T5" fmla="*/ 285 h 286"/>
              <a:gd name="T6" fmla="*/ 279 w 283"/>
              <a:gd name="T7" fmla="*/ 143 h 286"/>
              <a:gd name="T8" fmla="*/ 141 w 283"/>
              <a:gd name="T9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2"/>
                </a:moveTo>
                <a:cubicBezTo>
                  <a:pt x="62" y="2"/>
                  <a:pt x="0" y="67"/>
                  <a:pt x="0" y="143"/>
                </a:cubicBezTo>
                <a:cubicBezTo>
                  <a:pt x="0" y="223"/>
                  <a:pt x="62" y="285"/>
                  <a:pt x="141" y="285"/>
                </a:cubicBezTo>
                <a:cubicBezTo>
                  <a:pt x="220" y="285"/>
                  <a:pt x="282" y="220"/>
                  <a:pt x="279" y="143"/>
                </a:cubicBezTo>
                <a:cubicBezTo>
                  <a:pt x="279" y="64"/>
                  <a:pt x="217" y="0"/>
                  <a:pt x="141" y="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3" name="Freeform 330"/>
          <p:cNvSpPr>
            <a:spLocks noChangeArrowheads="1"/>
          </p:cNvSpPr>
          <p:nvPr/>
        </p:nvSpPr>
        <p:spPr bwMode="auto">
          <a:xfrm>
            <a:off x="7641787" y="2244969"/>
            <a:ext cx="93091" cy="93090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7 h 216"/>
              <a:gd name="T4" fmla="*/ 107 w 215"/>
              <a:gd name="T5" fmla="*/ 215 h 216"/>
              <a:gd name="T6" fmla="*/ 214 w 215"/>
              <a:gd name="T7" fmla="*/ 107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7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7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4" name="Freeform 331"/>
          <p:cNvSpPr>
            <a:spLocks noChangeArrowheads="1"/>
          </p:cNvSpPr>
          <p:nvPr/>
        </p:nvSpPr>
        <p:spPr bwMode="auto">
          <a:xfrm>
            <a:off x="7425208" y="2256368"/>
            <a:ext cx="74093" cy="74092"/>
          </a:xfrm>
          <a:custGeom>
            <a:avLst/>
            <a:gdLst>
              <a:gd name="T0" fmla="*/ 85 w 173"/>
              <a:gd name="T1" fmla="*/ 0 h 173"/>
              <a:gd name="T2" fmla="*/ 0 w 173"/>
              <a:gd name="T3" fmla="*/ 87 h 173"/>
              <a:gd name="T4" fmla="*/ 85 w 173"/>
              <a:gd name="T5" fmla="*/ 172 h 173"/>
              <a:gd name="T6" fmla="*/ 170 w 173"/>
              <a:gd name="T7" fmla="*/ 87 h 173"/>
              <a:gd name="T8" fmla="*/ 85 w 17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7"/>
                </a:cubicBezTo>
                <a:cubicBezTo>
                  <a:pt x="172" y="36"/>
                  <a:pt x="133" y="0"/>
                  <a:pt x="8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3" name="Freeform 340"/>
          <p:cNvSpPr>
            <a:spLocks noChangeArrowheads="1"/>
          </p:cNvSpPr>
          <p:nvPr/>
        </p:nvSpPr>
        <p:spPr bwMode="auto">
          <a:xfrm>
            <a:off x="8988755" y="2011291"/>
            <a:ext cx="98790" cy="100691"/>
          </a:xfrm>
          <a:custGeom>
            <a:avLst/>
            <a:gdLst>
              <a:gd name="T0" fmla="*/ 115 w 229"/>
              <a:gd name="T1" fmla="*/ 0 h 232"/>
              <a:gd name="T2" fmla="*/ 0 w 229"/>
              <a:gd name="T3" fmla="*/ 115 h 232"/>
              <a:gd name="T4" fmla="*/ 115 w 229"/>
              <a:gd name="T5" fmla="*/ 228 h 232"/>
              <a:gd name="T6" fmla="*/ 228 w 229"/>
              <a:gd name="T7" fmla="*/ 112 h 232"/>
              <a:gd name="T8" fmla="*/ 115 w 229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232">
                <a:moveTo>
                  <a:pt x="115" y="0"/>
                </a:moveTo>
                <a:cubicBezTo>
                  <a:pt x="50" y="0"/>
                  <a:pt x="0" y="50"/>
                  <a:pt x="0" y="115"/>
                </a:cubicBezTo>
                <a:cubicBezTo>
                  <a:pt x="0" y="180"/>
                  <a:pt x="50" y="231"/>
                  <a:pt x="115" y="228"/>
                </a:cubicBezTo>
                <a:cubicBezTo>
                  <a:pt x="177" y="228"/>
                  <a:pt x="228" y="177"/>
                  <a:pt x="228" y="112"/>
                </a:cubicBezTo>
                <a:cubicBezTo>
                  <a:pt x="228" y="50"/>
                  <a:pt x="177" y="0"/>
                  <a:pt x="11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4" name="Freeform 341"/>
          <p:cNvSpPr>
            <a:spLocks noChangeArrowheads="1"/>
          </p:cNvSpPr>
          <p:nvPr/>
        </p:nvSpPr>
        <p:spPr bwMode="auto">
          <a:xfrm>
            <a:off x="8770276" y="2018890"/>
            <a:ext cx="87391" cy="87391"/>
          </a:xfrm>
          <a:custGeom>
            <a:avLst/>
            <a:gdLst>
              <a:gd name="T0" fmla="*/ 98 w 204"/>
              <a:gd name="T1" fmla="*/ 0 h 201"/>
              <a:gd name="T2" fmla="*/ 0 w 204"/>
              <a:gd name="T3" fmla="*/ 101 h 201"/>
              <a:gd name="T4" fmla="*/ 101 w 204"/>
              <a:gd name="T5" fmla="*/ 200 h 201"/>
              <a:gd name="T6" fmla="*/ 200 w 204"/>
              <a:gd name="T7" fmla="*/ 98 h 201"/>
              <a:gd name="T8" fmla="*/ 98 w 204"/>
              <a:gd name="T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1">
                <a:moveTo>
                  <a:pt x="98" y="0"/>
                </a:moveTo>
                <a:cubicBezTo>
                  <a:pt x="42" y="0"/>
                  <a:pt x="0" y="44"/>
                  <a:pt x="0" y="101"/>
                </a:cubicBezTo>
                <a:cubicBezTo>
                  <a:pt x="0" y="157"/>
                  <a:pt x="44" y="200"/>
                  <a:pt x="101" y="200"/>
                </a:cubicBezTo>
                <a:cubicBezTo>
                  <a:pt x="157" y="200"/>
                  <a:pt x="203" y="155"/>
                  <a:pt x="200" y="98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5" name="Freeform 342"/>
          <p:cNvSpPr>
            <a:spLocks noChangeArrowheads="1"/>
          </p:cNvSpPr>
          <p:nvPr/>
        </p:nvSpPr>
        <p:spPr bwMode="auto">
          <a:xfrm>
            <a:off x="8559397" y="2032190"/>
            <a:ext cx="58894" cy="58894"/>
          </a:xfrm>
          <a:custGeom>
            <a:avLst/>
            <a:gdLst>
              <a:gd name="T0" fmla="*/ 136 w 137"/>
              <a:gd name="T1" fmla="*/ 68 h 137"/>
              <a:gd name="T2" fmla="*/ 127 w 137"/>
              <a:gd name="T3" fmla="*/ 102 h 137"/>
              <a:gd name="T4" fmla="*/ 102 w 137"/>
              <a:gd name="T5" fmla="*/ 127 h 137"/>
              <a:gd name="T6" fmla="*/ 69 w 137"/>
              <a:gd name="T7" fmla="*/ 136 h 137"/>
              <a:gd name="T8" fmla="*/ 35 w 137"/>
              <a:gd name="T9" fmla="*/ 127 h 137"/>
              <a:gd name="T10" fmla="*/ 10 w 137"/>
              <a:gd name="T11" fmla="*/ 102 h 137"/>
              <a:gd name="T12" fmla="*/ 1 w 137"/>
              <a:gd name="T13" fmla="*/ 68 h 137"/>
              <a:gd name="T14" fmla="*/ 9 w 137"/>
              <a:gd name="T15" fmla="*/ 35 h 137"/>
              <a:gd name="T16" fmla="*/ 34 w 137"/>
              <a:gd name="T17" fmla="*/ 10 h 137"/>
              <a:gd name="T18" fmla="*/ 68 w 137"/>
              <a:gd name="T19" fmla="*/ 0 h 137"/>
              <a:gd name="T20" fmla="*/ 102 w 137"/>
              <a:gd name="T21" fmla="*/ 9 h 137"/>
              <a:gd name="T22" fmla="*/ 127 w 137"/>
              <a:gd name="T23" fmla="*/ 34 h 137"/>
              <a:gd name="T24" fmla="*/ 136 w 137"/>
              <a:gd name="T25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36" y="68"/>
                </a:moveTo>
                <a:cubicBezTo>
                  <a:pt x="136" y="80"/>
                  <a:pt x="133" y="91"/>
                  <a:pt x="127" y="102"/>
                </a:cubicBezTo>
                <a:cubicBezTo>
                  <a:pt x="121" y="113"/>
                  <a:pt x="112" y="120"/>
                  <a:pt x="102" y="127"/>
                </a:cubicBezTo>
                <a:cubicBezTo>
                  <a:pt x="91" y="133"/>
                  <a:pt x="81" y="136"/>
                  <a:pt x="69" y="136"/>
                </a:cubicBezTo>
                <a:cubicBezTo>
                  <a:pt x="56" y="136"/>
                  <a:pt x="46" y="133"/>
                  <a:pt x="35" y="127"/>
                </a:cubicBezTo>
                <a:cubicBezTo>
                  <a:pt x="24" y="121"/>
                  <a:pt x="16" y="112"/>
                  <a:pt x="10" y="102"/>
                </a:cubicBezTo>
                <a:cubicBezTo>
                  <a:pt x="3" y="91"/>
                  <a:pt x="1" y="80"/>
                  <a:pt x="1" y="68"/>
                </a:cubicBezTo>
                <a:cubicBezTo>
                  <a:pt x="0" y="55"/>
                  <a:pt x="2" y="45"/>
                  <a:pt x="9" y="35"/>
                </a:cubicBezTo>
                <a:cubicBezTo>
                  <a:pt x="15" y="24"/>
                  <a:pt x="23" y="16"/>
                  <a:pt x="34" y="10"/>
                </a:cubicBezTo>
                <a:cubicBezTo>
                  <a:pt x="45" y="3"/>
                  <a:pt x="55" y="0"/>
                  <a:pt x="68" y="0"/>
                </a:cubicBezTo>
                <a:cubicBezTo>
                  <a:pt x="80" y="0"/>
                  <a:pt x="91" y="2"/>
                  <a:pt x="102" y="9"/>
                </a:cubicBezTo>
                <a:cubicBezTo>
                  <a:pt x="113" y="15"/>
                  <a:pt x="120" y="23"/>
                  <a:pt x="127" y="34"/>
                </a:cubicBezTo>
                <a:cubicBezTo>
                  <a:pt x="133" y="45"/>
                  <a:pt x="136" y="55"/>
                  <a:pt x="136" y="68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6" name="Freeform 343"/>
          <p:cNvSpPr>
            <a:spLocks noChangeArrowheads="1"/>
          </p:cNvSpPr>
          <p:nvPr/>
        </p:nvSpPr>
        <p:spPr bwMode="auto">
          <a:xfrm>
            <a:off x="8337119" y="2039789"/>
            <a:ext cx="49395" cy="49395"/>
          </a:xfrm>
          <a:custGeom>
            <a:avLst/>
            <a:gdLst>
              <a:gd name="T0" fmla="*/ 56 w 114"/>
              <a:gd name="T1" fmla="*/ 0 h 113"/>
              <a:gd name="T2" fmla="*/ 0 w 114"/>
              <a:gd name="T3" fmla="*/ 56 h 113"/>
              <a:gd name="T4" fmla="*/ 56 w 114"/>
              <a:gd name="T5" fmla="*/ 112 h 113"/>
              <a:gd name="T6" fmla="*/ 113 w 114"/>
              <a:gd name="T7" fmla="*/ 56 h 113"/>
              <a:gd name="T8" fmla="*/ 56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3" y="87"/>
                  <a:pt x="113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" name="Freeform 344"/>
          <p:cNvSpPr>
            <a:spLocks noChangeArrowheads="1"/>
          </p:cNvSpPr>
          <p:nvPr/>
        </p:nvSpPr>
        <p:spPr bwMode="auto">
          <a:xfrm>
            <a:off x="8073045" y="2001793"/>
            <a:ext cx="129187" cy="127287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8" name="Freeform 345"/>
          <p:cNvSpPr>
            <a:spLocks noChangeArrowheads="1"/>
          </p:cNvSpPr>
          <p:nvPr/>
        </p:nvSpPr>
        <p:spPr bwMode="auto">
          <a:xfrm>
            <a:off x="7858366" y="2011291"/>
            <a:ext cx="106390" cy="108290"/>
          </a:xfrm>
          <a:custGeom>
            <a:avLst/>
            <a:gdLst>
              <a:gd name="T0" fmla="*/ 124 w 249"/>
              <a:gd name="T1" fmla="*/ 0 h 250"/>
              <a:gd name="T2" fmla="*/ 0 w 249"/>
              <a:gd name="T3" fmla="*/ 125 h 250"/>
              <a:gd name="T4" fmla="*/ 124 w 249"/>
              <a:gd name="T5" fmla="*/ 249 h 250"/>
              <a:gd name="T6" fmla="*/ 248 w 249"/>
              <a:gd name="T7" fmla="*/ 122 h 250"/>
              <a:gd name="T8" fmla="*/ 124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4" y="0"/>
                </a:moveTo>
                <a:cubicBezTo>
                  <a:pt x="56" y="0"/>
                  <a:pt x="0" y="57"/>
                  <a:pt x="0" y="125"/>
                </a:cubicBezTo>
                <a:cubicBezTo>
                  <a:pt x="0" y="195"/>
                  <a:pt x="56" y="249"/>
                  <a:pt x="124" y="249"/>
                </a:cubicBezTo>
                <a:cubicBezTo>
                  <a:pt x="192" y="249"/>
                  <a:pt x="248" y="192"/>
                  <a:pt x="248" y="122"/>
                </a:cubicBezTo>
                <a:cubicBezTo>
                  <a:pt x="248" y="57"/>
                  <a:pt x="192" y="0"/>
                  <a:pt x="12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9" name="Freeform 346"/>
          <p:cNvSpPr>
            <a:spLocks noChangeArrowheads="1"/>
          </p:cNvSpPr>
          <p:nvPr/>
        </p:nvSpPr>
        <p:spPr bwMode="auto">
          <a:xfrm>
            <a:off x="7643687" y="2024590"/>
            <a:ext cx="85491" cy="85491"/>
          </a:xfrm>
          <a:custGeom>
            <a:avLst/>
            <a:gdLst>
              <a:gd name="T0" fmla="*/ 99 w 199"/>
              <a:gd name="T1" fmla="*/ 2 h 198"/>
              <a:gd name="T2" fmla="*/ 3 w 199"/>
              <a:gd name="T3" fmla="*/ 101 h 198"/>
              <a:gd name="T4" fmla="*/ 102 w 199"/>
              <a:gd name="T5" fmla="*/ 197 h 198"/>
              <a:gd name="T6" fmla="*/ 198 w 199"/>
              <a:gd name="T7" fmla="*/ 98 h 198"/>
              <a:gd name="T8" fmla="*/ 99 w 199"/>
              <a:gd name="T9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8">
                <a:moveTo>
                  <a:pt x="99" y="2"/>
                </a:moveTo>
                <a:cubicBezTo>
                  <a:pt x="45" y="2"/>
                  <a:pt x="0" y="48"/>
                  <a:pt x="3" y="101"/>
                </a:cubicBezTo>
                <a:cubicBezTo>
                  <a:pt x="3" y="155"/>
                  <a:pt x="48" y="197"/>
                  <a:pt x="102" y="197"/>
                </a:cubicBezTo>
                <a:cubicBezTo>
                  <a:pt x="155" y="197"/>
                  <a:pt x="198" y="155"/>
                  <a:pt x="198" y="98"/>
                </a:cubicBezTo>
                <a:cubicBezTo>
                  <a:pt x="195" y="45"/>
                  <a:pt x="153" y="0"/>
                  <a:pt x="99" y="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0" name="Freeform 347"/>
          <p:cNvSpPr>
            <a:spLocks noChangeArrowheads="1"/>
          </p:cNvSpPr>
          <p:nvPr/>
        </p:nvSpPr>
        <p:spPr bwMode="auto">
          <a:xfrm>
            <a:off x="7429008" y="2034089"/>
            <a:ext cx="66494" cy="66494"/>
          </a:xfrm>
          <a:custGeom>
            <a:avLst/>
            <a:gdLst>
              <a:gd name="T0" fmla="*/ 76 w 153"/>
              <a:gd name="T1" fmla="*/ 0 h 153"/>
              <a:gd name="T2" fmla="*/ 0 w 153"/>
              <a:gd name="T3" fmla="*/ 76 h 153"/>
              <a:gd name="T4" fmla="*/ 76 w 153"/>
              <a:gd name="T5" fmla="*/ 152 h 153"/>
              <a:gd name="T6" fmla="*/ 152 w 153"/>
              <a:gd name="T7" fmla="*/ 76 h 153"/>
              <a:gd name="T8" fmla="*/ 76 w 153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3">
                <a:moveTo>
                  <a:pt x="76" y="0"/>
                </a:moveTo>
                <a:cubicBezTo>
                  <a:pt x="34" y="0"/>
                  <a:pt x="0" y="33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118" y="152"/>
                  <a:pt x="152" y="118"/>
                  <a:pt x="152" y="76"/>
                </a:cubicBezTo>
                <a:cubicBezTo>
                  <a:pt x="152" y="33"/>
                  <a:pt x="118" y="0"/>
                  <a:pt x="7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" name="Freeform 354"/>
          <p:cNvSpPr>
            <a:spLocks noChangeArrowheads="1"/>
          </p:cNvSpPr>
          <p:nvPr/>
        </p:nvSpPr>
        <p:spPr bwMode="auto">
          <a:xfrm>
            <a:off x="8992555" y="1790913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4"/>
                  <a:pt x="0" y="101"/>
                </a:cubicBezTo>
                <a:cubicBezTo>
                  <a:pt x="0" y="157"/>
                  <a:pt x="45" y="203"/>
                  <a:pt x="102" y="203"/>
                </a:cubicBezTo>
                <a:cubicBezTo>
                  <a:pt x="158" y="203"/>
                  <a:pt x="203" y="157"/>
                  <a:pt x="203" y="101"/>
                </a:cubicBezTo>
                <a:cubicBezTo>
                  <a:pt x="203" y="44"/>
                  <a:pt x="158" y="0"/>
                  <a:pt x="10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8" name="Freeform 355"/>
          <p:cNvSpPr>
            <a:spLocks noChangeArrowheads="1"/>
          </p:cNvSpPr>
          <p:nvPr/>
        </p:nvSpPr>
        <p:spPr bwMode="auto">
          <a:xfrm>
            <a:off x="8772176" y="1796613"/>
            <a:ext cx="77892" cy="77892"/>
          </a:xfrm>
          <a:custGeom>
            <a:avLst/>
            <a:gdLst>
              <a:gd name="T0" fmla="*/ 90 w 182"/>
              <a:gd name="T1" fmla="*/ 0 h 182"/>
              <a:gd name="T2" fmla="*/ 0 w 182"/>
              <a:gd name="T3" fmla="*/ 90 h 182"/>
              <a:gd name="T4" fmla="*/ 90 w 182"/>
              <a:gd name="T5" fmla="*/ 181 h 182"/>
              <a:gd name="T6" fmla="*/ 181 w 182"/>
              <a:gd name="T7" fmla="*/ 90 h 182"/>
              <a:gd name="T8" fmla="*/ 90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0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0" y="181"/>
                </a:cubicBezTo>
                <a:cubicBezTo>
                  <a:pt x="141" y="181"/>
                  <a:pt x="181" y="141"/>
                  <a:pt x="181" y="90"/>
                </a:cubicBezTo>
                <a:cubicBezTo>
                  <a:pt x="181" y="39"/>
                  <a:pt x="141" y="0"/>
                  <a:pt x="9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9" name="Freeform 356"/>
          <p:cNvSpPr>
            <a:spLocks noChangeArrowheads="1"/>
          </p:cNvSpPr>
          <p:nvPr/>
        </p:nvSpPr>
        <p:spPr bwMode="auto">
          <a:xfrm>
            <a:off x="8561296" y="1811811"/>
            <a:ext cx="53195" cy="53195"/>
          </a:xfrm>
          <a:custGeom>
            <a:avLst/>
            <a:gdLst>
              <a:gd name="T0" fmla="*/ 59 w 125"/>
              <a:gd name="T1" fmla="*/ 0 h 125"/>
              <a:gd name="T2" fmla="*/ 0 w 125"/>
              <a:gd name="T3" fmla="*/ 62 h 125"/>
              <a:gd name="T4" fmla="*/ 62 w 125"/>
              <a:gd name="T5" fmla="*/ 124 h 125"/>
              <a:gd name="T6" fmla="*/ 124 w 125"/>
              <a:gd name="T7" fmla="*/ 62 h 125"/>
              <a:gd name="T8" fmla="*/ 59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59" y="0"/>
                </a:moveTo>
                <a:cubicBezTo>
                  <a:pt x="26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19" y="25"/>
                  <a:pt x="90" y="0"/>
                  <a:pt x="59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0" name="Freeform 357"/>
          <p:cNvSpPr>
            <a:spLocks noChangeArrowheads="1"/>
          </p:cNvSpPr>
          <p:nvPr/>
        </p:nvSpPr>
        <p:spPr bwMode="auto">
          <a:xfrm>
            <a:off x="8339019" y="1815611"/>
            <a:ext cx="45596" cy="45596"/>
          </a:xfrm>
          <a:custGeom>
            <a:avLst/>
            <a:gdLst>
              <a:gd name="T0" fmla="*/ 50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0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0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3"/>
                  <a:pt x="82" y="0"/>
                  <a:pt x="5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1" name="Freeform 358"/>
          <p:cNvSpPr>
            <a:spLocks noChangeArrowheads="1"/>
          </p:cNvSpPr>
          <p:nvPr/>
        </p:nvSpPr>
        <p:spPr bwMode="auto">
          <a:xfrm>
            <a:off x="8116740" y="1819411"/>
            <a:ext cx="39897" cy="39895"/>
          </a:xfrm>
          <a:custGeom>
            <a:avLst/>
            <a:gdLst>
              <a:gd name="T0" fmla="*/ 45 w 92"/>
              <a:gd name="T1" fmla="*/ 0 h 91"/>
              <a:gd name="T2" fmla="*/ 0 w 92"/>
              <a:gd name="T3" fmla="*/ 45 h 91"/>
              <a:gd name="T4" fmla="*/ 45 w 92"/>
              <a:gd name="T5" fmla="*/ 90 h 91"/>
              <a:gd name="T6" fmla="*/ 91 w 92"/>
              <a:gd name="T7" fmla="*/ 45 h 91"/>
              <a:gd name="T8" fmla="*/ 45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5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5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2" name="Freeform 359"/>
          <p:cNvSpPr>
            <a:spLocks noChangeArrowheads="1"/>
          </p:cNvSpPr>
          <p:nvPr/>
        </p:nvSpPr>
        <p:spPr bwMode="auto">
          <a:xfrm>
            <a:off x="7896362" y="1827010"/>
            <a:ext cx="30397" cy="28497"/>
          </a:xfrm>
          <a:custGeom>
            <a:avLst/>
            <a:gdLst>
              <a:gd name="T0" fmla="*/ 34 w 69"/>
              <a:gd name="T1" fmla="*/ 0 h 68"/>
              <a:gd name="T2" fmla="*/ 0 w 69"/>
              <a:gd name="T3" fmla="*/ 34 h 68"/>
              <a:gd name="T4" fmla="*/ 34 w 69"/>
              <a:gd name="T5" fmla="*/ 67 h 68"/>
              <a:gd name="T6" fmla="*/ 68 w 69"/>
              <a:gd name="T7" fmla="*/ 34 h 68"/>
              <a:gd name="T8" fmla="*/ 34 w 6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8">
                <a:moveTo>
                  <a:pt x="34" y="0"/>
                </a:moveTo>
                <a:cubicBezTo>
                  <a:pt x="15" y="0"/>
                  <a:pt x="0" y="17"/>
                  <a:pt x="0" y="34"/>
                </a:cubicBezTo>
                <a:cubicBezTo>
                  <a:pt x="0" y="53"/>
                  <a:pt x="14" y="67"/>
                  <a:pt x="34" y="67"/>
                </a:cubicBezTo>
                <a:cubicBezTo>
                  <a:pt x="53" y="67"/>
                  <a:pt x="68" y="53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" name="Freeform 360"/>
          <p:cNvSpPr>
            <a:spLocks noChangeArrowheads="1"/>
          </p:cNvSpPr>
          <p:nvPr/>
        </p:nvSpPr>
        <p:spPr bwMode="auto">
          <a:xfrm>
            <a:off x="7651287" y="1806111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4" name="Freeform 361"/>
          <p:cNvSpPr>
            <a:spLocks noChangeArrowheads="1"/>
          </p:cNvSpPr>
          <p:nvPr/>
        </p:nvSpPr>
        <p:spPr bwMode="auto">
          <a:xfrm>
            <a:off x="7432807" y="1815611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8"/>
                  <a:pt x="99" y="0"/>
                  <a:pt x="6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" name="Freeform 365"/>
          <p:cNvSpPr>
            <a:spLocks noChangeArrowheads="1"/>
          </p:cNvSpPr>
          <p:nvPr/>
        </p:nvSpPr>
        <p:spPr bwMode="auto">
          <a:xfrm>
            <a:off x="9007753" y="1581933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27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99" y="130"/>
                  <a:pt x="127" y="102"/>
                  <a:pt x="127" y="65"/>
                </a:cubicBezTo>
                <a:cubicBezTo>
                  <a:pt x="130" y="28"/>
                  <a:pt x="101" y="0"/>
                  <a:pt x="65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9" name="Freeform 366"/>
          <p:cNvSpPr>
            <a:spLocks noChangeArrowheads="1"/>
          </p:cNvSpPr>
          <p:nvPr/>
        </p:nvSpPr>
        <p:spPr bwMode="auto">
          <a:xfrm>
            <a:off x="8785474" y="1585733"/>
            <a:ext cx="51296" cy="53195"/>
          </a:xfrm>
          <a:custGeom>
            <a:avLst/>
            <a:gdLst>
              <a:gd name="T0" fmla="*/ 57 w 117"/>
              <a:gd name="T1" fmla="*/ 3 h 122"/>
              <a:gd name="T2" fmla="*/ 0 w 117"/>
              <a:gd name="T3" fmla="*/ 62 h 122"/>
              <a:gd name="T4" fmla="*/ 59 w 117"/>
              <a:gd name="T5" fmla="*/ 121 h 122"/>
              <a:gd name="T6" fmla="*/ 116 w 117"/>
              <a:gd name="T7" fmla="*/ 62 h 122"/>
              <a:gd name="T8" fmla="*/ 57 w 117"/>
              <a:gd name="T9" fmla="*/ 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2">
                <a:moveTo>
                  <a:pt x="57" y="3"/>
                </a:moveTo>
                <a:cubicBezTo>
                  <a:pt x="26" y="3"/>
                  <a:pt x="0" y="28"/>
                  <a:pt x="0" y="62"/>
                </a:cubicBezTo>
                <a:cubicBezTo>
                  <a:pt x="0" y="93"/>
                  <a:pt x="26" y="121"/>
                  <a:pt x="59" y="121"/>
                </a:cubicBezTo>
                <a:cubicBezTo>
                  <a:pt x="91" y="121"/>
                  <a:pt x="116" y="96"/>
                  <a:pt x="116" y="62"/>
                </a:cubicBezTo>
                <a:cubicBezTo>
                  <a:pt x="113" y="28"/>
                  <a:pt x="88" y="0"/>
                  <a:pt x="57" y="3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0" name="Freeform 367"/>
          <p:cNvSpPr>
            <a:spLocks noChangeArrowheads="1"/>
          </p:cNvSpPr>
          <p:nvPr/>
        </p:nvSpPr>
        <p:spPr bwMode="auto">
          <a:xfrm>
            <a:off x="8561296" y="1587633"/>
            <a:ext cx="49395" cy="49395"/>
          </a:xfrm>
          <a:custGeom>
            <a:avLst/>
            <a:gdLst>
              <a:gd name="T0" fmla="*/ 57 w 114"/>
              <a:gd name="T1" fmla="*/ 0 h 113"/>
              <a:gd name="T2" fmla="*/ 0 w 114"/>
              <a:gd name="T3" fmla="*/ 56 h 113"/>
              <a:gd name="T4" fmla="*/ 57 w 114"/>
              <a:gd name="T5" fmla="*/ 112 h 113"/>
              <a:gd name="T6" fmla="*/ 113 w 114"/>
              <a:gd name="T7" fmla="*/ 56 h 113"/>
              <a:gd name="T8" fmla="*/ 57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7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87"/>
                  <a:pt x="26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25"/>
                  <a:pt x="88" y="0"/>
                  <a:pt x="57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" name="Freeform 368"/>
          <p:cNvSpPr>
            <a:spLocks noChangeArrowheads="1"/>
          </p:cNvSpPr>
          <p:nvPr/>
        </p:nvSpPr>
        <p:spPr bwMode="auto">
          <a:xfrm>
            <a:off x="8339019" y="1593332"/>
            <a:ext cx="41796" cy="41796"/>
          </a:xfrm>
          <a:custGeom>
            <a:avLst/>
            <a:gdLst>
              <a:gd name="T0" fmla="*/ 48 w 99"/>
              <a:gd name="T1" fmla="*/ 0 h 97"/>
              <a:gd name="T2" fmla="*/ 0 w 99"/>
              <a:gd name="T3" fmla="*/ 48 h 97"/>
              <a:gd name="T4" fmla="*/ 48 w 99"/>
              <a:gd name="T5" fmla="*/ 96 h 97"/>
              <a:gd name="T6" fmla="*/ 96 w 99"/>
              <a:gd name="T7" fmla="*/ 48 h 97"/>
              <a:gd name="T8" fmla="*/ 48 w 9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7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6"/>
                  <a:pt x="22" y="96"/>
                  <a:pt x="48" y="96"/>
                </a:cubicBezTo>
                <a:cubicBezTo>
                  <a:pt x="76" y="96"/>
                  <a:pt x="96" y="73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2" name="Freeform 369"/>
          <p:cNvSpPr>
            <a:spLocks noChangeArrowheads="1"/>
          </p:cNvSpPr>
          <p:nvPr/>
        </p:nvSpPr>
        <p:spPr bwMode="auto">
          <a:xfrm>
            <a:off x="8116740" y="1595233"/>
            <a:ext cx="37996" cy="37996"/>
          </a:xfrm>
          <a:custGeom>
            <a:avLst/>
            <a:gdLst>
              <a:gd name="T0" fmla="*/ 43 w 86"/>
              <a:gd name="T1" fmla="*/ 0 h 86"/>
              <a:gd name="T2" fmla="*/ 0 w 86"/>
              <a:gd name="T3" fmla="*/ 43 h 86"/>
              <a:gd name="T4" fmla="*/ 43 w 86"/>
              <a:gd name="T5" fmla="*/ 85 h 86"/>
              <a:gd name="T6" fmla="*/ 85 w 86"/>
              <a:gd name="T7" fmla="*/ 43 h 86"/>
              <a:gd name="T8" fmla="*/ 43 w 86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43" y="0"/>
                </a:moveTo>
                <a:cubicBezTo>
                  <a:pt x="20" y="0"/>
                  <a:pt x="0" y="20"/>
                  <a:pt x="0" y="43"/>
                </a:cubicBezTo>
                <a:cubicBezTo>
                  <a:pt x="0" y="65"/>
                  <a:pt x="20" y="85"/>
                  <a:pt x="43" y="85"/>
                </a:cubicBezTo>
                <a:cubicBezTo>
                  <a:pt x="65" y="85"/>
                  <a:pt x="85" y="65"/>
                  <a:pt x="85" y="43"/>
                </a:cubicBezTo>
                <a:cubicBezTo>
                  <a:pt x="85" y="20"/>
                  <a:pt x="68" y="0"/>
                  <a:pt x="4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3" name="Freeform 370"/>
          <p:cNvSpPr>
            <a:spLocks noChangeArrowheads="1"/>
          </p:cNvSpPr>
          <p:nvPr/>
        </p:nvSpPr>
        <p:spPr bwMode="auto">
          <a:xfrm>
            <a:off x="7900162" y="1606632"/>
            <a:ext cx="18998" cy="18998"/>
          </a:xfrm>
          <a:custGeom>
            <a:avLst/>
            <a:gdLst>
              <a:gd name="T0" fmla="*/ 22 w 46"/>
              <a:gd name="T1" fmla="*/ 0 h 46"/>
              <a:gd name="T2" fmla="*/ 0 w 46"/>
              <a:gd name="T3" fmla="*/ 22 h 46"/>
              <a:gd name="T4" fmla="*/ 22 w 46"/>
              <a:gd name="T5" fmla="*/ 45 h 46"/>
              <a:gd name="T6" fmla="*/ 45 w 46"/>
              <a:gd name="T7" fmla="*/ 22 h 46"/>
              <a:gd name="T8" fmla="*/ 22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2" y="0"/>
                </a:moveTo>
                <a:cubicBezTo>
                  <a:pt x="8" y="0"/>
                  <a:pt x="0" y="11"/>
                  <a:pt x="0" y="22"/>
                </a:cubicBezTo>
                <a:cubicBezTo>
                  <a:pt x="0" y="37"/>
                  <a:pt x="11" y="45"/>
                  <a:pt x="22" y="45"/>
                </a:cubicBezTo>
                <a:cubicBezTo>
                  <a:pt x="34" y="45"/>
                  <a:pt x="45" y="34"/>
                  <a:pt x="45" y="22"/>
                </a:cubicBezTo>
                <a:cubicBezTo>
                  <a:pt x="45" y="8"/>
                  <a:pt x="37" y="0"/>
                  <a:pt x="22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4" name="Freeform 371"/>
          <p:cNvSpPr>
            <a:spLocks noChangeArrowheads="1"/>
          </p:cNvSpPr>
          <p:nvPr/>
        </p:nvSpPr>
        <p:spPr bwMode="auto">
          <a:xfrm>
            <a:off x="7681684" y="1612330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8 h 18"/>
              <a:gd name="T4" fmla="*/ 8 w 18"/>
              <a:gd name="T5" fmla="*/ 17 h 18"/>
              <a:gd name="T6" fmla="*/ 17 w 18"/>
              <a:gd name="T7" fmla="*/ 8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3"/>
                  <a:pt x="6" y="17"/>
                  <a:pt x="8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5" name="Freeform 372"/>
          <p:cNvSpPr>
            <a:spLocks noChangeArrowheads="1"/>
          </p:cNvSpPr>
          <p:nvPr/>
        </p:nvSpPr>
        <p:spPr bwMode="auto">
          <a:xfrm>
            <a:off x="7448006" y="1604731"/>
            <a:ext cx="24698" cy="24698"/>
          </a:xfrm>
          <a:custGeom>
            <a:avLst/>
            <a:gdLst>
              <a:gd name="T0" fmla="*/ 28 w 58"/>
              <a:gd name="T1" fmla="*/ 0 h 57"/>
              <a:gd name="T2" fmla="*/ 0 w 58"/>
              <a:gd name="T3" fmla="*/ 28 h 57"/>
              <a:gd name="T4" fmla="*/ 28 w 58"/>
              <a:gd name="T5" fmla="*/ 56 h 57"/>
              <a:gd name="T6" fmla="*/ 57 w 58"/>
              <a:gd name="T7" fmla="*/ 28 h 57"/>
              <a:gd name="T8" fmla="*/ 28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7" y="42"/>
                  <a:pt x="57" y="28"/>
                </a:cubicBezTo>
                <a:cubicBezTo>
                  <a:pt x="57" y="14"/>
                  <a:pt x="45" y="0"/>
                  <a:pt x="28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9" name="Freeform 376"/>
          <p:cNvSpPr>
            <a:spLocks noChangeArrowheads="1"/>
          </p:cNvSpPr>
          <p:nvPr/>
        </p:nvSpPr>
        <p:spPr bwMode="auto">
          <a:xfrm>
            <a:off x="9032450" y="1382454"/>
            <a:ext cx="3800" cy="3800"/>
          </a:xfrm>
          <a:custGeom>
            <a:avLst/>
            <a:gdLst>
              <a:gd name="T0" fmla="*/ 3 w 10"/>
              <a:gd name="T1" fmla="*/ 0 h 7"/>
              <a:gd name="T2" fmla="*/ 0 w 10"/>
              <a:gd name="T3" fmla="*/ 3 h 7"/>
              <a:gd name="T4" fmla="*/ 3 w 10"/>
              <a:gd name="T5" fmla="*/ 6 h 7"/>
              <a:gd name="T6" fmla="*/ 6 w 10"/>
              <a:gd name="T7" fmla="*/ 3 h 7"/>
              <a:gd name="T8" fmla="*/ 3 w 1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3"/>
                  <a:pt x="0" y="6"/>
                  <a:pt x="3" y="6"/>
                </a:cubicBezTo>
                <a:cubicBezTo>
                  <a:pt x="6" y="6"/>
                  <a:pt x="6" y="3"/>
                  <a:pt x="6" y="3"/>
                </a:cubicBezTo>
                <a:cubicBezTo>
                  <a:pt x="9" y="3"/>
                  <a:pt x="6" y="0"/>
                  <a:pt x="3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8" name="Freeform 385"/>
          <p:cNvSpPr>
            <a:spLocks noChangeArrowheads="1"/>
          </p:cNvSpPr>
          <p:nvPr/>
        </p:nvSpPr>
        <p:spPr bwMode="auto">
          <a:xfrm>
            <a:off x="9032450" y="1158276"/>
            <a:ext cx="3800" cy="3800"/>
          </a:xfrm>
          <a:custGeom>
            <a:avLst/>
            <a:gdLst>
              <a:gd name="T0" fmla="*/ 6 w 10"/>
              <a:gd name="T1" fmla="*/ 0 h 9"/>
              <a:gd name="T2" fmla="*/ 0 w 10"/>
              <a:gd name="T3" fmla="*/ 5 h 9"/>
              <a:gd name="T4" fmla="*/ 6 w 10"/>
              <a:gd name="T5" fmla="*/ 8 h 9"/>
              <a:gd name="T6" fmla="*/ 9 w 10"/>
              <a:gd name="T7" fmla="*/ 5 h 9"/>
              <a:gd name="T8" fmla="*/ 6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6" y="0"/>
                </a:move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8"/>
                  <a:pt x="6" y="8"/>
                </a:cubicBezTo>
                <a:cubicBezTo>
                  <a:pt x="9" y="8"/>
                  <a:pt x="9" y="5"/>
                  <a:pt x="9" y="5"/>
                </a:cubicBezTo>
                <a:cubicBezTo>
                  <a:pt x="9" y="2"/>
                  <a:pt x="6" y="0"/>
                  <a:pt x="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9" name="Freeform 386"/>
          <p:cNvSpPr>
            <a:spLocks noChangeArrowheads="1"/>
          </p:cNvSpPr>
          <p:nvPr/>
        </p:nvSpPr>
        <p:spPr bwMode="auto">
          <a:xfrm>
            <a:off x="8804473" y="1158276"/>
            <a:ext cx="5700" cy="5699"/>
          </a:xfrm>
          <a:custGeom>
            <a:avLst/>
            <a:gdLst>
              <a:gd name="T0" fmla="*/ 6 w 13"/>
              <a:gd name="T1" fmla="*/ 0 h 13"/>
              <a:gd name="T2" fmla="*/ 0 w 13"/>
              <a:gd name="T3" fmla="*/ 6 h 13"/>
              <a:gd name="T4" fmla="*/ 6 w 13"/>
              <a:gd name="T5" fmla="*/ 12 h 13"/>
              <a:gd name="T6" fmla="*/ 12 w 13"/>
              <a:gd name="T7" fmla="*/ 6 h 13"/>
              <a:gd name="T8" fmla="*/ 6 w 13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3"/>
                  <a:pt x="9" y="0"/>
                  <a:pt x="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0" name="Freeform 387"/>
          <p:cNvSpPr>
            <a:spLocks noChangeArrowheads="1"/>
          </p:cNvSpPr>
          <p:nvPr/>
        </p:nvSpPr>
        <p:spPr bwMode="auto">
          <a:xfrm>
            <a:off x="8580295" y="1160175"/>
            <a:ext cx="5700" cy="5700"/>
          </a:xfrm>
          <a:custGeom>
            <a:avLst/>
            <a:gdLst>
              <a:gd name="T0" fmla="*/ 6 w 13"/>
              <a:gd name="T1" fmla="*/ 0 h 12"/>
              <a:gd name="T2" fmla="*/ 0 w 13"/>
              <a:gd name="T3" fmla="*/ 6 h 12"/>
              <a:gd name="T4" fmla="*/ 6 w 13"/>
              <a:gd name="T5" fmla="*/ 11 h 12"/>
              <a:gd name="T6" fmla="*/ 12 w 13"/>
              <a:gd name="T7" fmla="*/ 6 h 12"/>
              <a:gd name="T8" fmla="*/ 6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0"/>
                  <a:pt x="9" y="0"/>
                  <a:pt x="6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5205" y="3919702"/>
            <a:ext cx="7276472" cy="331470"/>
          </a:xfrm>
        </p:spPr>
        <p:txBody>
          <a:bodyPr anchor="b">
            <a:noAutofit/>
          </a:bodyPr>
          <a:lstStyle>
            <a:lvl1pPr marL="0" indent="0">
              <a:buNone/>
              <a:defRPr sz="3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Edit Transition Slide Title</a:t>
            </a:r>
          </a:p>
        </p:txBody>
      </p:sp>
      <p:sp>
        <p:nvSpPr>
          <p:cNvPr id="49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85205" y="4280666"/>
            <a:ext cx="5997364" cy="331470"/>
          </a:xfrm>
        </p:spPr>
        <p:txBody>
          <a:bodyPr anchor="t">
            <a:noAutofit/>
          </a:bodyPr>
          <a:lstStyle>
            <a:lvl1pPr marL="0" indent="0">
              <a:buNone/>
              <a:defRPr sz="2000" b="0" i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Subtitle Goes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0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ectangle 173"/>
          <p:cNvSpPr/>
          <p:nvPr userDrawn="1"/>
        </p:nvSpPr>
        <p:spPr>
          <a:xfrm>
            <a:off x="2719794" y="1396587"/>
            <a:ext cx="6424206" cy="24257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5" name="Rectangle 174"/>
          <p:cNvSpPr/>
          <p:nvPr userDrawn="1"/>
        </p:nvSpPr>
        <p:spPr>
          <a:xfrm>
            <a:off x="2719794" y="1396587"/>
            <a:ext cx="77755" cy="24257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8" name="Picture 17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0311" y="427732"/>
            <a:ext cx="1959047" cy="558035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 flipH="1">
            <a:off x="-197603" y="-30217"/>
            <a:ext cx="7014282" cy="5348215"/>
            <a:chOff x="2332837" y="-30217"/>
            <a:chExt cx="7014282" cy="5348215"/>
          </a:xfrm>
        </p:grpSpPr>
        <p:sp>
          <p:nvSpPr>
            <p:cNvPr id="16" name="Freeform 55"/>
            <p:cNvSpPr>
              <a:spLocks noChangeArrowheads="1"/>
            </p:cNvSpPr>
            <p:nvPr userDrawn="1"/>
          </p:nvSpPr>
          <p:spPr bwMode="auto">
            <a:xfrm rot="771317">
              <a:off x="8143358" y="4149974"/>
              <a:ext cx="217986" cy="217986"/>
            </a:xfrm>
            <a:custGeom>
              <a:avLst/>
              <a:gdLst>
                <a:gd name="T0" fmla="*/ 99 w 342"/>
                <a:gd name="T1" fmla="*/ 308 h 346"/>
                <a:gd name="T2" fmla="*/ 39 w 342"/>
                <a:gd name="T3" fmla="*/ 108 h 346"/>
                <a:gd name="T4" fmla="*/ 242 w 342"/>
                <a:gd name="T5" fmla="*/ 37 h 346"/>
                <a:gd name="T6" fmla="*/ 302 w 342"/>
                <a:gd name="T7" fmla="*/ 237 h 346"/>
                <a:gd name="T8" fmla="*/ 99 w 342"/>
                <a:gd name="T9" fmla="*/ 30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346">
                  <a:moveTo>
                    <a:pt x="99" y="308"/>
                  </a:moveTo>
                  <a:cubicBezTo>
                    <a:pt x="25" y="271"/>
                    <a:pt x="0" y="178"/>
                    <a:pt x="39" y="108"/>
                  </a:cubicBezTo>
                  <a:cubicBezTo>
                    <a:pt x="79" y="31"/>
                    <a:pt x="172" y="0"/>
                    <a:pt x="242" y="37"/>
                  </a:cubicBezTo>
                  <a:cubicBezTo>
                    <a:pt x="316" y="74"/>
                    <a:pt x="341" y="164"/>
                    <a:pt x="302" y="237"/>
                  </a:cubicBezTo>
                  <a:cubicBezTo>
                    <a:pt x="262" y="314"/>
                    <a:pt x="172" y="345"/>
                    <a:pt x="99" y="30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56"/>
            <p:cNvSpPr>
              <a:spLocks noChangeArrowheads="1"/>
            </p:cNvSpPr>
            <p:nvPr userDrawn="1"/>
          </p:nvSpPr>
          <p:spPr bwMode="auto">
            <a:xfrm rot="771317">
              <a:off x="8380721" y="3874844"/>
              <a:ext cx="220781" cy="220782"/>
            </a:xfrm>
            <a:custGeom>
              <a:avLst/>
              <a:gdLst>
                <a:gd name="T0" fmla="*/ 102 w 348"/>
                <a:gd name="T1" fmla="*/ 310 h 350"/>
                <a:gd name="T2" fmla="*/ 42 w 348"/>
                <a:gd name="T3" fmla="*/ 104 h 350"/>
                <a:gd name="T4" fmla="*/ 248 w 348"/>
                <a:gd name="T5" fmla="*/ 39 h 350"/>
                <a:gd name="T6" fmla="*/ 308 w 348"/>
                <a:gd name="T7" fmla="*/ 242 h 350"/>
                <a:gd name="T8" fmla="*/ 102 w 348"/>
                <a:gd name="T9" fmla="*/ 31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50">
                  <a:moveTo>
                    <a:pt x="102" y="310"/>
                  </a:moveTo>
                  <a:cubicBezTo>
                    <a:pt x="28" y="273"/>
                    <a:pt x="0" y="180"/>
                    <a:pt x="42" y="104"/>
                  </a:cubicBezTo>
                  <a:cubicBezTo>
                    <a:pt x="82" y="28"/>
                    <a:pt x="175" y="0"/>
                    <a:pt x="248" y="39"/>
                  </a:cubicBezTo>
                  <a:cubicBezTo>
                    <a:pt x="322" y="76"/>
                    <a:pt x="347" y="169"/>
                    <a:pt x="308" y="242"/>
                  </a:cubicBezTo>
                  <a:cubicBezTo>
                    <a:pt x="268" y="318"/>
                    <a:pt x="175" y="349"/>
                    <a:pt x="102" y="3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57"/>
            <p:cNvSpPr>
              <a:spLocks noChangeArrowheads="1"/>
            </p:cNvSpPr>
            <p:nvPr userDrawn="1"/>
          </p:nvSpPr>
          <p:spPr bwMode="auto">
            <a:xfrm rot="771317">
              <a:off x="8611906" y="3615787"/>
              <a:ext cx="226372" cy="220780"/>
            </a:xfrm>
            <a:custGeom>
              <a:avLst/>
              <a:gdLst>
                <a:gd name="T0" fmla="*/ 102 w 357"/>
                <a:gd name="T1" fmla="*/ 307 h 348"/>
                <a:gd name="T2" fmla="*/ 45 w 357"/>
                <a:gd name="T3" fmla="*/ 101 h 348"/>
                <a:gd name="T4" fmla="*/ 257 w 357"/>
                <a:gd name="T5" fmla="*/ 39 h 348"/>
                <a:gd name="T6" fmla="*/ 313 w 357"/>
                <a:gd name="T7" fmla="*/ 245 h 348"/>
                <a:gd name="T8" fmla="*/ 102 w 357"/>
                <a:gd name="T9" fmla="*/ 307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348">
                  <a:moveTo>
                    <a:pt x="102" y="307"/>
                  </a:moveTo>
                  <a:cubicBezTo>
                    <a:pt x="26" y="268"/>
                    <a:pt x="0" y="175"/>
                    <a:pt x="45" y="101"/>
                  </a:cubicBezTo>
                  <a:cubicBezTo>
                    <a:pt x="88" y="25"/>
                    <a:pt x="184" y="0"/>
                    <a:pt x="257" y="39"/>
                  </a:cubicBezTo>
                  <a:cubicBezTo>
                    <a:pt x="330" y="79"/>
                    <a:pt x="356" y="172"/>
                    <a:pt x="313" y="245"/>
                  </a:cubicBezTo>
                  <a:cubicBezTo>
                    <a:pt x="271" y="319"/>
                    <a:pt x="175" y="347"/>
                    <a:pt x="102" y="30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58"/>
            <p:cNvSpPr>
              <a:spLocks noChangeArrowheads="1"/>
            </p:cNvSpPr>
            <p:nvPr userDrawn="1"/>
          </p:nvSpPr>
          <p:spPr bwMode="auto">
            <a:xfrm rot="771317">
              <a:off x="8846121" y="3371044"/>
              <a:ext cx="226372" cy="215191"/>
            </a:xfrm>
            <a:custGeom>
              <a:avLst/>
              <a:gdLst>
                <a:gd name="T0" fmla="*/ 257 w 356"/>
                <a:gd name="T1" fmla="*/ 39 h 339"/>
                <a:gd name="T2" fmla="*/ 310 w 356"/>
                <a:gd name="T3" fmla="*/ 242 h 339"/>
                <a:gd name="T4" fmla="*/ 99 w 356"/>
                <a:gd name="T5" fmla="*/ 298 h 339"/>
                <a:gd name="T6" fmla="*/ 45 w 356"/>
                <a:gd name="T7" fmla="*/ 96 h 339"/>
                <a:gd name="T8" fmla="*/ 257 w 356"/>
                <a:gd name="T9" fmla="*/ 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39">
                  <a:moveTo>
                    <a:pt x="257" y="39"/>
                  </a:moveTo>
                  <a:cubicBezTo>
                    <a:pt x="330" y="79"/>
                    <a:pt x="355" y="169"/>
                    <a:pt x="310" y="242"/>
                  </a:cubicBezTo>
                  <a:cubicBezTo>
                    <a:pt x="268" y="312"/>
                    <a:pt x="172" y="338"/>
                    <a:pt x="99" y="298"/>
                  </a:cubicBezTo>
                  <a:cubicBezTo>
                    <a:pt x="25" y="259"/>
                    <a:pt x="0" y="166"/>
                    <a:pt x="45" y="96"/>
                  </a:cubicBezTo>
                  <a:cubicBezTo>
                    <a:pt x="87" y="22"/>
                    <a:pt x="183" y="0"/>
                    <a:pt x="257" y="3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60"/>
            <p:cNvSpPr>
              <a:spLocks noChangeArrowheads="1"/>
            </p:cNvSpPr>
            <p:nvPr userDrawn="1"/>
          </p:nvSpPr>
          <p:spPr bwMode="auto">
            <a:xfrm rot="771317">
              <a:off x="8711962" y="3030804"/>
              <a:ext cx="226372" cy="212397"/>
            </a:xfrm>
            <a:custGeom>
              <a:avLst/>
              <a:gdLst>
                <a:gd name="T0" fmla="*/ 259 w 359"/>
                <a:gd name="T1" fmla="*/ 40 h 337"/>
                <a:gd name="T2" fmla="*/ 310 w 359"/>
                <a:gd name="T3" fmla="*/ 243 h 337"/>
                <a:gd name="T4" fmla="*/ 95 w 359"/>
                <a:gd name="T5" fmla="*/ 296 h 337"/>
                <a:gd name="T6" fmla="*/ 45 w 359"/>
                <a:gd name="T7" fmla="*/ 93 h 337"/>
                <a:gd name="T8" fmla="*/ 259 w 359"/>
                <a:gd name="T9" fmla="*/ 4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37">
                  <a:moveTo>
                    <a:pt x="259" y="40"/>
                  </a:moveTo>
                  <a:cubicBezTo>
                    <a:pt x="333" y="79"/>
                    <a:pt x="358" y="169"/>
                    <a:pt x="310" y="243"/>
                  </a:cubicBezTo>
                  <a:cubicBezTo>
                    <a:pt x="265" y="313"/>
                    <a:pt x="169" y="336"/>
                    <a:pt x="95" y="296"/>
                  </a:cubicBezTo>
                  <a:cubicBezTo>
                    <a:pt x="22" y="254"/>
                    <a:pt x="0" y="163"/>
                    <a:pt x="45" y="93"/>
                  </a:cubicBezTo>
                  <a:cubicBezTo>
                    <a:pt x="90" y="22"/>
                    <a:pt x="186" y="0"/>
                    <a:pt x="259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61"/>
            <p:cNvSpPr>
              <a:spLocks noChangeArrowheads="1"/>
            </p:cNvSpPr>
            <p:nvPr userDrawn="1"/>
          </p:nvSpPr>
          <p:spPr bwMode="auto">
            <a:xfrm rot="771317">
              <a:off x="8752063" y="3966030"/>
              <a:ext cx="226369" cy="226372"/>
            </a:xfrm>
            <a:custGeom>
              <a:avLst/>
              <a:gdLst>
                <a:gd name="T0" fmla="*/ 104 w 359"/>
                <a:gd name="T1" fmla="*/ 316 h 357"/>
                <a:gd name="T2" fmla="*/ 45 w 359"/>
                <a:gd name="T3" fmla="*/ 104 h 357"/>
                <a:gd name="T4" fmla="*/ 257 w 359"/>
                <a:gd name="T5" fmla="*/ 39 h 357"/>
                <a:gd name="T6" fmla="*/ 316 w 359"/>
                <a:gd name="T7" fmla="*/ 248 h 357"/>
                <a:gd name="T8" fmla="*/ 104 w 359"/>
                <a:gd name="T9" fmla="*/ 31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57">
                  <a:moveTo>
                    <a:pt x="104" y="316"/>
                  </a:moveTo>
                  <a:cubicBezTo>
                    <a:pt x="28" y="277"/>
                    <a:pt x="0" y="181"/>
                    <a:pt x="45" y="104"/>
                  </a:cubicBezTo>
                  <a:cubicBezTo>
                    <a:pt x="87" y="28"/>
                    <a:pt x="183" y="0"/>
                    <a:pt x="257" y="39"/>
                  </a:cubicBezTo>
                  <a:cubicBezTo>
                    <a:pt x="333" y="79"/>
                    <a:pt x="358" y="172"/>
                    <a:pt x="316" y="248"/>
                  </a:cubicBezTo>
                  <a:cubicBezTo>
                    <a:pt x="274" y="324"/>
                    <a:pt x="180" y="356"/>
                    <a:pt x="104" y="31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62"/>
            <p:cNvSpPr>
              <a:spLocks noChangeArrowheads="1"/>
            </p:cNvSpPr>
            <p:nvPr userDrawn="1"/>
          </p:nvSpPr>
          <p:spPr bwMode="auto">
            <a:xfrm rot="771317">
              <a:off x="8473849" y="3268889"/>
              <a:ext cx="226372" cy="215191"/>
            </a:xfrm>
            <a:custGeom>
              <a:avLst/>
              <a:gdLst>
                <a:gd name="T0" fmla="*/ 99 w 357"/>
                <a:gd name="T1" fmla="*/ 299 h 338"/>
                <a:gd name="T2" fmla="*/ 48 w 357"/>
                <a:gd name="T3" fmla="*/ 96 h 338"/>
                <a:gd name="T4" fmla="*/ 260 w 357"/>
                <a:gd name="T5" fmla="*/ 39 h 338"/>
                <a:gd name="T6" fmla="*/ 314 w 357"/>
                <a:gd name="T7" fmla="*/ 239 h 338"/>
                <a:gd name="T8" fmla="*/ 99 w 357"/>
                <a:gd name="T9" fmla="*/ 299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338">
                  <a:moveTo>
                    <a:pt x="99" y="299"/>
                  </a:moveTo>
                  <a:cubicBezTo>
                    <a:pt x="26" y="259"/>
                    <a:pt x="0" y="166"/>
                    <a:pt x="48" y="96"/>
                  </a:cubicBezTo>
                  <a:cubicBezTo>
                    <a:pt x="91" y="25"/>
                    <a:pt x="187" y="0"/>
                    <a:pt x="260" y="39"/>
                  </a:cubicBezTo>
                  <a:cubicBezTo>
                    <a:pt x="333" y="79"/>
                    <a:pt x="356" y="169"/>
                    <a:pt x="314" y="239"/>
                  </a:cubicBezTo>
                  <a:cubicBezTo>
                    <a:pt x="268" y="312"/>
                    <a:pt x="172" y="337"/>
                    <a:pt x="99" y="29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63"/>
            <p:cNvSpPr>
              <a:spLocks noChangeArrowheads="1"/>
            </p:cNvSpPr>
            <p:nvPr userDrawn="1"/>
          </p:nvSpPr>
          <p:spPr bwMode="auto">
            <a:xfrm rot="771317">
              <a:off x="8586393" y="2694326"/>
              <a:ext cx="217986" cy="201218"/>
            </a:xfrm>
            <a:custGeom>
              <a:avLst/>
              <a:gdLst>
                <a:gd name="T0" fmla="*/ 254 w 346"/>
                <a:gd name="T1" fmla="*/ 39 h 316"/>
                <a:gd name="T2" fmla="*/ 299 w 346"/>
                <a:gd name="T3" fmla="*/ 228 h 316"/>
                <a:gd name="T4" fmla="*/ 91 w 346"/>
                <a:gd name="T5" fmla="*/ 276 h 316"/>
                <a:gd name="T6" fmla="*/ 45 w 346"/>
                <a:gd name="T7" fmla="*/ 84 h 316"/>
                <a:gd name="T8" fmla="*/ 254 w 346"/>
                <a:gd name="T9" fmla="*/ 3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316">
                  <a:moveTo>
                    <a:pt x="254" y="39"/>
                  </a:moveTo>
                  <a:cubicBezTo>
                    <a:pt x="325" y="79"/>
                    <a:pt x="345" y="163"/>
                    <a:pt x="299" y="228"/>
                  </a:cubicBezTo>
                  <a:cubicBezTo>
                    <a:pt x="254" y="293"/>
                    <a:pt x="162" y="315"/>
                    <a:pt x="91" y="276"/>
                  </a:cubicBezTo>
                  <a:cubicBezTo>
                    <a:pt x="21" y="236"/>
                    <a:pt x="0" y="149"/>
                    <a:pt x="45" y="84"/>
                  </a:cubicBezTo>
                  <a:cubicBezTo>
                    <a:pt x="91" y="20"/>
                    <a:pt x="184" y="0"/>
                    <a:pt x="254" y="3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64"/>
            <p:cNvSpPr>
              <a:spLocks noChangeArrowheads="1"/>
            </p:cNvSpPr>
            <p:nvPr userDrawn="1"/>
          </p:nvSpPr>
          <p:spPr bwMode="auto">
            <a:xfrm rot="771317">
              <a:off x="8950622" y="2804275"/>
              <a:ext cx="226369" cy="206808"/>
            </a:xfrm>
            <a:custGeom>
              <a:avLst/>
              <a:gdLst>
                <a:gd name="T0" fmla="*/ 260 w 357"/>
                <a:gd name="T1" fmla="*/ 40 h 326"/>
                <a:gd name="T2" fmla="*/ 308 w 357"/>
                <a:gd name="T3" fmla="*/ 234 h 326"/>
                <a:gd name="T4" fmla="*/ 93 w 357"/>
                <a:gd name="T5" fmla="*/ 285 h 326"/>
                <a:gd name="T6" fmla="*/ 46 w 357"/>
                <a:gd name="T7" fmla="*/ 88 h 326"/>
                <a:gd name="T8" fmla="*/ 260 w 357"/>
                <a:gd name="T9" fmla="*/ 4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326">
                  <a:moveTo>
                    <a:pt x="260" y="40"/>
                  </a:moveTo>
                  <a:cubicBezTo>
                    <a:pt x="333" y="79"/>
                    <a:pt x="356" y="167"/>
                    <a:pt x="308" y="234"/>
                  </a:cubicBezTo>
                  <a:cubicBezTo>
                    <a:pt x="263" y="302"/>
                    <a:pt x="167" y="325"/>
                    <a:pt x="93" y="285"/>
                  </a:cubicBezTo>
                  <a:cubicBezTo>
                    <a:pt x="23" y="243"/>
                    <a:pt x="0" y="155"/>
                    <a:pt x="46" y="88"/>
                  </a:cubicBezTo>
                  <a:cubicBezTo>
                    <a:pt x="91" y="20"/>
                    <a:pt x="189" y="0"/>
                    <a:pt x="260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69"/>
            <p:cNvSpPr>
              <a:spLocks noChangeArrowheads="1"/>
            </p:cNvSpPr>
            <p:nvPr userDrawn="1"/>
          </p:nvSpPr>
          <p:spPr bwMode="auto">
            <a:xfrm rot="771317">
              <a:off x="8895257" y="4316931"/>
              <a:ext cx="226369" cy="229165"/>
            </a:xfrm>
            <a:custGeom>
              <a:avLst/>
              <a:gdLst>
                <a:gd name="T0" fmla="*/ 105 w 357"/>
                <a:gd name="T1" fmla="*/ 319 h 360"/>
                <a:gd name="T2" fmla="*/ 45 w 357"/>
                <a:gd name="T3" fmla="*/ 107 h 360"/>
                <a:gd name="T4" fmla="*/ 254 w 357"/>
                <a:gd name="T5" fmla="*/ 40 h 360"/>
                <a:gd name="T6" fmla="*/ 314 w 357"/>
                <a:gd name="T7" fmla="*/ 248 h 360"/>
                <a:gd name="T8" fmla="*/ 105 w 357"/>
                <a:gd name="T9" fmla="*/ 319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360">
                  <a:moveTo>
                    <a:pt x="105" y="319"/>
                  </a:moveTo>
                  <a:cubicBezTo>
                    <a:pt x="28" y="280"/>
                    <a:pt x="0" y="186"/>
                    <a:pt x="45" y="107"/>
                  </a:cubicBezTo>
                  <a:cubicBezTo>
                    <a:pt x="88" y="31"/>
                    <a:pt x="181" y="0"/>
                    <a:pt x="254" y="40"/>
                  </a:cubicBezTo>
                  <a:cubicBezTo>
                    <a:pt x="328" y="76"/>
                    <a:pt x="356" y="172"/>
                    <a:pt x="314" y="248"/>
                  </a:cubicBezTo>
                  <a:cubicBezTo>
                    <a:pt x="271" y="327"/>
                    <a:pt x="178" y="359"/>
                    <a:pt x="105" y="3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70"/>
            <p:cNvSpPr>
              <a:spLocks noChangeArrowheads="1"/>
            </p:cNvSpPr>
            <p:nvPr userDrawn="1"/>
          </p:nvSpPr>
          <p:spPr bwMode="auto">
            <a:xfrm rot="771317">
              <a:off x="8981727" y="3714870"/>
              <a:ext cx="229165" cy="223575"/>
            </a:xfrm>
            <a:custGeom>
              <a:avLst/>
              <a:gdLst>
                <a:gd name="T0" fmla="*/ 105 w 362"/>
                <a:gd name="T1" fmla="*/ 310 h 353"/>
                <a:gd name="T2" fmla="*/ 45 w 362"/>
                <a:gd name="T3" fmla="*/ 101 h 353"/>
                <a:gd name="T4" fmla="*/ 260 w 362"/>
                <a:gd name="T5" fmla="*/ 39 h 353"/>
                <a:gd name="T6" fmla="*/ 319 w 362"/>
                <a:gd name="T7" fmla="*/ 248 h 353"/>
                <a:gd name="T8" fmla="*/ 105 w 362"/>
                <a:gd name="T9" fmla="*/ 31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353">
                  <a:moveTo>
                    <a:pt x="105" y="310"/>
                  </a:moveTo>
                  <a:cubicBezTo>
                    <a:pt x="28" y="268"/>
                    <a:pt x="0" y="174"/>
                    <a:pt x="45" y="101"/>
                  </a:cubicBezTo>
                  <a:cubicBezTo>
                    <a:pt x="88" y="25"/>
                    <a:pt x="184" y="0"/>
                    <a:pt x="260" y="39"/>
                  </a:cubicBezTo>
                  <a:cubicBezTo>
                    <a:pt x="336" y="79"/>
                    <a:pt x="361" y="175"/>
                    <a:pt x="319" y="248"/>
                  </a:cubicBezTo>
                  <a:cubicBezTo>
                    <a:pt x="277" y="322"/>
                    <a:pt x="181" y="352"/>
                    <a:pt x="105" y="3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72"/>
            <p:cNvSpPr>
              <a:spLocks noChangeArrowheads="1"/>
            </p:cNvSpPr>
            <p:nvPr userDrawn="1"/>
          </p:nvSpPr>
          <p:spPr bwMode="auto">
            <a:xfrm rot="771317">
              <a:off x="9120750" y="4058768"/>
              <a:ext cx="226369" cy="226369"/>
            </a:xfrm>
            <a:custGeom>
              <a:avLst/>
              <a:gdLst>
                <a:gd name="T0" fmla="*/ 102 w 357"/>
                <a:gd name="T1" fmla="*/ 316 h 357"/>
                <a:gd name="T2" fmla="*/ 42 w 357"/>
                <a:gd name="T3" fmla="*/ 107 h 357"/>
                <a:gd name="T4" fmla="*/ 254 w 357"/>
                <a:gd name="T5" fmla="*/ 43 h 357"/>
                <a:gd name="T6" fmla="*/ 313 w 357"/>
                <a:gd name="T7" fmla="*/ 251 h 357"/>
                <a:gd name="T8" fmla="*/ 102 w 357"/>
                <a:gd name="T9" fmla="*/ 31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357">
                  <a:moveTo>
                    <a:pt x="102" y="316"/>
                  </a:moveTo>
                  <a:cubicBezTo>
                    <a:pt x="25" y="277"/>
                    <a:pt x="0" y="181"/>
                    <a:pt x="42" y="107"/>
                  </a:cubicBezTo>
                  <a:cubicBezTo>
                    <a:pt x="85" y="31"/>
                    <a:pt x="178" y="0"/>
                    <a:pt x="254" y="43"/>
                  </a:cubicBezTo>
                  <a:cubicBezTo>
                    <a:pt x="327" y="82"/>
                    <a:pt x="356" y="175"/>
                    <a:pt x="313" y="251"/>
                  </a:cubicBezTo>
                  <a:cubicBezTo>
                    <a:pt x="271" y="328"/>
                    <a:pt x="178" y="356"/>
                    <a:pt x="102" y="31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83"/>
            <p:cNvSpPr>
              <a:spLocks noChangeArrowheads="1"/>
            </p:cNvSpPr>
            <p:nvPr userDrawn="1"/>
          </p:nvSpPr>
          <p:spPr bwMode="auto">
            <a:xfrm rot="771317">
              <a:off x="9079956" y="3137752"/>
              <a:ext cx="226369" cy="215191"/>
            </a:xfrm>
            <a:custGeom>
              <a:avLst/>
              <a:gdLst>
                <a:gd name="T0" fmla="*/ 259 w 356"/>
                <a:gd name="T1" fmla="*/ 39 h 339"/>
                <a:gd name="T2" fmla="*/ 310 w 356"/>
                <a:gd name="T3" fmla="*/ 242 h 339"/>
                <a:gd name="T4" fmla="*/ 98 w 356"/>
                <a:gd name="T5" fmla="*/ 296 h 339"/>
                <a:gd name="T6" fmla="*/ 45 w 356"/>
                <a:gd name="T7" fmla="*/ 93 h 339"/>
                <a:gd name="T8" fmla="*/ 259 w 356"/>
                <a:gd name="T9" fmla="*/ 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39">
                  <a:moveTo>
                    <a:pt x="259" y="39"/>
                  </a:moveTo>
                  <a:cubicBezTo>
                    <a:pt x="330" y="79"/>
                    <a:pt x="355" y="169"/>
                    <a:pt x="310" y="242"/>
                  </a:cubicBezTo>
                  <a:cubicBezTo>
                    <a:pt x="268" y="313"/>
                    <a:pt x="172" y="338"/>
                    <a:pt x="98" y="296"/>
                  </a:cubicBezTo>
                  <a:cubicBezTo>
                    <a:pt x="22" y="254"/>
                    <a:pt x="0" y="163"/>
                    <a:pt x="45" y="93"/>
                  </a:cubicBezTo>
                  <a:cubicBezTo>
                    <a:pt x="91" y="22"/>
                    <a:pt x="186" y="0"/>
                    <a:pt x="259" y="3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174"/>
            <p:cNvSpPr>
              <a:spLocks noChangeArrowheads="1"/>
            </p:cNvSpPr>
            <p:nvPr userDrawn="1"/>
          </p:nvSpPr>
          <p:spPr bwMode="auto">
            <a:xfrm rot="771317">
              <a:off x="8670416" y="4588511"/>
              <a:ext cx="217986" cy="223575"/>
            </a:xfrm>
            <a:custGeom>
              <a:avLst/>
              <a:gdLst>
                <a:gd name="T0" fmla="*/ 302 w 342"/>
                <a:gd name="T1" fmla="*/ 242 h 354"/>
                <a:gd name="T2" fmla="*/ 102 w 342"/>
                <a:gd name="T3" fmla="*/ 319 h 354"/>
                <a:gd name="T4" fmla="*/ 39 w 342"/>
                <a:gd name="T5" fmla="*/ 110 h 354"/>
                <a:gd name="T6" fmla="*/ 243 w 342"/>
                <a:gd name="T7" fmla="*/ 36 h 354"/>
                <a:gd name="T8" fmla="*/ 302 w 342"/>
                <a:gd name="T9" fmla="*/ 24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354">
                  <a:moveTo>
                    <a:pt x="302" y="242"/>
                  </a:moveTo>
                  <a:cubicBezTo>
                    <a:pt x="262" y="319"/>
                    <a:pt x="172" y="353"/>
                    <a:pt x="102" y="319"/>
                  </a:cubicBezTo>
                  <a:cubicBezTo>
                    <a:pt x="28" y="282"/>
                    <a:pt x="0" y="189"/>
                    <a:pt x="39" y="110"/>
                  </a:cubicBezTo>
                  <a:cubicBezTo>
                    <a:pt x="76" y="31"/>
                    <a:pt x="169" y="0"/>
                    <a:pt x="243" y="36"/>
                  </a:cubicBezTo>
                  <a:cubicBezTo>
                    <a:pt x="313" y="73"/>
                    <a:pt x="341" y="163"/>
                    <a:pt x="302" y="24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175"/>
            <p:cNvSpPr>
              <a:spLocks noChangeArrowheads="1"/>
            </p:cNvSpPr>
            <p:nvPr userDrawn="1"/>
          </p:nvSpPr>
          <p:spPr bwMode="auto">
            <a:xfrm rot="771317">
              <a:off x="8057836" y="4798114"/>
              <a:ext cx="215192" cy="223575"/>
            </a:xfrm>
            <a:custGeom>
              <a:avLst/>
              <a:gdLst>
                <a:gd name="T0" fmla="*/ 302 w 339"/>
                <a:gd name="T1" fmla="*/ 237 h 351"/>
                <a:gd name="T2" fmla="*/ 101 w 339"/>
                <a:gd name="T3" fmla="*/ 319 h 351"/>
                <a:gd name="T4" fmla="*/ 39 w 339"/>
                <a:gd name="T5" fmla="*/ 113 h 351"/>
                <a:gd name="T6" fmla="*/ 240 w 339"/>
                <a:gd name="T7" fmla="*/ 34 h 351"/>
                <a:gd name="T8" fmla="*/ 302 w 339"/>
                <a:gd name="T9" fmla="*/ 237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51">
                  <a:moveTo>
                    <a:pt x="302" y="237"/>
                  </a:moveTo>
                  <a:cubicBezTo>
                    <a:pt x="265" y="313"/>
                    <a:pt x="175" y="350"/>
                    <a:pt x="101" y="319"/>
                  </a:cubicBezTo>
                  <a:cubicBezTo>
                    <a:pt x="28" y="285"/>
                    <a:pt x="0" y="192"/>
                    <a:pt x="39" y="113"/>
                  </a:cubicBezTo>
                  <a:cubicBezTo>
                    <a:pt x="79" y="34"/>
                    <a:pt x="166" y="0"/>
                    <a:pt x="240" y="34"/>
                  </a:cubicBezTo>
                  <a:cubicBezTo>
                    <a:pt x="313" y="68"/>
                    <a:pt x="338" y="158"/>
                    <a:pt x="302" y="23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176"/>
            <p:cNvSpPr>
              <a:spLocks noChangeArrowheads="1"/>
            </p:cNvSpPr>
            <p:nvPr userDrawn="1"/>
          </p:nvSpPr>
          <p:spPr bwMode="auto">
            <a:xfrm rot="771317">
              <a:off x="8522601" y="4229021"/>
              <a:ext cx="226372" cy="229165"/>
            </a:xfrm>
            <a:custGeom>
              <a:avLst/>
              <a:gdLst>
                <a:gd name="T0" fmla="*/ 105 w 357"/>
                <a:gd name="T1" fmla="*/ 322 h 360"/>
                <a:gd name="T2" fmla="*/ 43 w 357"/>
                <a:gd name="T3" fmla="*/ 110 h 360"/>
                <a:gd name="T4" fmla="*/ 251 w 357"/>
                <a:gd name="T5" fmla="*/ 40 h 360"/>
                <a:gd name="T6" fmla="*/ 314 w 357"/>
                <a:gd name="T7" fmla="*/ 251 h 360"/>
                <a:gd name="T8" fmla="*/ 105 w 357"/>
                <a:gd name="T9" fmla="*/ 32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360">
                  <a:moveTo>
                    <a:pt x="105" y="322"/>
                  </a:moveTo>
                  <a:cubicBezTo>
                    <a:pt x="29" y="283"/>
                    <a:pt x="0" y="189"/>
                    <a:pt x="43" y="110"/>
                  </a:cubicBezTo>
                  <a:cubicBezTo>
                    <a:pt x="82" y="31"/>
                    <a:pt x="178" y="0"/>
                    <a:pt x="251" y="40"/>
                  </a:cubicBezTo>
                  <a:cubicBezTo>
                    <a:pt x="328" y="79"/>
                    <a:pt x="356" y="172"/>
                    <a:pt x="314" y="251"/>
                  </a:cubicBezTo>
                  <a:cubicBezTo>
                    <a:pt x="274" y="328"/>
                    <a:pt x="181" y="359"/>
                    <a:pt x="105" y="32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178"/>
            <p:cNvSpPr>
              <a:spLocks noChangeArrowheads="1"/>
            </p:cNvSpPr>
            <p:nvPr userDrawn="1"/>
          </p:nvSpPr>
          <p:spPr bwMode="auto">
            <a:xfrm rot="771317">
              <a:off x="8443951" y="4863333"/>
              <a:ext cx="215192" cy="226372"/>
            </a:xfrm>
            <a:custGeom>
              <a:avLst/>
              <a:gdLst>
                <a:gd name="T0" fmla="*/ 302 w 340"/>
                <a:gd name="T1" fmla="*/ 243 h 356"/>
                <a:gd name="T2" fmla="*/ 102 w 340"/>
                <a:gd name="T3" fmla="*/ 319 h 356"/>
                <a:gd name="T4" fmla="*/ 39 w 340"/>
                <a:gd name="T5" fmla="*/ 113 h 356"/>
                <a:gd name="T6" fmla="*/ 240 w 340"/>
                <a:gd name="T7" fmla="*/ 37 h 356"/>
                <a:gd name="T8" fmla="*/ 302 w 340"/>
                <a:gd name="T9" fmla="*/ 243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356">
                  <a:moveTo>
                    <a:pt x="302" y="243"/>
                  </a:moveTo>
                  <a:cubicBezTo>
                    <a:pt x="262" y="322"/>
                    <a:pt x="172" y="355"/>
                    <a:pt x="102" y="319"/>
                  </a:cubicBezTo>
                  <a:cubicBezTo>
                    <a:pt x="28" y="285"/>
                    <a:pt x="0" y="192"/>
                    <a:pt x="39" y="113"/>
                  </a:cubicBezTo>
                  <a:cubicBezTo>
                    <a:pt x="79" y="34"/>
                    <a:pt x="166" y="0"/>
                    <a:pt x="240" y="37"/>
                  </a:cubicBezTo>
                  <a:cubicBezTo>
                    <a:pt x="313" y="73"/>
                    <a:pt x="339" y="164"/>
                    <a:pt x="302" y="24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179"/>
            <p:cNvSpPr>
              <a:spLocks noChangeArrowheads="1"/>
            </p:cNvSpPr>
            <p:nvPr userDrawn="1"/>
          </p:nvSpPr>
          <p:spPr bwMode="auto">
            <a:xfrm rot="771317">
              <a:off x="8290100" y="4507807"/>
              <a:ext cx="220780" cy="226372"/>
            </a:xfrm>
            <a:custGeom>
              <a:avLst/>
              <a:gdLst>
                <a:gd name="T0" fmla="*/ 307 w 348"/>
                <a:gd name="T1" fmla="*/ 243 h 357"/>
                <a:gd name="T2" fmla="*/ 101 w 348"/>
                <a:gd name="T3" fmla="*/ 319 h 357"/>
                <a:gd name="T4" fmla="*/ 39 w 348"/>
                <a:gd name="T5" fmla="*/ 110 h 357"/>
                <a:gd name="T6" fmla="*/ 245 w 348"/>
                <a:gd name="T7" fmla="*/ 37 h 357"/>
                <a:gd name="T8" fmla="*/ 307 w 348"/>
                <a:gd name="T9" fmla="*/ 24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57">
                  <a:moveTo>
                    <a:pt x="307" y="243"/>
                  </a:moveTo>
                  <a:cubicBezTo>
                    <a:pt x="268" y="322"/>
                    <a:pt x="174" y="356"/>
                    <a:pt x="101" y="319"/>
                  </a:cubicBezTo>
                  <a:cubicBezTo>
                    <a:pt x="28" y="282"/>
                    <a:pt x="0" y="189"/>
                    <a:pt x="39" y="110"/>
                  </a:cubicBezTo>
                  <a:cubicBezTo>
                    <a:pt x="79" y="34"/>
                    <a:pt x="172" y="0"/>
                    <a:pt x="245" y="37"/>
                  </a:cubicBezTo>
                  <a:cubicBezTo>
                    <a:pt x="318" y="73"/>
                    <a:pt x="347" y="164"/>
                    <a:pt x="307" y="24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181"/>
            <p:cNvSpPr>
              <a:spLocks noChangeArrowheads="1"/>
            </p:cNvSpPr>
            <p:nvPr userDrawn="1"/>
          </p:nvSpPr>
          <p:spPr bwMode="auto">
            <a:xfrm rot="771317">
              <a:off x="7826431" y="5097218"/>
              <a:ext cx="209602" cy="220780"/>
            </a:xfrm>
            <a:custGeom>
              <a:avLst/>
              <a:gdLst>
                <a:gd name="T0" fmla="*/ 101 w 331"/>
                <a:gd name="T1" fmla="*/ 316 h 349"/>
                <a:gd name="T2" fmla="*/ 36 w 331"/>
                <a:gd name="T3" fmla="*/ 116 h 349"/>
                <a:gd name="T4" fmla="*/ 231 w 331"/>
                <a:gd name="T5" fmla="*/ 31 h 349"/>
                <a:gd name="T6" fmla="*/ 293 w 331"/>
                <a:gd name="T7" fmla="*/ 232 h 349"/>
                <a:gd name="T8" fmla="*/ 101 w 331"/>
                <a:gd name="T9" fmla="*/ 316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49">
                  <a:moveTo>
                    <a:pt x="101" y="316"/>
                  </a:moveTo>
                  <a:cubicBezTo>
                    <a:pt x="28" y="285"/>
                    <a:pt x="0" y="195"/>
                    <a:pt x="36" y="116"/>
                  </a:cubicBezTo>
                  <a:cubicBezTo>
                    <a:pt x="73" y="37"/>
                    <a:pt x="160" y="0"/>
                    <a:pt x="231" y="31"/>
                  </a:cubicBezTo>
                  <a:cubicBezTo>
                    <a:pt x="302" y="65"/>
                    <a:pt x="330" y="153"/>
                    <a:pt x="293" y="232"/>
                  </a:cubicBezTo>
                  <a:cubicBezTo>
                    <a:pt x="259" y="308"/>
                    <a:pt x="172" y="348"/>
                    <a:pt x="101" y="31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182"/>
            <p:cNvSpPr>
              <a:spLocks noChangeArrowheads="1"/>
            </p:cNvSpPr>
            <p:nvPr userDrawn="1"/>
          </p:nvSpPr>
          <p:spPr bwMode="auto">
            <a:xfrm rot="771317">
              <a:off x="7905646" y="4436242"/>
              <a:ext cx="212396" cy="220782"/>
            </a:xfrm>
            <a:custGeom>
              <a:avLst/>
              <a:gdLst>
                <a:gd name="T0" fmla="*/ 99 w 337"/>
                <a:gd name="T1" fmla="*/ 311 h 349"/>
                <a:gd name="T2" fmla="*/ 40 w 337"/>
                <a:gd name="T3" fmla="*/ 108 h 349"/>
                <a:gd name="T4" fmla="*/ 240 w 337"/>
                <a:gd name="T5" fmla="*/ 34 h 349"/>
                <a:gd name="T6" fmla="*/ 300 w 337"/>
                <a:gd name="T7" fmla="*/ 235 h 349"/>
                <a:gd name="T8" fmla="*/ 99 w 337"/>
                <a:gd name="T9" fmla="*/ 31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349">
                  <a:moveTo>
                    <a:pt x="99" y="311"/>
                  </a:moveTo>
                  <a:cubicBezTo>
                    <a:pt x="26" y="277"/>
                    <a:pt x="0" y="184"/>
                    <a:pt x="40" y="108"/>
                  </a:cubicBezTo>
                  <a:cubicBezTo>
                    <a:pt x="80" y="32"/>
                    <a:pt x="170" y="0"/>
                    <a:pt x="240" y="34"/>
                  </a:cubicBezTo>
                  <a:cubicBezTo>
                    <a:pt x="311" y="68"/>
                    <a:pt x="336" y="159"/>
                    <a:pt x="300" y="235"/>
                  </a:cubicBezTo>
                  <a:cubicBezTo>
                    <a:pt x="260" y="311"/>
                    <a:pt x="170" y="348"/>
                    <a:pt x="99" y="31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183"/>
            <p:cNvSpPr>
              <a:spLocks noChangeArrowheads="1"/>
            </p:cNvSpPr>
            <p:nvPr userDrawn="1"/>
          </p:nvSpPr>
          <p:spPr bwMode="auto">
            <a:xfrm rot="771317">
              <a:off x="7668756" y="4734413"/>
              <a:ext cx="209602" cy="217986"/>
            </a:xfrm>
            <a:custGeom>
              <a:avLst/>
              <a:gdLst>
                <a:gd name="T0" fmla="*/ 99 w 331"/>
                <a:gd name="T1" fmla="*/ 314 h 346"/>
                <a:gd name="T2" fmla="*/ 37 w 331"/>
                <a:gd name="T3" fmla="*/ 113 h 346"/>
                <a:gd name="T4" fmla="*/ 231 w 331"/>
                <a:gd name="T5" fmla="*/ 34 h 346"/>
                <a:gd name="T6" fmla="*/ 294 w 331"/>
                <a:gd name="T7" fmla="*/ 232 h 346"/>
                <a:gd name="T8" fmla="*/ 99 w 331"/>
                <a:gd name="T9" fmla="*/ 314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46">
                  <a:moveTo>
                    <a:pt x="99" y="314"/>
                  </a:moveTo>
                  <a:cubicBezTo>
                    <a:pt x="28" y="280"/>
                    <a:pt x="0" y="189"/>
                    <a:pt x="37" y="113"/>
                  </a:cubicBezTo>
                  <a:cubicBezTo>
                    <a:pt x="73" y="37"/>
                    <a:pt x="161" y="0"/>
                    <a:pt x="231" y="34"/>
                  </a:cubicBezTo>
                  <a:cubicBezTo>
                    <a:pt x="302" y="68"/>
                    <a:pt x="330" y="156"/>
                    <a:pt x="294" y="232"/>
                  </a:cubicBezTo>
                  <a:cubicBezTo>
                    <a:pt x="257" y="308"/>
                    <a:pt x="169" y="345"/>
                    <a:pt x="99" y="3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189"/>
            <p:cNvSpPr>
              <a:spLocks noChangeArrowheads="1"/>
            </p:cNvSpPr>
            <p:nvPr userDrawn="1"/>
          </p:nvSpPr>
          <p:spPr bwMode="auto">
            <a:xfrm rot="771317">
              <a:off x="8814541" y="4933928"/>
              <a:ext cx="217986" cy="229165"/>
            </a:xfrm>
            <a:custGeom>
              <a:avLst/>
              <a:gdLst>
                <a:gd name="T0" fmla="*/ 102 w 346"/>
                <a:gd name="T1" fmla="*/ 325 h 363"/>
                <a:gd name="T2" fmla="*/ 37 w 346"/>
                <a:gd name="T3" fmla="*/ 113 h 363"/>
                <a:gd name="T4" fmla="*/ 243 w 346"/>
                <a:gd name="T5" fmla="*/ 37 h 363"/>
                <a:gd name="T6" fmla="*/ 305 w 346"/>
                <a:gd name="T7" fmla="*/ 246 h 363"/>
                <a:gd name="T8" fmla="*/ 102 w 346"/>
                <a:gd name="T9" fmla="*/ 32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363">
                  <a:moveTo>
                    <a:pt x="102" y="325"/>
                  </a:moveTo>
                  <a:cubicBezTo>
                    <a:pt x="26" y="288"/>
                    <a:pt x="0" y="192"/>
                    <a:pt x="37" y="113"/>
                  </a:cubicBezTo>
                  <a:cubicBezTo>
                    <a:pt x="77" y="34"/>
                    <a:pt x="170" y="0"/>
                    <a:pt x="243" y="37"/>
                  </a:cubicBezTo>
                  <a:cubicBezTo>
                    <a:pt x="316" y="74"/>
                    <a:pt x="345" y="167"/>
                    <a:pt x="305" y="246"/>
                  </a:cubicBezTo>
                  <a:cubicBezTo>
                    <a:pt x="266" y="325"/>
                    <a:pt x="175" y="362"/>
                    <a:pt x="102" y="32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Freeform 191"/>
            <p:cNvSpPr>
              <a:spLocks noChangeArrowheads="1"/>
            </p:cNvSpPr>
            <p:nvPr userDrawn="1"/>
          </p:nvSpPr>
          <p:spPr bwMode="auto">
            <a:xfrm rot="771317">
              <a:off x="9034278" y="4660828"/>
              <a:ext cx="223575" cy="231961"/>
            </a:xfrm>
            <a:custGeom>
              <a:avLst/>
              <a:gdLst>
                <a:gd name="T0" fmla="*/ 104 w 354"/>
                <a:gd name="T1" fmla="*/ 324 h 365"/>
                <a:gd name="T2" fmla="*/ 42 w 354"/>
                <a:gd name="T3" fmla="*/ 113 h 365"/>
                <a:gd name="T4" fmla="*/ 251 w 354"/>
                <a:gd name="T5" fmla="*/ 39 h 365"/>
                <a:gd name="T6" fmla="*/ 313 w 354"/>
                <a:gd name="T7" fmla="*/ 251 h 365"/>
                <a:gd name="T8" fmla="*/ 104 w 354"/>
                <a:gd name="T9" fmla="*/ 32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365">
                  <a:moveTo>
                    <a:pt x="104" y="324"/>
                  </a:moveTo>
                  <a:cubicBezTo>
                    <a:pt x="28" y="285"/>
                    <a:pt x="0" y="192"/>
                    <a:pt x="42" y="113"/>
                  </a:cubicBezTo>
                  <a:cubicBezTo>
                    <a:pt x="82" y="34"/>
                    <a:pt x="175" y="0"/>
                    <a:pt x="251" y="39"/>
                  </a:cubicBezTo>
                  <a:cubicBezTo>
                    <a:pt x="327" y="76"/>
                    <a:pt x="353" y="172"/>
                    <a:pt x="313" y="251"/>
                  </a:cubicBezTo>
                  <a:cubicBezTo>
                    <a:pt x="274" y="330"/>
                    <a:pt x="181" y="364"/>
                    <a:pt x="104" y="32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221"/>
            <p:cNvSpPr>
              <a:spLocks noChangeArrowheads="1"/>
            </p:cNvSpPr>
            <p:nvPr userDrawn="1"/>
          </p:nvSpPr>
          <p:spPr bwMode="auto">
            <a:xfrm rot="771317">
              <a:off x="7428484" y="5045861"/>
              <a:ext cx="204012" cy="217986"/>
            </a:xfrm>
            <a:custGeom>
              <a:avLst/>
              <a:gdLst>
                <a:gd name="T0" fmla="*/ 99 w 323"/>
                <a:gd name="T1" fmla="*/ 313 h 345"/>
                <a:gd name="T2" fmla="*/ 37 w 323"/>
                <a:gd name="T3" fmla="*/ 115 h 345"/>
                <a:gd name="T4" fmla="*/ 226 w 323"/>
                <a:gd name="T5" fmla="*/ 31 h 345"/>
                <a:gd name="T6" fmla="*/ 288 w 323"/>
                <a:gd name="T7" fmla="*/ 225 h 345"/>
                <a:gd name="T8" fmla="*/ 99 w 323"/>
                <a:gd name="T9" fmla="*/ 31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45">
                  <a:moveTo>
                    <a:pt x="99" y="313"/>
                  </a:moveTo>
                  <a:cubicBezTo>
                    <a:pt x="28" y="282"/>
                    <a:pt x="0" y="194"/>
                    <a:pt x="37" y="115"/>
                  </a:cubicBezTo>
                  <a:cubicBezTo>
                    <a:pt x="71" y="39"/>
                    <a:pt x="155" y="0"/>
                    <a:pt x="226" y="31"/>
                  </a:cubicBezTo>
                  <a:cubicBezTo>
                    <a:pt x="297" y="62"/>
                    <a:pt x="322" y="149"/>
                    <a:pt x="288" y="225"/>
                  </a:cubicBezTo>
                  <a:cubicBezTo>
                    <a:pt x="251" y="304"/>
                    <a:pt x="170" y="344"/>
                    <a:pt x="99" y="31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Freeform 267"/>
            <p:cNvSpPr>
              <a:spLocks noChangeArrowheads="1"/>
            </p:cNvSpPr>
            <p:nvPr userDrawn="1"/>
          </p:nvSpPr>
          <p:spPr bwMode="auto">
            <a:xfrm rot="771317">
              <a:off x="7848012" y="3426024"/>
              <a:ext cx="217986" cy="209603"/>
            </a:xfrm>
            <a:custGeom>
              <a:avLst/>
              <a:gdLst>
                <a:gd name="T0" fmla="*/ 245 w 342"/>
                <a:gd name="T1" fmla="*/ 37 h 332"/>
                <a:gd name="T2" fmla="*/ 299 w 342"/>
                <a:gd name="T3" fmla="*/ 232 h 332"/>
                <a:gd name="T4" fmla="*/ 96 w 342"/>
                <a:gd name="T5" fmla="*/ 294 h 332"/>
                <a:gd name="T6" fmla="*/ 42 w 342"/>
                <a:gd name="T7" fmla="*/ 96 h 332"/>
                <a:gd name="T8" fmla="*/ 245 w 342"/>
                <a:gd name="T9" fmla="*/ 3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332">
                  <a:moveTo>
                    <a:pt x="245" y="37"/>
                  </a:moveTo>
                  <a:cubicBezTo>
                    <a:pt x="316" y="74"/>
                    <a:pt x="341" y="161"/>
                    <a:pt x="299" y="232"/>
                  </a:cubicBezTo>
                  <a:cubicBezTo>
                    <a:pt x="257" y="302"/>
                    <a:pt x="167" y="331"/>
                    <a:pt x="96" y="294"/>
                  </a:cubicBezTo>
                  <a:cubicBezTo>
                    <a:pt x="26" y="257"/>
                    <a:pt x="0" y="167"/>
                    <a:pt x="42" y="96"/>
                  </a:cubicBezTo>
                  <a:cubicBezTo>
                    <a:pt x="84" y="26"/>
                    <a:pt x="175" y="0"/>
                    <a:pt x="245" y="3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Freeform 268"/>
            <p:cNvSpPr>
              <a:spLocks noChangeArrowheads="1"/>
            </p:cNvSpPr>
            <p:nvPr userDrawn="1"/>
          </p:nvSpPr>
          <p:spPr bwMode="auto">
            <a:xfrm rot="771317">
              <a:off x="7596437" y="3697665"/>
              <a:ext cx="212396" cy="212397"/>
            </a:xfrm>
            <a:custGeom>
              <a:avLst/>
              <a:gdLst>
                <a:gd name="T0" fmla="*/ 39 w 337"/>
                <a:gd name="T1" fmla="*/ 102 h 337"/>
                <a:gd name="T2" fmla="*/ 240 w 337"/>
                <a:gd name="T3" fmla="*/ 37 h 337"/>
                <a:gd name="T4" fmla="*/ 296 w 337"/>
                <a:gd name="T5" fmla="*/ 232 h 337"/>
                <a:gd name="T6" fmla="*/ 96 w 337"/>
                <a:gd name="T7" fmla="*/ 299 h 337"/>
                <a:gd name="T8" fmla="*/ 39 w 337"/>
                <a:gd name="T9" fmla="*/ 102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337">
                  <a:moveTo>
                    <a:pt x="39" y="102"/>
                  </a:moveTo>
                  <a:cubicBezTo>
                    <a:pt x="82" y="29"/>
                    <a:pt x="172" y="0"/>
                    <a:pt x="240" y="37"/>
                  </a:cubicBezTo>
                  <a:cubicBezTo>
                    <a:pt x="310" y="71"/>
                    <a:pt x="336" y="158"/>
                    <a:pt x="296" y="232"/>
                  </a:cubicBezTo>
                  <a:cubicBezTo>
                    <a:pt x="257" y="305"/>
                    <a:pt x="167" y="336"/>
                    <a:pt x="96" y="299"/>
                  </a:cubicBezTo>
                  <a:cubicBezTo>
                    <a:pt x="26" y="263"/>
                    <a:pt x="0" y="175"/>
                    <a:pt x="39" y="10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Freeform 269"/>
            <p:cNvSpPr>
              <a:spLocks noChangeArrowheads="1"/>
            </p:cNvSpPr>
            <p:nvPr userDrawn="1"/>
          </p:nvSpPr>
          <p:spPr bwMode="auto">
            <a:xfrm rot="771317">
              <a:off x="8459784" y="2361471"/>
              <a:ext cx="217986" cy="192835"/>
            </a:xfrm>
            <a:custGeom>
              <a:avLst/>
              <a:gdLst>
                <a:gd name="T0" fmla="*/ 254 w 342"/>
                <a:gd name="T1" fmla="*/ 40 h 305"/>
                <a:gd name="T2" fmla="*/ 296 w 342"/>
                <a:gd name="T3" fmla="*/ 223 h 305"/>
                <a:gd name="T4" fmla="*/ 87 w 342"/>
                <a:gd name="T5" fmla="*/ 265 h 305"/>
                <a:gd name="T6" fmla="*/ 45 w 342"/>
                <a:gd name="T7" fmla="*/ 82 h 305"/>
                <a:gd name="T8" fmla="*/ 254 w 342"/>
                <a:gd name="T9" fmla="*/ 4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305">
                  <a:moveTo>
                    <a:pt x="254" y="40"/>
                  </a:moveTo>
                  <a:cubicBezTo>
                    <a:pt x="325" y="79"/>
                    <a:pt x="341" y="158"/>
                    <a:pt x="296" y="223"/>
                  </a:cubicBezTo>
                  <a:cubicBezTo>
                    <a:pt x="251" y="285"/>
                    <a:pt x="158" y="304"/>
                    <a:pt x="87" y="265"/>
                  </a:cubicBezTo>
                  <a:cubicBezTo>
                    <a:pt x="17" y="225"/>
                    <a:pt x="0" y="144"/>
                    <a:pt x="45" y="82"/>
                  </a:cubicBezTo>
                  <a:cubicBezTo>
                    <a:pt x="93" y="20"/>
                    <a:pt x="186" y="0"/>
                    <a:pt x="254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270"/>
            <p:cNvSpPr>
              <a:spLocks noChangeArrowheads="1"/>
            </p:cNvSpPr>
            <p:nvPr userDrawn="1"/>
          </p:nvSpPr>
          <p:spPr bwMode="auto">
            <a:xfrm rot="771317">
              <a:off x="7954562" y="2811347"/>
              <a:ext cx="220781" cy="204012"/>
            </a:xfrm>
            <a:custGeom>
              <a:avLst/>
              <a:gdLst>
                <a:gd name="T0" fmla="*/ 254 w 348"/>
                <a:gd name="T1" fmla="*/ 40 h 323"/>
                <a:gd name="T2" fmla="*/ 302 w 348"/>
                <a:gd name="T3" fmla="*/ 229 h 323"/>
                <a:gd name="T4" fmla="*/ 93 w 348"/>
                <a:gd name="T5" fmla="*/ 283 h 323"/>
                <a:gd name="T6" fmla="*/ 45 w 348"/>
                <a:gd name="T7" fmla="*/ 91 h 323"/>
                <a:gd name="T8" fmla="*/ 254 w 348"/>
                <a:gd name="T9" fmla="*/ 4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23">
                  <a:moveTo>
                    <a:pt x="254" y="40"/>
                  </a:moveTo>
                  <a:cubicBezTo>
                    <a:pt x="325" y="79"/>
                    <a:pt x="347" y="164"/>
                    <a:pt x="302" y="229"/>
                  </a:cubicBezTo>
                  <a:cubicBezTo>
                    <a:pt x="260" y="299"/>
                    <a:pt x="164" y="322"/>
                    <a:pt x="93" y="283"/>
                  </a:cubicBezTo>
                  <a:cubicBezTo>
                    <a:pt x="23" y="246"/>
                    <a:pt x="0" y="158"/>
                    <a:pt x="45" y="91"/>
                  </a:cubicBezTo>
                  <a:cubicBezTo>
                    <a:pt x="90" y="23"/>
                    <a:pt x="183" y="0"/>
                    <a:pt x="254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271"/>
            <p:cNvSpPr>
              <a:spLocks noChangeArrowheads="1"/>
            </p:cNvSpPr>
            <p:nvPr userDrawn="1"/>
          </p:nvSpPr>
          <p:spPr bwMode="auto">
            <a:xfrm rot="771317">
              <a:off x="8096547" y="3167386"/>
              <a:ext cx="217986" cy="206808"/>
            </a:xfrm>
            <a:custGeom>
              <a:avLst/>
              <a:gdLst>
                <a:gd name="T0" fmla="*/ 249 w 343"/>
                <a:gd name="T1" fmla="*/ 40 h 326"/>
                <a:gd name="T2" fmla="*/ 299 w 343"/>
                <a:gd name="T3" fmla="*/ 231 h 326"/>
                <a:gd name="T4" fmla="*/ 93 w 343"/>
                <a:gd name="T5" fmla="*/ 288 h 326"/>
                <a:gd name="T6" fmla="*/ 43 w 343"/>
                <a:gd name="T7" fmla="*/ 93 h 326"/>
                <a:gd name="T8" fmla="*/ 249 w 343"/>
                <a:gd name="T9" fmla="*/ 4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3" h="326">
                  <a:moveTo>
                    <a:pt x="249" y="40"/>
                  </a:moveTo>
                  <a:cubicBezTo>
                    <a:pt x="316" y="76"/>
                    <a:pt x="342" y="164"/>
                    <a:pt x="299" y="231"/>
                  </a:cubicBezTo>
                  <a:cubicBezTo>
                    <a:pt x="257" y="299"/>
                    <a:pt x="164" y="325"/>
                    <a:pt x="93" y="288"/>
                  </a:cubicBezTo>
                  <a:cubicBezTo>
                    <a:pt x="23" y="251"/>
                    <a:pt x="0" y="164"/>
                    <a:pt x="43" y="93"/>
                  </a:cubicBezTo>
                  <a:cubicBezTo>
                    <a:pt x="85" y="25"/>
                    <a:pt x="178" y="0"/>
                    <a:pt x="249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Freeform 272"/>
            <p:cNvSpPr>
              <a:spLocks noChangeArrowheads="1"/>
            </p:cNvSpPr>
            <p:nvPr userDrawn="1"/>
          </p:nvSpPr>
          <p:spPr bwMode="auto">
            <a:xfrm rot="771317">
              <a:off x="8828290" y="2477491"/>
              <a:ext cx="220781" cy="198423"/>
            </a:xfrm>
            <a:custGeom>
              <a:avLst/>
              <a:gdLst>
                <a:gd name="T0" fmla="*/ 256 w 348"/>
                <a:gd name="T1" fmla="*/ 40 h 312"/>
                <a:gd name="T2" fmla="*/ 302 w 348"/>
                <a:gd name="T3" fmla="*/ 226 h 312"/>
                <a:gd name="T4" fmla="*/ 90 w 348"/>
                <a:gd name="T5" fmla="*/ 271 h 312"/>
                <a:gd name="T6" fmla="*/ 45 w 348"/>
                <a:gd name="T7" fmla="*/ 82 h 312"/>
                <a:gd name="T8" fmla="*/ 256 w 348"/>
                <a:gd name="T9" fmla="*/ 4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12">
                  <a:moveTo>
                    <a:pt x="256" y="40"/>
                  </a:moveTo>
                  <a:cubicBezTo>
                    <a:pt x="327" y="79"/>
                    <a:pt x="347" y="164"/>
                    <a:pt x="302" y="226"/>
                  </a:cubicBezTo>
                  <a:cubicBezTo>
                    <a:pt x="254" y="291"/>
                    <a:pt x="160" y="311"/>
                    <a:pt x="90" y="271"/>
                  </a:cubicBezTo>
                  <a:cubicBezTo>
                    <a:pt x="17" y="229"/>
                    <a:pt x="0" y="147"/>
                    <a:pt x="45" y="82"/>
                  </a:cubicBezTo>
                  <a:cubicBezTo>
                    <a:pt x="93" y="20"/>
                    <a:pt x="186" y="0"/>
                    <a:pt x="256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Freeform 273"/>
            <p:cNvSpPr>
              <a:spLocks noChangeArrowheads="1"/>
            </p:cNvSpPr>
            <p:nvPr userDrawn="1"/>
          </p:nvSpPr>
          <p:spPr bwMode="auto">
            <a:xfrm rot="771317">
              <a:off x="8708025" y="2154364"/>
              <a:ext cx="217986" cy="190040"/>
            </a:xfrm>
            <a:custGeom>
              <a:avLst/>
              <a:gdLst>
                <a:gd name="T0" fmla="*/ 88 w 346"/>
                <a:gd name="T1" fmla="*/ 257 h 298"/>
                <a:gd name="T2" fmla="*/ 48 w 346"/>
                <a:gd name="T3" fmla="*/ 77 h 298"/>
                <a:gd name="T4" fmla="*/ 257 w 346"/>
                <a:gd name="T5" fmla="*/ 40 h 298"/>
                <a:gd name="T6" fmla="*/ 297 w 346"/>
                <a:gd name="T7" fmla="*/ 218 h 298"/>
                <a:gd name="T8" fmla="*/ 88 w 346"/>
                <a:gd name="T9" fmla="*/ 25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298">
                  <a:moveTo>
                    <a:pt x="88" y="257"/>
                  </a:moveTo>
                  <a:cubicBezTo>
                    <a:pt x="17" y="221"/>
                    <a:pt x="0" y="139"/>
                    <a:pt x="48" y="77"/>
                  </a:cubicBezTo>
                  <a:cubicBezTo>
                    <a:pt x="96" y="18"/>
                    <a:pt x="190" y="0"/>
                    <a:pt x="257" y="40"/>
                  </a:cubicBezTo>
                  <a:cubicBezTo>
                    <a:pt x="325" y="79"/>
                    <a:pt x="345" y="159"/>
                    <a:pt x="297" y="218"/>
                  </a:cubicBezTo>
                  <a:cubicBezTo>
                    <a:pt x="249" y="277"/>
                    <a:pt x="156" y="297"/>
                    <a:pt x="88" y="2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274"/>
            <p:cNvSpPr>
              <a:spLocks noChangeArrowheads="1"/>
            </p:cNvSpPr>
            <p:nvPr userDrawn="1"/>
          </p:nvSpPr>
          <p:spPr bwMode="auto">
            <a:xfrm rot="771317">
              <a:off x="8341660" y="2922337"/>
              <a:ext cx="217986" cy="206808"/>
            </a:xfrm>
            <a:custGeom>
              <a:avLst/>
              <a:gdLst>
                <a:gd name="T0" fmla="*/ 254 w 345"/>
                <a:gd name="T1" fmla="*/ 40 h 326"/>
                <a:gd name="T2" fmla="*/ 305 w 345"/>
                <a:gd name="T3" fmla="*/ 232 h 326"/>
                <a:gd name="T4" fmla="*/ 96 w 345"/>
                <a:gd name="T5" fmla="*/ 285 h 326"/>
                <a:gd name="T6" fmla="*/ 45 w 345"/>
                <a:gd name="T7" fmla="*/ 91 h 326"/>
                <a:gd name="T8" fmla="*/ 254 w 345"/>
                <a:gd name="T9" fmla="*/ 4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326">
                  <a:moveTo>
                    <a:pt x="254" y="40"/>
                  </a:moveTo>
                  <a:cubicBezTo>
                    <a:pt x="324" y="79"/>
                    <a:pt x="344" y="167"/>
                    <a:pt x="305" y="232"/>
                  </a:cubicBezTo>
                  <a:cubicBezTo>
                    <a:pt x="262" y="302"/>
                    <a:pt x="166" y="325"/>
                    <a:pt x="96" y="285"/>
                  </a:cubicBezTo>
                  <a:cubicBezTo>
                    <a:pt x="23" y="246"/>
                    <a:pt x="0" y="158"/>
                    <a:pt x="45" y="91"/>
                  </a:cubicBezTo>
                  <a:cubicBezTo>
                    <a:pt x="87" y="23"/>
                    <a:pt x="183" y="0"/>
                    <a:pt x="254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Freeform 275"/>
            <p:cNvSpPr>
              <a:spLocks noChangeArrowheads="1"/>
            </p:cNvSpPr>
            <p:nvPr userDrawn="1"/>
          </p:nvSpPr>
          <p:spPr bwMode="auto">
            <a:xfrm rot="771317">
              <a:off x="7096620" y="4293513"/>
              <a:ext cx="204012" cy="209602"/>
            </a:xfrm>
            <a:custGeom>
              <a:avLst/>
              <a:gdLst>
                <a:gd name="T0" fmla="*/ 226 w 320"/>
                <a:gd name="T1" fmla="*/ 31 h 331"/>
                <a:gd name="T2" fmla="*/ 285 w 320"/>
                <a:gd name="T3" fmla="*/ 223 h 331"/>
                <a:gd name="T4" fmla="*/ 96 w 320"/>
                <a:gd name="T5" fmla="*/ 299 h 331"/>
                <a:gd name="T6" fmla="*/ 37 w 320"/>
                <a:gd name="T7" fmla="*/ 107 h 331"/>
                <a:gd name="T8" fmla="*/ 226 w 320"/>
                <a:gd name="T9" fmla="*/ 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31">
                  <a:moveTo>
                    <a:pt x="226" y="31"/>
                  </a:moveTo>
                  <a:cubicBezTo>
                    <a:pt x="294" y="65"/>
                    <a:pt x="319" y="147"/>
                    <a:pt x="285" y="223"/>
                  </a:cubicBezTo>
                  <a:cubicBezTo>
                    <a:pt x="248" y="297"/>
                    <a:pt x="164" y="330"/>
                    <a:pt x="96" y="299"/>
                  </a:cubicBezTo>
                  <a:cubicBezTo>
                    <a:pt x="28" y="268"/>
                    <a:pt x="0" y="181"/>
                    <a:pt x="37" y="107"/>
                  </a:cubicBezTo>
                  <a:cubicBezTo>
                    <a:pt x="74" y="31"/>
                    <a:pt x="158" y="0"/>
                    <a:pt x="226" y="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Freeform 276"/>
            <p:cNvSpPr>
              <a:spLocks noChangeArrowheads="1"/>
            </p:cNvSpPr>
            <p:nvPr userDrawn="1"/>
          </p:nvSpPr>
          <p:spPr bwMode="auto">
            <a:xfrm rot="771317">
              <a:off x="7346824" y="3987552"/>
              <a:ext cx="212396" cy="212397"/>
            </a:xfrm>
            <a:custGeom>
              <a:avLst/>
              <a:gdLst>
                <a:gd name="T0" fmla="*/ 96 w 334"/>
                <a:gd name="T1" fmla="*/ 299 h 334"/>
                <a:gd name="T2" fmla="*/ 39 w 334"/>
                <a:gd name="T3" fmla="*/ 104 h 334"/>
                <a:gd name="T4" fmla="*/ 237 w 334"/>
                <a:gd name="T5" fmla="*/ 34 h 334"/>
                <a:gd name="T6" fmla="*/ 293 w 334"/>
                <a:gd name="T7" fmla="*/ 228 h 334"/>
                <a:gd name="T8" fmla="*/ 96 w 334"/>
                <a:gd name="T9" fmla="*/ 29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334">
                  <a:moveTo>
                    <a:pt x="96" y="299"/>
                  </a:moveTo>
                  <a:cubicBezTo>
                    <a:pt x="25" y="265"/>
                    <a:pt x="0" y="177"/>
                    <a:pt x="39" y="104"/>
                  </a:cubicBezTo>
                  <a:cubicBezTo>
                    <a:pt x="79" y="31"/>
                    <a:pt x="166" y="0"/>
                    <a:pt x="237" y="34"/>
                  </a:cubicBezTo>
                  <a:cubicBezTo>
                    <a:pt x="304" y="67"/>
                    <a:pt x="333" y="155"/>
                    <a:pt x="293" y="228"/>
                  </a:cubicBezTo>
                  <a:cubicBezTo>
                    <a:pt x="254" y="299"/>
                    <a:pt x="166" y="333"/>
                    <a:pt x="96" y="29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277"/>
            <p:cNvSpPr>
              <a:spLocks noChangeArrowheads="1"/>
            </p:cNvSpPr>
            <p:nvPr userDrawn="1"/>
          </p:nvSpPr>
          <p:spPr bwMode="auto">
            <a:xfrm rot="771317">
              <a:off x="7561877" y="2703115"/>
              <a:ext cx="209602" cy="192834"/>
            </a:xfrm>
            <a:custGeom>
              <a:avLst/>
              <a:gdLst>
                <a:gd name="T0" fmla="*/ 242 w 331"/>
                <a:gd name="T1" fmla="*/ 37 h 306"/>
                <a:gd name="T2" fmla="*/ 287 w 331"/>
                <a:gd name="T3" fmla="*/ 217 h 306"/>
                <a:gd name="T4" fmla="*/ 87 w 331"/>
                <a:gd name="T5" fmla="*/ 268 h 306"/>
                <a:gd name="T6" fmla="*/ 42 w 331"/>
                <a:gd name="T7" fmla="*/ 85 h 306"/>
                <a:gd name="T8" fmla="*/ 242 w 331"/>
                <a:gd name="T9" fmla="*/ 3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06">
                  <a:moveTo>
                    <a:pt x="242" y="37"/>
                  </a:moveTo>
                  <a:cubicBezTo>
                    <a:pt x="310" y="73"/>
                    <a:pt x="330" y="152"/>
                    <a:pt x="287" y="217"/>
                  </a:cubicBezTo>
                  <a:cubicBezTo>
                    <a:pt x="245" y="282"/>
                    <a:pt x="155" y="305"/>
                    <a:pt x="87" y="268"/>
                  </a:cubicBezTo>
                  <a:cubicBezTo>
                    <a:pt x="19" y="231"/>
                    <a:pt x="0" y="150"/>
                    <a:pt x="42" y="85"/>
                  </a:cubicBezTo>
                  <a:cubicBezTo>
                    <a:pt x="84" y="23"/>
                    <a:pt x="175" y="0"/>
                    <a:pt x="242" y="3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Freeform 278"/>
            <p:cNvSpPr>
              <a:spLocks noChangeArrowheads="1"/>
            </p:cNvSpPr>
            <p:nvPr userDrawn="1"/>
          </p:nvSpPr>
          <p:spPr bwMode="auto">
            <a:xfrm rot="771317">
              <a:off x="8958366" y="1967056"/>
              <a:ext cx="212396" cy="178860"/>
            </a:xfrm>
            <a:custGeom>
              <a:avLst/>
              <a:gdLst>
                <a:gd name="T0" fmla="*/ 254 w 337"/>
                <a:gd name="T1" fmla="*/ 37 h 281"/>
                <a:gd name="T2" fmla="*/ 288 w 337"/>
                <a:gd name="T3" fmla="*/ 206 h 281"/>
                <a:gd name="T4" fmla="*/ 82 w 337"/>
                <a:gd name="T5" fmla="*/ 243 h 281"/>
                <a:gd name="T6" fmla="*/ 48 w 337"/>
                <a:gd name="T7" fmla="*/ 71 h 281"/>
                <a:gd name="T8" fmla="*/ 254 w 337"/>
                <a:gd name="T9" fmla="*/ 3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281">
                  <a:moveTo>
                    <a:pt x="254" y="37"/>
                  </a:moveTo>
                  <a:cubicBezTo>
                    <a:pt x="321" y="74"/>
                    <a:pt x="336" y="150"/>
                    <a:pt x="288" y="206"/>
                  </a:cubicBezTo>
                  <a:cubicBezTo>
                    <a:pt x="240" y="266"/>
                    <a:pt x="149" y="280"/>
                    <a:pt x="82" y="243"/>
                  </a:cubicBezTo>
                  <a:cubicBezTo>
                    <a:pt x="17" y="204"/>
                    <a:pt x="0" y="127"/>
                    <a:pt x="48" y="71"/>
                  </a:cubicBezTo>
                  <a:cubicBezTo>
                    <a:pt x="96" y="14"/>
                    <a:pt x="189" y="0"/>
                    <a:pt x="254" y="3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Freeform 279"/>
            <p:cNvSpPr>
              <a:spLocks noChangeArrowheads="1"/>
            </p:cNvSpPr>
            <p:nvPr userDrawn="1"/>
          </p:nvSpPr>
          <p:spPr bwMode="auto">
            <a:xfrm rot="771317">
              <a:off x="7262049" y="4669946"/>
              <a:ext cx="206809" cy="217986"/>
            </a:xfrm>
            <a:custGeom>
              <a:avLst/>
              <a:gdLst>
                <a:gd name="T0" fmla="*/ 99 w 328"/>
                <a:gd name="T1" fmla="*/ 314 h 346"/>
                <a:gd name="T2" fmla="*/ 34 w 328"/>
                <a:gd name="T3" fmla="*/ 113 h 346"/>
                <a:gd name="T4" fmla="*/ 228 w 328"/>
                <a:gd name="T5" fmla="*/ 31 h 346"/>
                <a:gd name="T6" fmla="*/ 290 w 328"/>
                <a:gd name="T7" fmla="*/ 229 h 346"/>
                <a:gd name="T8" fmla="*/ 99 w 328"/>
                <a:gd name="T9" fmla="*/ 314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346">
                  <a:moveTo>
                    <a:pt x="99" y="314"/>
                  </a:moveTo>
                  <a:cubicBezTo>
                    <a:pt x="28" y="283"/>
                    <a:pt x="0" y="192"/>
                    <a:pt x="34" y="113"/>
                  </a:cubicBezTo>
                  <a:cubicBezTo>
                    <a:pt x="70" y="34"/>
                    <a:pt x="158" y="0"/>
                    <a:pt x="228" y="31"/>
                  </a:cubicBezTo>
                  <a:cubicBezTo>
                    <a:pt x="299" y="65"/>
                    <a:pt x="327" y="153"/>
                    <a:pt x="290" y="229"/>
                  </a:cubicBezTo>
                  <a:cubicBezTo>
                    <a:pt x="257" y="308"/>
                    <a:pt x="169" y="345"/>
                    <a:pt x="99" y="3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Freeform 280"/>
            <p:cNvSpPr>
              <a:spLocks noChangeArrowheads="1"/>
            </p:cNvSpPr>
            <p:nvPr userDrawn="1"/>
          </p:nvSpPr>
          <p:spPr bwMode="auto">
            <a:xfrm rot="771317">
              <a:off x="7443905" y="3325204"/>
              <a:ext cx="217986" cy="209602"/>
            </a:xfrm>
            <a:custGeom>
              <a:avLst/>
              <a:gdLst>
                <a:gd name="T0" fmla="*/ 246 w 343"/>
                <a:gd name="T1" fmla="*/ 37 h 332"/>
                <a:gd name="T2" fmla="*/ 299 w 343"/>
                <a:gd name="T3" fmla="*/ 231 h 332"/>
                <a:gd name="T4" fmla="*/ 96 w 343"/>
                <a:gd name="T5" fmla="*/ 294 h 332"/>
                <a:gd name="T6" fmla="*/ 42 w 343"/>
                <a:gd name="T7" fmla="*/ 99 h 332"/>
                <a:gd name="T8" fmla="*/ 246 w 343"/>
                <a:gd name="T9" fmla="*/ 3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3" h="332">
                  <a:moveTo>
                    <a:pt x="246" y="37"/>
                  </a:moveTo>
                  <a:cubicBezTo>
                    <a:pt x="316" y="73"/>
                    <a:pt x="342" y="158"/>
                    <a:pt x="299" y="231"/>
                  </a:cubicBezTo>
                  <a:cubicBezTo>
                    <a:pt x="257" y="302"/>
                    <a:pt x="167" y="331"/>
                    <a:pt x="96" y="294"/>
                  </a:cubicBezTo>
                  <a:cubicBezTo>
                    <a:pt x="25" y="258"/>
                    <a:pt x="0" y="170"/>
                    <a:pt x="42" y="99"/>
                  </a:cubicBezTo>
                  <a:cubicBezTo>
                    <a:pt x="85" y="29"/>
                    <a:pt x="175" y="0"/>
                    <a:pt x="246" y="3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281"/>
            <p:cNvSpPr>
              <a:spLocks noChangeArrowheads="1"/>
            </p:cNvSpPr>
            <p:nvPr userDrawn="1"/>
          </p:nvSpPr>
          <p:spPr bwMode="auto">
            <a:xfrm rot="771317">
              <a:off x="7822993" y="2464865"/>
              <a:ext cx="212396" cy="190040"/>
            </a:xfrm>
            <a:custGeom>
              <a:avLst/>
              <a:gdLst>
                <a:gd name="T0" fmla="*/ 87 w 336"/>
                <a:gd name="T1" fmla="*/ 262 h 300"/>
                <a:gd name="T2" fmla="*/ 45 w 336"/>
                <a:gd name="T3" fmla="*/ 82 h 300"/>
                <a:gd name="T4" fmla="*/ 248 w 336"/>
                <a:gd name="T5" fmla="*/ 37 h 300"/>
                <a:gd name="T6" fmla="*/ 290 w 336"/>
                <a:gd name="T7" fmla="*/ 217 h 300"/>
                <a:gd name="T8" fmla="*/ 87 w 336"/>
                <a:gd name="T9" fmla="*/ 26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300">
                  <a:moveTo>
                    <a:pt x="87" y="262"/>
                  </a:moveTo>
                  <a:cubicBezTo>
                    <a:pt x="19" y="226"/>
                    <a:pt x="0" y="144"/>
                    <a:pt x="45" y="82"/>
                  </a:cubicBezTo>
                  <a:cubicBezTo>
                    <a:pt x="87" y="20"/>
                    <a:pt x="180" y="0"/>
                    <a:pt x="248" y="37"/>
                  </a:cubicBezTo>
                  <a:cubicBezTo>
                    <a:pt x="316" y="73"/>
                    <a:pt x="335" y="155"/>
                    <a:pt x="290" y="217"/>
                  </a:cubicBezTo>
                  <a:cubicBezTo>
                    <a:pt x="245" y="279"/>
                    <a:pt x="155" y="299"/>
                    <a:pt x="87" y="26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282"/>
            <p:cNvSpPr>
              <a:spLocks noChangeArrowheads="1"/>
            </p:cNvSpPr>
            <p:nvPr userDrawn="1"/>
          </p:nvSpPr>
          <p:spPr bwMode="auto">
            <a:xfrm rot="771317">
              <a:off x="7699134" y="3062361"/>
              <a:ext cx="217986" cy="206808"/>
            </a:xfrm>
            <a:custGeom>
              <a:avLst/>
              <a:gdLst>
                <a:gd name="T0" fmla="*/ 248 w 342"/>
                <a:gd name="T1" fmla="*/ 37 h 326"/>
                <a:gd name="T2" fmla="*/ 299 w 342"/>
                <a:gd name="T3" fmla="*/ 229 h 326"/>
                <a:gd name="T4" fmla="*/ 93 w 342"/>
                <a:gd name="T5" fmla="*/ 285 h 326"/>
                <a:gd name="T6" fmla="*/ 42 w 342"/>
                <a:gd name="T7" fmla="*/ 94 h 326"/>
                <a:gd name="T8" fmla="*/ 248 w 342"/>
                <a:gd name="T9" fmla="*/ 37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326">
                  <a:moveTo>
                    <a:pt x="248" y="37"/>
                  </a:moveTo>
                  <a:cubicBezTo>
                    <a:pt x="319" y="77"/>
                    <a:pt x="341" y="161"/>
                    <a:pt x="299" y="229"/>
                  </a:cubicBezTo>
                  <a:cubicBezTo>
                    <a:pt x="257" y="297"/>
                    <a:pt x="164" y="325"/>
                    <a:pt x="93" y="285"/>
                  </a:cubicBezTo>
                  <a:cubicBezTo>
                    <a:pt x="23" y="249"/>
                    <a:pt x="0" y="161"/>
                    <a:pt x="42" y="94"/>
                  </a:cubicBezTo>
                  <a:cubicBezTo>
                    <a:pt x="85" y="23"/>
                    <a:pt x="178" y="0"/>
                    <a:pt x="248" y="3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Freeform 283"/>
            <p:cNvSpPr>
              <a:spLocks noChangeArrowheads="1"/>
            </p:cNvSpPr>
            <p:nvPr userDrawn="1"/>
          </p:nvSpPr>
          <p:spPr bwMode="auto">
            <a:xfrm rot="771317">
              <a:off x="7961741" y="1913802"/>
              <a:ext cx="206809" cy="176068"/>
            </a:xfrm>
            <a:custGeom>
              <a:avLst/>
              <a:gdLst>
                <a:gd name="T0" fmla="*/ 79 w 328"/>
                <a:gd name="T1" fmla="*/ 239 h 277"/>
                <a:gd name="T2" fmla="*/ 45 w 328"/>
                <a:gd name="T3" fmla="*/ 70 h 277"/>
                <a:gd name="T4" fmla="*/ 248 w 328"/>
                <a:gd name="T5" fmla="*/ 36 h 277"/>
                <a:gd name="T6" fmla="*/ 282 w 328"/>
                <a:gd name="T7" fmla="*/ 203 h 277"/>
                <a:gd name="T8" fmla="*/ 79 w 328"/>
                <a:gd name="T9" fmla="*/ 239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77">
                  <a:moveTo>
                    <a:pt x="79" y="239"/>
                  </a:moveTo>
                  <a:cubicBezTo>
                    <a:pt x="14" y="203"/>
                    <a:pt x="0" y="129"/>
                    <a:pt x="45" y="70"/>
                  </a:cubicBezTo>
                  <a:cubicBezTo>
                    <a:pt x="93" y="14"/>
                    <a:pt x="183" y="0"/>
                    <a:pt x="248" y="36"/>
                  </a:cubicBezTo>
                  <a:cubicBezTo>
                    <a:pt x="313" y="73"/>
                    <a:pt x="327" y="146"/>
                    <a:pt x="282" y="203"/>
                  </a:cubicBezTo>
                  <a:cubicBezTo>
                    <a:pt x="234" y="259"/>
                    <a:pt x="143" y="276"/>
                    <a:pt x="79" y="23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Freeform 287"/>
            <p:cNvSpPr>
              <a:spLocks noChangeArrowheads="1"/>
            </p:cNvSpPr>
            <p:nvPr userDrawn="1"/>
          </p:nvSpPr>
          <p:spPr bwMode="auto">
            <a:xfrm rot="771317">
              <a:off x="9070494" y="2274347"/>
              <a:ext cx="217986" cy="190040"/>
            </a:xfrm>
            <a:custGeom>
              <a:avLst/>
              <a:gdLst>
                <a:gd name="T0" fmla="*/ 87 w 345"/>
                <a:gd name="T1" fmla="*/ 260 h 300"/>
                <a:gd name="T2" fmla="*/ 48 w 345"/>
                <a:gd name="T3" fmla="*/ 79 h 300"/>
                <a:gd name="T4" fmla="*/ 257 w 345"/>
                <a:gd name="T5" fmla="*/ 40 h 300"/>
                <a:gd name="T6" fmla="*/ 299 w 345"/>
                <a:gd name="T7" fmla="*/ 220 h 300"/>
                <a:gd name="T8" fmla="*/ 87 w 345"/>
                <a:gd name="T9" fmla="*/ 26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300">
                  <a:moveTo>
                    <a:pt x="87" y="260"/>
                  </a:moveTo>
                  <a:cubicBezTo>
                    <a:pt x="19" y="220"/>
                    <a:pt x="0" y="138"/>
                    <a:pt x="48" y="79"/>
                  </a:cubicBezTo>
                  <a:cubicBezTo>
                    <a:pt x="93" y="17"/>
                    <a:pt x="189" y="0"/>
                    <a:pt x="257" y="40"/>
                  </a:cubicBezTo>
                  <a:cubicBezTo>
                    <a:pt x="327" y="79"/>
                    <a:pt x="344" y="158"/>
                    <a:pt x="299" y="220"/>
                  </a:cubicBezTo>
                  <a:cubicBezTo>
                    <a:pt x="251" y="279"/>
                    <a:pt x="158" y="299"/>
                    <a:pt x="87" y="26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Freeform 302"/>
            <p:cNvSpPr>
              <a:spLocks noChangeArrowheads="1"/>
            </p:cNvSpPr>
            <p:nvPr userDrawn="1"/>
          </p:nvSpPr>
          <p:spPr bwMode="auto">
            <a:xfrm rot="771317">
              <a:off x="5958281" y="4515732"/>
              <a:ext cx="184452" cy="192835"/>
            </a:xfrm>
            <a:custGeom>
              <a:avLst/>
              <a:gdLst>
                <a:gd name="T0" fmla="*/ 87 w 292"/>
                <a:gd name="T1" fmla="*/ 280 h 306"/>
                <a:gd name="T2" fmla="*/ 31 w 292"/>
                <a:gd name="T3" fmla="*/ 105 h 306"/>
                <a:gd name="T4" fmla="*/ 203 w 292"/>
                <a:gd name="T5" fmla="*/ 26 h 306"/>
                <a:gd name="T6" fmla="*/ 260 w 292"/>
                <a:gd name="T7" fmla="*/ 198 h 306"/>
                <a:gd name="T8" fmla="*/ 87 w 292"/>
                <a:gd name="T9" fmla="*/ 28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06">
                  <a:moveTo>
                    <a:pt x="87" y="280"/>
                  </a:moveTo>
                  <a:cubicBezTo>
                    <a:pt x="25" y="254"/>
                    <a:pt x="0" y="175"/>
                    <a:pt x="31" y="105"/>
                  </a:cubicBezTo>
                  <a:cubicBezTo>
                    <a:pt x="65" y="34"/>
                    <a:pt x="141" y="0"/>
                    <a:pt x="203" y="26"/>
                  </a:cubicBezTo>
                  <a:cubicBezTo>
                    <a:pt x="265" y="51"/>
                    <a:pt x="291" y="127"/>
                    <a:pt x="260" y="198"/>
                  </a:cubicBezTo>
                  <a:cubicBezTo>
                    <a:pt x="226" y="268"/>
                    <a:pt x="150" y="305"/>
                    <a:pt x="87" y="28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Freeform 308"/>
            <p:cNvSpPr>
              <a:spLocks noChangeArrowheads="1"/>
            </p:cNvSpPr>
            <p:nvPr userDrawn="1"/>
          </p:nvSpPr>
          <p:spPr bwMode="auto">
            <a:xfrm rot="771317">
              <a:off x="4771942" y="3994119"/>
              <a:ext cx="173270" cy="176065"/>
            </a:xfrm>
            <a:custGeom>
              <a:avLst/>
              <a:gdLst>
                <a:gd name="T0" fmla="*/ 195 w 275"/>
                <a:gd name="T1" fmla="*/ 22 h 277"/>
                <a:gd name="T2" fmla="*/ 245 w 275"/>
                <a:gd name="T3" fmla="*/ 177 h 277"/>
                <a:gd name="T4" fmla="*/ 82 w 275"/>
                <a:gd name="T5" fmla="*/ 254 h 277"/>
                <a:gd name="T6" fmla="*/ 31 w 275"/>
                <a:gd name="T7" fmla="*/ 96 h 277"/>
                <a:gd name="T8" fmla="*/ 195 w 275"/>
                <a:gd name="T9" fmla="*/ 22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77">
                  <a:moveTo>
                    <a:pt x="195" y="22"/>
                  </a:moveTo>
                  <a:cubicBezTo>
                    <a:pt x="251" y="48"/>
                    <a:pt x="274" y="118"/>
                    <a:pt x="245" y="177"/>
                  </a:cubicBezTo>
                  <a:cubicBezTo>
                    <a:pt x="214" y="242"/>
                    <a:pt x="141" y="276"/>
                    <a:pt x="82" y="254"/>
                  </a:cubicBezTo>
                  <a:cubicBezTo>
                    <a:pt x="22" y="231"/>
                    <a:pt x="0" y="160"/>
                    <a:pt x="31" y="96"/>
                  </a:cubicBezTo>
                  <a:cubicBezTo>
                    <a:pt x="62" y="33"/>
                    <a:pt x="135" y="0"/>
                    <a:pt x="195" y="2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Freeform 316"/>
            <p:cNvSpPr>
              <a:spLocks noChangeArrowheads="1"/>
            </p:cNvSpPr>
            <p:nvPr userDrawn="1"/>
          </p:nvSpPr>
          <p:spPr bwMode="auto">
            <a:xfrm rot="771317">
              <a:off x="4986194" y="4435444"/>
              <a:ext cx="170475" cy="178860"/>
            </a:xfrm>
            <a:custGeom>
              <a:avLst/>
              <a:gdLst>
                <a:gd name="T0" fmla="*/ 28 w 269"/>
                <a:gd name="T1" fmla="*/ 99 h 281"/>
                <a:gd name="T2" fmla="*/ 186 w 269"/>
                <a:gd name="T3" fmla="*/ 23 h 281"/>
                <a:gd name="T4" fmla="*/ 240 w 269"/>
                <a:gd name="T5" fmla="*/ 178 h 281"/>
                <a:gd name="T6" fmla="*/ 82 w 269"/>
                <a:gd name="T7" fmla="*/ 257 h 281"/>
                <a:gd name="T8" fmla="*/ 28 w 269"/>
                <a:gd name="T9" fmla="*/ 9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281">
                  <a:moveTo>
                    <a:pt x="28" y="99"/>
                  </a:moveTo>
                  <a:cubicBezTo>
                    <a:pt x="57" y="34"/>
                    <a:pt x="127" y="0"/>
                    <a:pt x="186" y="23"/>
                  </a:cubicBezTo>
                  <a:cubicBezTo>
                    <a:pt x="246" y="45"/>
                    <a:pt x="268" y="113"/>
                    <a:pt x="240" y="178"/>
                  </a:cubicBezTo>
                  <a:cubicBezTo>
                    <a:pt x="209" y="243"/>
                    <a:pt x="141" y="280"/>
                    <a:pt x="82" y="257"/>
                  </a:cubicBezTo>
                  <a:cubicBezTo>
                    <a:pt x="23" y="235"/>
                    <a:pt x="0" y="164"/>
                    <a:pt x="28" y="9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Freeform 317"/>
            <p:cNvSpPr>
              <a:spLocks noChangeArrowheads="1"/>
            </p:cNvSpPr>
            <p:nvPr userDrawn="1"/>
          </p:nvSpPr>
          <p:spPr bwMode="auto">
            <a:xfrm rot="771317">
              <a:off x="4688973" y="4848487"/>
              <a:ext cx="164889" cy="173271"/>
            </a:xfrm>
            <a:custGeom>
              <a:avLst/>
              <a:gdLst>
                <a:gd name="T0" fmla="*/ 28 w 258"/>
                <a:gd name="T1" fmla="*/ 102 h 273"/>
                <a:gd name="T2" fmla="*/ 178 w 258"/>
                <a:gd name="T3" fmla="*/ 20 h 273"/>
                <a:gd name="T4" fmla="*/ 231 w 258"/>
                <a:gd name="T5" fmla="*/ 170 h 273"/>
                <a:gd name="T6" fmla="*/ 82 w 258"/>
                <a:gd name="T7" fmla="*/ 252 h 273"/>
                <a:gd name="T8" fmla="*/ 28 w 258"/>
                <a:gd name="T9" fmla="*/ 1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73">
                  <a:moveTo>
                    <a:pt x="28" y="102"/>
                  </a:moveTo>
                  <a:cubicBezTo>
                    <a:pt x="53" y="37"/>
                    <a:pt x="121" y="0"/>
                    <a:pt x="178" y="20"/>
                  </a:cubicBezTo>
                  <a:cubicBezTo>
                    <a:pt x="234" y="40"/>
                    <a:pt x="257" y="105"/>
                    <a:pt x="231" y="170"/>
                  </a:cubicBezTo>
                  <a:cubicBezTo>
                    <a:pt x="203" y="232"/>
                    <a:pt x="138" y="272"/>
                    <a:pt x="82" y="252"/>
                  </a:cubicBezTo>
                  <a:cubicBezTo>
                    <a:pt x="25" y="233"/>
                    <a:pt x="0" y="167"/>
                    <a:pt x="28" y="10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Freeform 321"/>
            <p:cNvSpPr>
              <a:spLocks noChangeArrowheads="1"/>
            </p:cNvSpPr>
            <p:nvPr userDrawn="1"/>
          </p:nvSpPr>
          <p:spPr bwMode="auto">
            <a:xfrm rot="771317">
              <a:off x="4149558" y="4841851"/>
              <a:ext cx="156503" cy="164886"/>
            </a:xfrm>
            <a:custGeom>
              <a:avLst/>
              <a:gdLst>
                <a:gd name="T0" fmla="*/ 170 w 247"/>
                <a:gd name="T1" fmla="*/ 17 h 258"/>
                <a:gd name="T2" fmla="*/ 218 w 247"/>
                <a:gd name="T3" fmla="*/ 158 h 258"/>
                <a:gd name="T4" fmla="*/ 77 w 247"/>
                <a:gd name="T5" fmla="*/ 240 h 258"/>
                <a:gd name="T6" fmla="*/ 26 w 247"/>
                <a:gd name="T7" fmla="*/ 99 h 258"/>
                <a:gd name="T8" fmla="*/ 170 w 247"/>
                <a:gd name="T9" fmla="*/ 1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258">
                  <a:moveTo>
                    <a:pt x="170" y="17"/>
                  </a:moveTo>
                  <a:cubicBezTo>
                    <a:pt x="223" y="34"/>
                    <a:pt x="246" y="96"/>
                    <a:pt x="218" y="158"/>
                  </a:cubicBezTo>
                  <a:cubicBezTo>
                    <a:pt x="192" y="220"/>
                    <a:pt x="130" y="257"/>
                    <a:pt x="77" y="240"/>
                  </a:cubicBezTo>
                  <a:cubicBezTo>
                    <a:pt x="23" y="223"/>
                    <a:pt x="0" y="161"/>
                    <a:pt x="26" y="99"/>
                  </a:cubicBezTo>
                  <a:cubicBezTo>
                    <a:pt x="51" y="37"/>
                    <a:pt x="116" y="0"/>
                    <a:pt x="170" y="1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Freeform 323"/>
            <p:cNvSpPr>
              <a:spLocks noChangeArrowheads="1"/>
            </p:cNvSpPr>
            <p:nvPr userDrawn="1"/>
          </p:nvSpPr>
          <p:spPr bwMode="auto">
            <a:xfrm rot="771317">
              <a:off x="4238924" y="3953405"/>
              <a:ext cx="156503" cy="153709"/>
            </a:xfrm>
            <a:custGeom>
              <a:avLst/>
              <a:gdLst>
                <a:gd name="T0" fmla="*/ 217 w 246"/>
                <a:gd name="T1" fmla="*/ 156 h 241"/>
                <a:gd name="T2" fmla="*/ 73 w 246"/>
                <a:gd name="T3" fmla="*/ 226 h 241"/>
                <a:gd name="T4" fmla="*/ 28 w 246"/>
                <a:gd name="T5" fmla="*/ 88 h 241"/>
                <a:gd name="T6" fmla="*/ 172 w 246"/>
                <a:gd name="T7" fmla="*/ 20 h 241"/>
                <a:gd name="T8" fmla="*/ 217 w 246"/>
                <a:gd name="T9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1">
                  <a:moveTo>
                    <a:pt x="217" y="156"/>
                  </a:moveTo>
                  <a:cubicBezTo>
                    <a:pt x="192" y="209"/>
                    <a:pt x="127" y="240"/>
                    <a:pt x="73" y="226"/>
                  </a:cubicBezTo>
                  <a:cubicBezTo>
                    <a:pt x="22" y="206"/>
                    <a:pt x="0" y="145"/>
                    <a:pt x="28" y="88"/>
                  </a:cubicBezTo>
                  <a:cubicBezTo>
                    <a:pt x="56" y="32"/>
                    <a:pt x="121" y="0"/>
                    <a:pt x="172" y="20"/>
                  </a:cubicBezTo>
                  <a:cubicBezTo>
                    <a:pt x="225" y="40"/>
                    <a:pt x="245" y="99"/>
                    <a:pt x="217" y="15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Freeform 327"/>
            <p:cNvSpPr>
              <a:spLocks noChangeArrowheads="1"/>
            </p:cNvSpPr>
            <p:nvPr userDrawn="1"/>
          </p:nvSpPr>
          <p:spPr bwMode="auto">
            <a:xfrm rot="771317">
              <a:off x="6087851" y="694835"/>
              <a:ext cx="162092" cy="114583"/>
            </a:xfrm>
            <a:custGeom>
              <a:avLst/>
              <a:gdLst>
                <a:gd name="T0" fmla="*/ 42 w 255"/>
                <a:gd name="T1" fmla="*/ 43 h 179"/>
                <a:gd name="T2" fmla="*/ 203 w 255"/>
                <a:gd name="T3" fmla="*/ 26 h 179"/>
                <a:gd name="T4" fmla="*/ 214 w 255"/>
                <a:gd name="T5" fmla="*/ 136 h 179"/>
                <a:gd name="T6" fmla="*/ 53 w 255"/>
                <a:gd name="T7" fmla="*/ 153 h 179"/>
                <a:gd name="T8" fmla="*/ 42 w 255"/>
                <a:gd name="T9" fmla="*/ 4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9">
                  <a:moveTo>
                    <a:pt x="42" y="43"/>
                  </a:moveTo>
                  <a:cubicBezTo>
                    <a:pt x="84" y="9"/>
                    <a:pt x="155" y="0"/>
                    <a:pt x="203" y="26"/>
                  </a:cubicBezTo>
                  <a:cubicBezTo>
                    <a:pt x="251" y="51"/>
                    <a:pt x="254" y="100"/>
                    <a:pt x="214" y="136"/>
                  </a:cubicBezTo>
                  <a:cubicBezTo>
                    <a:pt x="172" y="173"/>
                    <a:pt x="101" y="178"/>
                    <a:pt x="53" y="153"/>
                  </a:cubicBezTo>
                  <a:cubicBezTo>
                    <a:pt x="5" y="127"/>
                    <a:pt x="0" y="80"/>
                    <a:pt x="42" y="4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Freeform 328"/>
            <p:cNvSpPr>
              <a:spLocks noChangeArrowheads="1"/>
            </p:cNvSpPr>
            <p:nvPr userDrawn="1"/>
          </p:nvSpPr>
          <p:spPr bwMode="auto">
            <a:xfrm rot="771317">
              <a:off x="4461445" y="4403776"/>
              <a:ext cx="164886" cy="167682"/>
            </a:xfrm>
            <a:custGeom>
              <a:avLst/>
              <a:gdLst>
                <a:gd name="T0" fmla="*/ 180 w 260"/>
                <a:gd name="T1" fmla="*/ 20 h 266"/>
                <a:gd name="T2" fmla="*/ 231 w 260"/>
                <a:gd name="T3" fmla="*/ 166 h 266"/>
                <a:gd name="T4" fmla="*/ 79 w 260"/>
                <a:gd name="T5" fmla="*/ 245 h 266"/>
                <a:gd name="T6" fmla="*/ 28 w 260"/>
                <a:gd name="T7" fmla="*/ 96 h 266"/>
                <a:gd name="T8" fmla="*/ 180 w 260"/>
                <a:gd name="T9" fmla="*/ 2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66">
                  <a:moveTo>
                    <a:pt x="180" y="20"/>
                  </a:moveTo>
                  <a:cubicBezTo>
                    <a:pt x="234" y="39"/>
                    <a:pt x="259" y="104"/>
                    <a:pt x="231" y="166"/>
                  </a:cubicBezTo>
                  <a:cubicBezTo>
                    <a:pt x="203" y="231"/>
                    <a:pt x="135" y="265"/>
                    <a:pt x="79" y="245"/>
                  </a:cubicBezTo>
                  <a:cubicBezTo>
                    <a:pt x="22" y="226"/>
                    <a:pt x="0" y="158"/>
                    <a:pt x="28" y="96"/>
                  </a:cubicBezTo>
                  <a:cubicBezTo>
                    <a:pt x="56" y="34"/>
                    <a:pt x="124" y="0"/>
                    <a:pt x="180" y="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Freeform 338"/>
            <p:cNvSpPr>
              <a:spLocks noChangeArrowheads="1"/>
            </p:cNvSpPr>
            <p:nvPr userDrawn="1"/>
          </p:nvSpPr>
          <p:spPr bwMode="auto">
            <a:xfrm rot="771317">
              <a:off x="5986252" y="368854"/>
              <a:ext cx="148118" cy="97814"/>
            </a:xfrm>
            <a:custGeom>
              <a:avLst/>
              <a:gdLst>
                <a:gd name="T0" fmla="*/ 45 w 232"/>
                <a:gd name="T1" fmla="*/ 130 h 153"/>
                <a:gd name="T2" fmla="*/ 37 w 232"/>
                <a:gd name="T3" fmla="*/ 34 h 153"/>
                <a:gd name="T4" fmla="*/ 186 w 232"/>
                <a:gd name="T5" fmla="*/ 23 h 153"/>
                <a:gd name="T6" fmla="*/ 192 w 232"/>
                <a:gd name="T7" fmla="*/ 119 h 153"/>
                <a:gd name="T8" fmla="*/ 45 w 232"/>
                <a:gd name="T9" fmla="*/ 13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53">
                  <a:moveTo>
                    <a:pt x="45" y="130"/>
                  </a:moveTo>
                  <a:cubicBezTo>
                    <a:pt x="3" y="107"/>
                    <a:pt x="0" y="62"/>
                    <a:pt x="37" y="34"/>
                  </a:cubicBezTo>
                  <a:cubicBezTo>
                    <a:pt x="79" y="3"/>
                    <a:pt x="144" y="0"/>
                    <a:pt x="186" y="23"/>
                  </a:cubicBezTo>
                  <a:cubicBezTo>
                    <a:pt x="229" y="45"/>
                    <a:pt x="231" y="88"/>
                    <a:pt x="192" y="119"/>
                  </a:cubicBezTo>
                  <a:cubicBezTo>
                    <a:pt x="155" y="147"/>
                    <a:pt x="88" y="152"/>
                    <a:pt x="45" y="1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Freeform 340"/>
            <p:cNvSpPr>
              <a:spLocks noChangeArrowheads="1"/>
            </p:cNvSpPr>
            <p:nvPr userDrawn="1"/>
          </p:nvSpPr>
          <p:spPr bwMode="auto">
            <a:xfrm rot="771317">
              <a:off x="6421377" y="529769"/>
              <a:ext cx="159298" cy="108994"/>
            </a:xfrm>
            <a:custGeom>
              <a:avLst/>
              <a:gdLst>
                <a:gd name="T0" fmla="*/ 51 w 252"/>
                <a:gd name="T1" fmla="*/ 145 h 171"/>
                <a:gd name="T2" fmla="*/ 42 w 252"/>
                <a:gd name="T3" fmla="*/ 38 h 171"/>
                <a:gd name="T4" fmla="*/ 201 w 252"/>
                <a:gd name="T5" fmla="*/ 26 h 171"/>
                <a:gd name="T6" fmla="*/ 209 w 252"/>
                <a:gd name="T7" fmla="*/ 131 h 171"/>
                <a:gd name="T8" fmla="*/ 51 w 252"/>
                <a:gd name="T9" fmla="*/ 14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71">
                  <a:moveTo>
                    <a:pt x="51" y="145"/>
                  </a:moveTo>
                  <a:cubicBezTo>
                    <a:pt x="6" y="117"/>
                    <a:pt x="0" y="72"/>
                    <a:pt x="42" y="38"/>
                  </a:cubicBezTo>
                  <a:cubicBezTo>
                    <a:pt x="85" y="7"/>
                    <a:pt x="155" y="0"/>
                    <a:pt x="201" y="26"/>
                  </a:cubicBezTo>
                  <a:cubicBezTo>
                    <a:pt x="246" y="51"/>
                    <a:pt x="251" y="97"/>
                    <a:pt x="209" y="131"/>
                  </a:cubicBezTo>
                  <a:cubicBezTo>
                    <a:pt x="167" y="165"/>
                    <a:pt x="96" y="170"/>
                    <a:pt x="51" y="1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Freeform 346"/>
            <p:cNvSpPr>
              <a:spLocks noChangeArrowheads="1"/>
            </p:cNvSpPr>
            <p:nvPr userDrawn="1"/>
          </p:nvSpPr>
          <p:spPr bwMode="auto">
            <a:xfrm rot="771317">
              <a:off x="2701488" y="4362987"/>
              <a:ext cx="117377" cy="117377"/>
            </a:xfrm>
            <a:custGeom>
              <a:avLst/>
              <a:gdLst>
                <a:gd name="T0" fmla="*/ 20 w 184"/>
                <a:gd name="T1" fmla="*/ 71 h 184"/>
                <a:gd name="T2" fmla="*/ 127 w 184"/>
                <a:gd name="T3" fmla="*/ 11 h 184"/>
                <a:gd name="T4" fmla="*/ 164 w 184"/>
                <a:gd name="T5" fmla="*/ 113 h 184"/>
                <a:gd name="T6" fmla="*/ 56 w 184"/>
                <a:gd name="T7" fmla="*/ 172 h 184"/>
                <a:gd name="T8" fmla="*/ 20 w 184"/>
                <a:gd name="T9" fmla="*/ 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20" y="71"/>
                  </a:moveTo>
                  <a:cubicBezTo>
                    <a:pt x="39" y="25"/>
                    <a:pt x="87" y="0"/>
                    <a:pt x="127" y="11"/>
                  </a:cubicBezTo>
                  <a:cubicBezTo>
                    <a:pt x="166" y="25"/>
                    <a:pt x="183" y="68"/>
                    <a:pt x="164" y="113"/>
                  </a:cubicBezTo>
                  <a:cubicBezTo>
                    <a:pt x="144" y="158"/>
                    <a:pt x="96" y="183"/>
                    <a:pt x="56" y="172"/>
                  </a:cubicBezTo>
                  <a:cubicBezTo>
                    <a:pt x="17" y="161"/>
                    <a:pt x="0" y="116"/>
                    <a:pt x="20" y="7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Freeform 350"/>
            <p:cNvSpPr>
              <a:spLocks noChangeArrowheads="1"/>
            </p:cNvSpPr>
            <p:nvPr userDrawn="1"/>
          </p:nvSpPr>
          <p:spPr bwMode="auto">
            <a:xfrm rot="771317">
              <a:off x="2332837" y="4893036"/>
              <a:ext cx="100609" cy="100609"/>
            </a:xfrm>
            <a:custGeom>
              <a:avLst/>
              <a:gdLst>
                <a:gd name="T0" fmla="*/ 17 w 159"/>
                <a:gd name="T1" fmla="*/ 62 h 159"/>
                <a:gd name="T2" fmla="*/ 110 w 159"/>
                <a:gd name="T3" fmla="*/ 6 h 159"/>
                <a:gd name="T4" fmla="*/ 144 w 159"/>
                <a:gd name="T5" fmla="*/ 93 h 159"/>
                <a:gd name="T6" fmla="*/ 51 w 159"/>
                <a:gd name="T7" fmla="*/ 150 h 159"/>
                <a:gd name="T8" fmla="*/ 17 w 159"/>
                <a:gd name="T9" fmla="*/ 6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17" y="62"/>
                  </a:moveTo>
                  <a:cubicBezTo>
                    <a:pt x="31" y="23"/>
                    <a:pt x="73" y="0"/>
                    <a:pt x="110" y="6"/>
                  </a:cubicBezTo>
                  <a:cubicBezTo>
                    <a:pt x="144" y="14"/>
                    <a:pt x="158" y="54"/>
                    <a:pt x="144" y="93"/>
                  </a:cubicBezTo>
                  <a:cubicBezTo>
                    <a:pt x="127" y="133"/>
                    <a:pt x="85" y="158"/>
                    <a:pt x="51" y="150"/>
                  </a:cubicBezTo>
                  <a:cubicBezTo>
                    <a:pt x="17" y="144"/>
                    <a:pt x="0" y="102"/>
                    <a:pt x="17" y="6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Freeform 361"/>
            <p:cNvSpPr>
              <a:spLocks noChangeArrowheads="1"/>
            </p:cNvSpPr>
            <p:nvPr userDrawn="1"/>
          </p:nvSpPr>
          <p:spPr bwMode="auto">
            <a:xfrm rot="771317">
              <a:off x="5280817" y="4047892"/>
              <a:ext cx="178861" cy="181654"/>
            </a:xfrm>
            <a:custGeom>
              <a:avLst/>
              <a:gdLst>
                <a:gd name="T0" fmla="*/ 31 w 283"/>
                <a:gd name="T1" fmla="*/ 98 h 288"/>
                <a:gd name="T2" fmla="*/ 201 w 283"/>
                <a:gd name="T3" fmla="*/ 28 h 288"/>
                <a:gd name="T4" fmla="*/ 251 w 283"/>
                <a:gd name="T5" fmla="*/ 189 h 288"/>
                <a:gd name="T6" fmla="*/ 85 w 283"/>
                <a:gd name="T7" fmla="*/ 262 h 288"/>
                <a:gd name="T8" fmla="*/ 31 w 283"/>
                <a:gd name="T9" fmla="*/ 9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88">
                  <a:moveTo>
                    <a:pt x="31" y="98"/>
                  </a:moveTo>
                  <a:cubicBezTo>
                    <a:pt x="65" y="34"/>
                    <a:pt x="138" y="0"/>
                    <a:pt x="201" y="28"/>
                  </a:cubicBezTo>
                  <a:cubicBezTo>
                    <a:pt x="260" y="50"/>
                    <a:pt x="282" y="124"/>
                    <a:pt x="251" y="189"/>
                  </a:cubicBezTo>
                  <a:cubicBezTo>
                    <a:pt x="220" y="254"/>
                    <a:pt x="144" y="287"/>
                    <a:pt x="85" y="262"/>
                  </a:cubicBezTo>
                  <a:cubicBezTo>
                    <a:pt x="23" y="237"/>
                    <a:pt x="0" y="163"/>
                    <a:pt x="31" y="9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Freeform 432"/>
            <p:cNvSpPr>
              <a:spLocks noChangeArrowheads="1"/>
            </p:cNvSpPr>
            <p:nvPr userDrawn="1"/>
          </p:nvSpPr>
          <p:spPr bwMode="auto">
            <a:xfrm rot="771317">
              <a:off x="6227194" y="4162834"/>
              <a:ext cx="195629" cy="201218"/>
            </a:xfrm>
            <a:custGeom>
              <a:avLst/>
              <a:gdLst>
                <a:gd name="T0" fmla="*/ 273 w 308"/>
                <a:gd name="T1" fmla="*/ 208 h 317"/>
                <a:gd name="T2" fmla="*/ 90 w 308"/>
                <a:gd name="T3" fmla="*/ 285 h 317"/>
                <a:gd name="T4" fmla="*/ 34 w 308"/>
                <a:gd name="T5" fmla="*/ 104 h 317"/>
                <a:gd name="T6" fmla="*/ 217 w 308"/>
                <a:gd name="T7" fmla="*/ 28 h 317"/>
                <a:gd name="T8" fmla="*/ 273 w 308"/>
                <a:gd name="T9" fmla="*/ 20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317">
                  <a:moveTo>
                    <a:pt x="273" y="208"/>
                  </a:moveTo>
                  <a:cubicBezTo>
                    <a:pt x="240" y="279"/>
                    <a:pt x="158" y="316"/>
                    <a:pt x="90" y="285"/>
                  </a:cubicBezTo>
                  <a:cubicBezTo>
                    <a:pt x="25" y="256"/>
                    <a:pt x="0" y="177"/>
                    <a:pt x="34" y="104"/>
                  </a:cubicBezTo>
                  <a:cubicBezTo>
                    <a:pt x="70" y="33"/>
                    <a:pt x="152" y="0"/>
                    <a:pt x="217" y="28"/>
                  </a:cubicBezTo>
                  <a:cubicBezTo>
                    <a:pt x="282" y="59"/>
                    <a:pt x="307" y="138"/>
                    <a:pt x="273" y="20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Freeform 441"/>
            <p:cNvSpPr>
              <a:spLocks noChangeArrowheads="1"/>
            </p:cNvSpPr>
            <p:nvPr userDrawn="1"/>
          </p:nvSpPr>
          <p:spPr bwMode="auto">
            <a:xfrm rot="771317">
              <a:off x="5197341" y="4863079"/>
              <a:ext cx="178861" cy="187246"/>
            </a:xfrm>
            <a:custGeom>
              <a:avLst/>
              <a:gdLst>
                <a:gd name="T0" fmla="*/ 251 w 281"/>
                <a:gd name="T1" fmla="*/ 186 h 297"/>
                <a:gd name="T2" fmla="*/ 91 w 281"/>
                <a:gd name="T3" fmla="*/ 273 h 297"/>
                <a:gd name="T4" fmla="*/ 31 w 281"/>
                <a:gd name="T5" fmla="*/ 110 h 297"/>
                <a:gd name="T6" fmla="*/ 195 w 281"/>
                <a:gd name="T7" fmla="*/ 22 h 297"/>
                <a:gd name="T8" fmla="*/ 251 w 281"/>
                <a:gd name="T9" fmla="*/ 18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97">
                  <a:moveTo>
                    <a:pt x="251" y="186"/>
                  </a:moveTo>
                  <a:cubicBezTo>
                    <a:pt x="220" y="254"/>
                    <a:pt x="150" y="296"/>
                    <a:pt x="91" y="273"/>
                  </a:cubicBezTo>
                  <a:cubicBezTo>
                    <a:pt x="28" y="254"/>
                    <a:pt x="0" y="180"/>
                    <a:pt x="31" y="110"/>
                  </a:cubicBezTo>
                  <a:cubicBezTo>
                    <a:pt x="59" y="39"/>
                    <a:pt x="133" y="0"/>
                    <a:pt x="195" y="22"/>
                  </a:cubicBezTo>
                  <a:cubicBezTo>
                    <a:pt x="254" y="45"/>
                    <a:pt x="280" y="118"/>
                    <a:pt x="251" y="18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Freeform 443"/>
            <p:cNvSpPr>
              <a:spLocks noChangeArrowheads="1"/>
            </p:cNvSpPr>
            <p:nvPr userDrawn="1"/>
          </p:nvSpPr>
          <p:spPr bwMode="auto">
            <a:xfrm rot="771317">
              <a:off x="5481410" y="4469969"/>
              <a:ext cx="184452" cy="192835"/>
            </a:xfrm>
            <a:custGeom>
              <a:avLst/>
              <a:gdLst>
                <a:gd name="T0" fmla="*/ 31 w 292"/>
                <a:gd name="T1" fmla="*/ 107 h 306"/>
                <a:gd name="T2" fmla="*/ 204 w 292"/>
                <a:gd name="T3" fmla="*/ 23 h 306"/>
                <a:gd name="T4" fmla="*/ 260 w 292"/>
                <a:gd name="T5" fmla="*/ 195 h 306"/>
                <a:gd name="T6" fmla="*/ 88 w 292"/>
                <a:gd name="T7" fmla="*/ 280 h 306"/>
                <a:gd name="T8" fmla="*/ 31 w 292"/>
                <a:gd name="T9" fmla="*/ 10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06">
                  <a:moveTo>
                    <a:pt x="31" y="107"/>
                  </a:moveTo>
                  <a:cubicBezTo>
                    <a:pt x="62" y="37"/>
                    <a:pt x="141" y="0"/>
                    <a:pt x="204" y="23"/>
                  </a:cubicBezTo>
                  <a:cubicBezTo>
                    <a:pt x="266" y="48"/>
                    <a:pt x="291" y="124"/>
                    <a:pt x="260" y="195"/>
                  </a:cubicBezTo>
                  <a:cubicBezTo>
                    <a:pt x="226" y="265"/>
                    <a:pt x="150" y="305"/>
                    <a:pt x="88" y="280"/>
                  </a:cubicBezTo>
                  <a:cubicBezTo>
                    <a:pt x="26" y="257"/>
                    <a:pt x="0" y="178"/>
                    <a:pt x="31" y="10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Freeform 446"/>
            <p:cNvSpPr>
              <a:spLocks noChangeArrowheads="1"/>
            </p:cNvSpPr>
            <p:nvPr userDrawn="1"/>
          </p:nvSpPr>
          <p:spPr bwMode="auto">
            <a:xfrm rot="771317">
              <a:off x="8340210" y="2037794"/>
              <a:ext cx="209602" cy="178860"/>
            </a:xfrm>
            <a:custGeom>
              <a:avLst/>
              <a:gdLst>
                <a:gd name="T0" fmla="*/ 82 w 331"/>
                <a:gd name="T1" fmla="*/ 245 h 283"/>
                <a:gd name="T2" fmla="*/ 45 w 331"/>
                <a:gd name="T3" fmla="*/ 73 h 283"/>
                <a:gd name="T4" fmla="*/ 248 w 331"/>
                <a:gd name="T5" fmla="*/ 37 h 283"/>
                <a:gd name="T6" fmla="*/ 285 w 331"/>
                <a:gd name="T7" fmla="*/ 209 h 283"/>
                <a:gd name="T8" fmla="*/ 82 w 331"/>
                <a:gd name="T9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283">
                  <a:moveTo>
                    <a:pt x="82" y="245"/>
                  </a:moveTo>
                  <a:cubicBezTo>
                    <a:pt x="14" y="209"/>
                    <a:pt x="0" y="130"/>
                    <a:pt x="45" y="73"/>
                  </a:cubicBezTo>
                  <a:cubicBezTo>
                    <a:pt x="90" y="14"/>
                    <a:pt x="183" y="0"/>
                    <a:pt x="248" y="37"/>
                  </a:cubicBezTo>
                  <a:cubicBezTo>
                    <a:pt x="316" y="73"/>
                    <a:pt x="330" y="152"/>
                    <a:pt x="285" y="209"/>
                  </a:cubicBezTo>
                  <a:cubicBezTo>
                    <a:pt x="240" y="265"/>
                    <a:pt x="149" y="282"/>
                    <a:pt x="82" y="2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447"/>
            <p:cNvSpPr>
              <a:spLocks noChangeArrowheads="1"/>
            </p:cNvSpPr>
            <p:nvPr userDrawn="1"/>
          </p:nvSpPr>
          <p:spPr bwMode="auto">
            <a:xfrm rot="771317">
              <a:off x="7749142" y="4065815"/>
              <a:ext cx="217986" cy="223575"/>
            </a:xfrm>
            <a:custGeom>
              <a:avLst/>
              <a:gdLst>
                <a:gd name="T0" fmla="*/ 102 w 346"/>
                <a:gd name="T1" fmla="*/ 313 h 351"/>
                <a:gd name="T2" fmla="*/ 42 w 346"/>
                <a:gd name="T3" fmla="*/ 107 h 351"/>
                <a:gd name="T4" fmla="*/ 245 w 346"/>
                <a:gd name="T5" fmla="*/ 37 h 351"/>
                <a:gd name="T6" fmla="*/ 305 w 346"/>
                <a:gd name="T7" fmla="*/ 240 h 351"/>
                <a:gd name="T8" fmla="*/ 102 w 346"/>
                <a:gd name="T9" fmla="*/ 313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351">
                  <a:moveTo>
                    <a:pt x="102" y="313"/>
                  </a:moveTo>
                  <a:cubicBezTo>
                    <a:pt x="28" y="277"/>
                    <a:pt x="0" y="184"/>
                    <a:pt x="42" y="107"/>
                  </a:cubicBezTo>
                  <a:cubicBezTo>
                    <a:pt x="82" y="31"/>
                    <a:pt x="172" y="0"/>
                    <a:pt x="245" y="37"/>
                  </a:cubicBezTo>
                  <a:cubicBezTo>
                    <a:pt x="319" y="73"/>
                    <a:pt x="345" y="164"/>
                    <a:pt x="305" y="240"/>
                  </a:cubicBezTo>
                  <a:cubicBezTo>
                    <a:pt x="266" y="316"/>
                    <a:pt x="175" y="350"/>
                    <a:pt x="102" y="31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448"/>
            <p:cNvSpPr>
              <a:spLocks noChangeArrowheads="1"/>
            </p:cNvSpPr>
            <p:nvPr userDrawn="1"/>
          </p:nvSpPr>
          <p:spPr bwMode="auto">
            <a:xfrm rot="771317">
              <a:off x="7187741" y="3604397"/>
              <a:ext cx="212396" cy="212397"/>
            </a:xfrm>
            <a:custGeom>
              <a:avLst/>
              <a:gdLst>
                <a:gd name="T0" fmla="*/ 96 w 337"/>
                <a:gd name="T1" fmla="*/ 299 h 334"/>
                <a:gd name="T2" fmla="*/ 39 w 337"/>
                <a:gd name="T3" fmla="*/ 102 h 334"/>
                <a:gd name="T4" fmla="*/ 240 w 337"/>
                <a:gd name="T5" fmla="*/ 37 h 334"/>
                <a:gd name="T6" fmla="*/ 296 w 337"/>
                <a:gd name="T7" fmla="*/ 232 h 334"/>
                <a:gd name="T8" fmla="*/ 96 w 337"/>
                <a:gd name="T9" fmla="*/ 29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334">
                  <a:moveTo>
                    <a:pt x="96" y="299"/>
                  </a:moveTo>
                  <a:cubicBezTo>
                    <a:pt x="25" y="265"/>
                    <a:pt x="0" y="175"/>
                    <a:pt x="39" y="102"/>
                  </a:cubicBezTo>
                  <a:cubicBezTo>
                    <a:pt x="79" y="31"/>
                    <a:pt x="170" y="0"/>
                    <a:pt x="240" y="37"/>
                  </a:cubicBezTo>
                  <a:cubicBezTo>
                    <a:pt x="311" y="74"/>
                    <a:pt x="336" y="158"/>
                    <a:pt x="296" y="232"/>
                  </a:cubicBezTo>
                  <a:cubicBezTo>
                    <a:pt x="257" y="302"/>
                    <a:pt x="166" y="333"/>
                    <a:pt x="96" y="29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Freeform 449"/>
            <p:cNvSpPr>
              <a:spLocks noChangeArrowheads="1"/>
            </p:cNvSpPr>
            <p:nvPr userDrawn="1"/>
          </p:nvSpPr>
          <p:spPr bwMode="auto">
            <a:xfrm rot="771317">
              <a:off x="7506840" y="4362429"/>
              <a:ext cx="212396" cy="220782"/>
            </a:xfrm>
            <a:custGeom>
              <a:avLst/>
              <a:gdLst>
                <a:gd name="T0" fmla="*/ 237 w 337"/>
                <a:gd name="T1" fmla="*/ 34 h 348"/>
                <a:gd name="T2" fmla="*/ 296 w 337"/>
                <a:gd name="T3" fmla="*/ 234 h 348"/>
                <a:gd name="T4" fmla="*/ 99 w 337"/>
                <a:gd name="T5" fmla="*/ 313 h 348"/>
                <a:gd name="T6" fmla="*/ 37 w 337"/>
                <a:gd name="T7" fmla="*/ 110 h 348"/>
                <a:gd name="T8" fmla="*/ 237 w 337"/>
                <a:gd name="T9" fmla="*/ 34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348">
                  <a:moveTo>
                    <a:pt x="237" y="34"/>
                  </a:moveTo>
                  <a:cubicBezTo>
                    <a:pt x="307" y="68"/>
                    <a:pt x="336" y="158"/>
                    <a:pt x="296" y="234"/>
                  </a:cubicBezTo>
                  <a:cubicBezTo>
                    <a:pt x="260" y="310"/>
                    <a:pt x="172" y="347"/>
                    <a:pt x="99" y="313"/>
                  </a:cubicBezTo>
                  <a:cubicBezTo>
                    <a:pt x="25" y="279"/>
                    <a:pt x="0" y="189"/>
                    <a:pt x="37" y="110"/>
                  </a:cubicBezTo>
                  <a:cubicBezTo>
                    <a:pt x="76" y="34"/>
                    <a:pt x="166" y="0"/>
                    <a:pt x="237" y="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Freeform 450"/>
            <p:cNvSpPr>
              <a:spLocks noChangeArrowheads="1"/>
            </p:cNvSpPr>
            <p:nvPr userDrawn="1"/>
          </p:nvSpPr>
          <p:spPr bwMode="auto">
            <a:xfrm rot="771317">
              <a:off x="8208745" y="2579442"/>
              <a:ext cx="217986" cy="198425"/>
            </a:xfrm>
            <a:custGeom>
              <a:avLst/>
              <a:gdLst>
                <a:gd name="T0" fmla="*/ 90 w 345"/>
                <a:gd name="T1" fmla="*/ 274 h 315"/>
                <a:gd name="T2" fmla="*/ 45 w 345"/>
                <a:gd name="T3" fmla="*/ 85 h 315"/>
                <a:gd name="T4" fmla="*/ 254 w 345"/>
                <a:gd name="T5" fmla="*/ 40 h 315"/>
                <a:gd name="T6" fmla="*/ 299 w 345"/>
                <a:gd name="T7" fmla="*/ 226 h 315"/>
                <a:gd name="T8" fmla="*/ 90 w 345"/>
                <a:gd name="T9" fmla="*/ 27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315">
                  <a:moveTo>
                    <a:pt x="90" y="274"/>
                  </a:moveTo>
                  <a:cubicBezTo>
                    <a:pt x="22" y="235"/>
                    <a:pt x="0" y="150"/>
                    <a:pt x="45" y="85"/>
                  </a:cubicBezTo>
                  <a:cubicBezTo>
                    <a:pt x="90" y="20"/>
                    <a:pt x="184" y="0"/>
                    <a:pt x="254" y="40"/>
                  </a:cubicBezTo>
                  <a:cubicBezTo>
                    <a:pt x="325" y="80"/>
                    <a:pt x="344" y="161"/>
                    <a:pt x="299" y="226"/>
                  </a:cubicBezTo>
                  <a:cubicBezTo>
                    <a:pt x="254" y="291"/>
                    <a:pt x="160" y="314"/>
                    <a:pt x="90" y="27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Freeform 452"/>
            <p:cNvSpPr>
              <a:spLocks noChangeArrowheads="1"/>
            </p:cNvSpPr>
            <p:nvPr userDrawn="1"/>
          </p:nvSpPr>
          <p:spPr bwMode="auto">
            <a:xfrm rot="771317">
              <a:off x="7296649" y="2958298"/>
              <a:ext cx="212396" cy="198423"/>
            </a:xfrm>
            <a:custGeom>
              <a:avLst/>
              <a:gdLst>
                <a:gd name="T0" fmla="*/ 290 w 334"/>
                <a:gd name="T1" fmla="*/ 221 h 312"/>
                <a:gd name="T2" fmla="*/ 90 w 334"/>
                <a:gd name="T3" fmla="*/ 277 h 312"/>
                <a:gd name="T4" fmla="*/ 42 w 334"/>
                <a:gd name="T5" fmla="*/ 91 h 312"/>
                <a:gd name="T6" fmla="*/ 242 w 334"/>
                <a:gd name="T7" fmla="*/ 37 h 312"/>
                <a:gd name="T8" fmla="*/ 290 w 334"/>
                <a:gd name="T9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312">
                  <a:moveTo>
                    <a:pt x="290" y="221"/>
                  </a:moveTo>
                  <a:cubicBezTo>
                    <a:pt x="251" y="286"/>
                    <a:pt x="161" y="311"/>
                    <a:pt x="90" y="277"/>
                  </a:cubicBezTo>
                  <a:cubicBezTo>
                    <a:pt x="22" y="240"/>
                    <a:pt x="0" y="156"/>
                    <a:pt x="42" y="91"/>
                  </a:cubicBezTo>
                  <a:cubicBezTo>
                    <a:pt x="84" y="26"/>
                    <a:pt x="175" y="0"/>
                    <a:pt x="242" y="37"/>
                  </a:cubicBezTo>
                  <a:cubicBezTo>
                    <a:pt x="310" y="73"/>
                    <a:pt x="333" y="156"/>
                    <a:pt x="290" y="22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Freeform 453"/>
            <p:cNvSpPr>
              <a:spLocks noChangeArrowheads="1"/>
            </p:cNvSpPr>
            <p:nvPr userDrawn="1"/>
          </p:nvSpPr>
          <p:spPr bwMode="auto">
            <a:xfrm rot="771317">
              <a:off x="8232355" y="3520249"/>
              <a:ext cx="223575" cy="220782"/>
            </a:xfrm>
            <a:custGeom>
              <a:avLst/>
              <a:gdLst>
                <a:gd name="T0" fmla="*/ 254 w 354"/>
                <a:gd name="T1" fmla="*/ 39 h 348"/>
                <a:gd name="T2" fmla="*/ 311 w 354"/>
                <a:gd name="T3" fmla="*/ 245 h 348"/>
                <a:gd name="T4" fmla="*/ 99 w 354"/>
                <a:gd name="T5" fmla="*/ 307 h 348"/>
                <a:gd name="T6" fmla="*/ 42 w 354"/>
                <a:gd name="T7" fmla="*/ 101 h 348"/>
                <a:gd name="T8" fmla="*/ 254 w 354"/>
                <a:gd name="T9" fmla="*/ 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348">
                  <a:moveTo>
                    <a:pt x="254" y="39"/>
                  </a:moveTo>
                  <a:cubicBezTo>
                    <a:pt x="327" y="79"/>
                    <a:pt x="353" y="169"/>
                    <a:pt x="311" y="245"/>
                  </a:cubicBezTo>
                  <a:cubicBezTo>
                    <a:pt x="268" y="319"/>
                    <a:pt x="173" y="347"/>
                    <a:pt x="99" y="307"/>
                  </a:cubicBezTo>
                  <a:cubicBezTo>
                    <a:pt x="26" y="268"/>
                    <a:pt x="0" y="175"/>
                    <a:pt x="42" y="101"/>
                  </a:cubicBezTo>
                  <a:cubicBezTo>
                    <a:pt x="85" y="28"/>
                    <a:pt x="181" y="0"/>
                    <a:pt x="254" y="3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Freeform 455"/>
            <p:cNvSpPr>
              <a:spLocks noChangeArrowheads="1"/>
            </p:cNvSpPr>
            <p:nvPr userDrawn="1"/>
          </p:nvSpPr>
          <p:spPr bwMode="auto">
            <a:xfrm rot="771317">
              <a:off x="7994478" y="3783515"/>
              <a:ext cx="217986" cy="220780"/>
            </a:xfrm>
            <a:custGeom>
              <a:avLst/>
              <a:gdLst>
                <a:gd name="T0" fmla="*/ 98 w 345"/>
                <a:gd name="T1" fmla="*/ 310 h 348"/>
                <a:gd name="T2" fmla="*/ 42 w 345"/>
                <a:gd name="T3" fmla="*/ 104 h 348"/>
                <a:gd name="T4" fmla="*/ 248 w 345"/>
                <a:gd name="T5" fmla="*/ 39 h 348"/>
                <a:gd name="T6" fmla="*/ 304 w 345"/>
                <a:gd name="T7" fmla="*/ 243 h 348"/>
                <a:gd name="T8" fmla="*/ 98 w 345"/>
                <a:gd name="T9" fmla="*/ 31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348">
                  <a:moveTo>
                    <a:pt x="98" y="310"/>
                  </a:moveTo>
                  <a:cubicBezTo>
                    <a:pt x="28" y="274"/>
                    <a:pt x="0" y="180"/>
                    <a:pt x="42" y="104"/>
                  </a:cubicBezTo>
                  <a:cubicBezTo>
                    <a:pt x="81" y="31"/>
                    <a:pt x="175" y="0"/>
                    <a:pt x="248" y="39"/>
                  </a:cubicBezTo>
                  <a:cubicBezTo>
                    <a:pt x="318" y="79"/>
                    <a:pt x="344" y="169"/>
                    <a:pt x="304" y="243"/>
                  </a:cubicBezTo>
                  <a:cubicBezTo>
                    <a:pt x="265" y="316"/>
                    <a:pt x="172" y="347"/>
                    <a:pt x="98" y="3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Freeform 461"/>
            <p:cNvSpPr>
              <a:spLocks noChangeArrowheads="1"/>
            </p:cNvSpPr>
            <p:nvPr userDrawn="1"/>
          </p:nvSpPr>
          <p:spPr bwMode="auto">
            <a:xfrm rot="771317">
              <a:off x="7033901" y="3229900"/>
              <a:ext cx="204015" cy="198423"/>
            </a:xfrm>
            <a:custGeom>
              <a:avLst/>
              <a:gdLst>
                <a:gd name="T0" fmla="*/ 233 w 322"/>
                <a:gd name="T1" fmla="*/ 34 h 312"/>
                <a:gd name="T2" fmla="*/ 284 w 322"/>
                <a:gd name="T3" fmla="*/ 215 h 312"/>
                <a:gd name="T4" fmla="*/ 90 w 322"/>
                <a:gd name="T5" fmla="*/ 277 h 312"/>
                <a:gd name="T6" fmla="*/ 40 w 322"/>
                <a:gd name="T7" fmla="*/ 93 h 312"/>
                <a:gd name="T8" fmla="*/ 233 w 322"/>
                <a:gd name="T9" fmla="*/ 3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312">
                  <a:moveTo>
                    <a:pt x="233" y="34"/>
                  </a:moveTo>
                  <a:cubicBezTo>
                    <a:pt x="301" y="68"/>
                    <a:pt x="321" y="150"/>
                    <a:pt x="284" y="215"/>
                  </a:cubicBezTo>
                  <a:cubicBezTo>
                    <a:pt x="245" y="282"/>
                    <a:pt x="157" y="311"/>
                    <a:pt x="90" y="277"/>
                  </a:cubicBezTo>
                  <a:cubicBezTo>
                    <a:pt x="23" y="243"/>
                    <a:pt x="0" y="161"/>
                    <a:pt x="40" y="93"/>
                  </a:cubicBezTo>
                  <a:cubicBezTo>
                    <a:pt x="79" y="25"/>
                    <a:pt x="166" y="0"/>
                    <a:pt x="233" y="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Freeform 462"/>
            <p:cNvSpPr>
              <a:spLocks noChangeArrowheads="1"/>
            </p:cNvSpPr>
            <p:nvPr userDrawn="1"/>
          </p:nvSpPr>
          <p:spPr bwMode="auto">
            <a:xfrm rot="771317">
              <a:off x="7295053" y="1998872"/>
              <a:ext cx="201218" cy="170475"/>
            </a:xfrm>
            <a:custGeom>
              <a:avLst/>
              <a:gdLst>
                <a:gd name="T0" fmla="*/ 239 w 316"/>
                <a:gd name="T1" fmla="*/ 34 h 269"/>
                <a:gd name="T2" fmla="*/ 270 w 316"/>
                <a:gd name="T3" fmla="*/ 198 h 269"/>
                <a:gd name="T4" fmla="*/ 79 w 316"/>
                <a:gd name="T5" fmla="*/ 235 h 269"/>
                <a:gd name="T6" fmla="*/ 46 w 316"/>
                <a:gd name="T7" fmla="*/ 71 h 269"/>
                <a:gd name="T8" fmla="*/ 239 w 316"/>
                <a:gd name="T9" fmla="*/ 3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269">
                  <a:moveTo>
                    <a:pt x="239" y="34"/>
                  </a:moveTo>
                  <a:cubicBezTo>
                    <a:pt x="301" y="68"/>
                    <a:pt x="315" y="141"/>
                    <a:pt x="270" y="198"/>
                  </a:cubicBezTo>
                  <a:cubicBezTo>
                    <a:pt x="228" y="251"/>
                    <a:pt x="141" y="268"/>
                    <a:pt x="79" y="235"/>
                  </a:cubicBezTo>
                  <a:cubicBezTo>
                    <a:pt x="17" y="201"/>
                    <a:pt x="0" y="124"/>
                    <a:pt x="46" y="71"/>
                  </a:cubicBezTo>
                  <a:cubicBezTo>
                    <a:pt x="91" y="14"/>
                    <a:pt x="177" y="0"/>
                    <a:pt x="239" y="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Freeform 463"/>
            <p:cNvSpPr>
              <a:spLocks noChangeArrowheads="1"/>
            </p:cNvSpPr>
            <p:nvPr userDrawn="1"/>
          </p:nvSpPr>
          <p:spPr bwMode="auto">
            <a:xfrm rot="771317">
              <a:off x="7347508" y="1142839"/>
              <a:ext cx="184452" cy="139735"/>
            </a:xfrm>
            <a:custGeom>
              <a:avLst/>
              <a:gdLst>
                <a:gd name="T0" fmla="*/ 226 w 289"/>
                <a:gd name="T1" fmla="*/ 31 h 219"/>
                <a:gd name="T2" fmla="*/ 246 w 289"/>
                <a:gd name="T3" fmla="*/ 164 h 219"/>
                <a:gd name="T4" fmla="*/ 65 w 289"/>
                <a:gd name="T5" fmla="*/ 187 h 219"/>
                <a:gd name="T6" fmla="*/ 46 w 289"/>
                <a:gd name="T7" fmla="*/ 51 h 219"/>
                <a:gd name="T8" fmla="*/ 226 w 289"/>
                <a:gd name="T9" fmla="*/ 3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219">
                  <a:moveTo>
                    <a:pt x="226" y="31"/>
                  </a:moveTo>
                  <a:cubicBezTo>
                    <a:pt x="280" y="62"/>
                    <a:pt x="288" y="122"/>
                    <a:pt x="246" y="164"/>
                  </a:cubicBezTo>
                  <a:cubicBezTo>
                    <a:pt x="201" y="206"/>
                    <a:pt x="121" y="218"/>
                    <a:pt x="65" y="187"/>
                  </a:cubicBezTo>
                  <a:cubicBezTo>
                    <a:pt x="8" y="156"/>
                    <a:pt x="0" y="93"/>
                    <a:pt x="46" y="51"/>
                  </a:cubicBezTo>
                  <a:cubicBezTo>
                    <a:pt x="91" y="9"/>
                    <a:pt x="173" y="0"/>
                    <a:pt x="226" y="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Freeform 464"/>
            <p:cNvSpPr>
              <a:spLocks noChangeArrowheads="1"/>
            </p:cNvSpPr>
            <p:nvPr userDrawn="1"/>
          </p:nvSpPr>
          <p:spPr bwMode="auto">
            <a:xfrm rot="771317">
              <a:off x="7155189" y="2589565"/>
              <a:ext cx="204012" cy="190040"/>
            </a:xfrm>
            <a:custGeom>
              <a:avLst/>
              <a:gdLst>
                <a:gd name="T0" fmla="*/ 239 w 324"/>
                <a:gd name="T1" fmla="*/ 37 h 300"/>
                <a:gd name="T2" fmla="*/ 281 w 324"/>
                <a:gd name="T3" fmla="*/ 212 h 300"/>
                <a:gd name="T4" fmla="*/ 84 w 324"/>
                <a:gd name="T5" fmla="*/ 262 h 300"/>
                <a:gd name="T6" fmla="*/ 42 w 324"/>
                <a:gd name="T7" fmla="*/ 85 h 300"/>
                <a:gd name="T8" fmla="*/ 239 w 324"/>
                <a:gd name="T9" fmla="*/ 3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300">
                  <a:moveTo>
                    <a:pt x="239" y="37"/>
                  </a:moveTo>
                  <a:cubicBezTo>
                    <a:pt x="303" y="70"/>
                    <a:pt x="323" y="149"/>
                    <a:pt x="281" y="212"/>
                  </a:cubicBezTo>
                  <a:cubicBezTo>
                    <a:pt x="239" y="276"/>
                    <a:pt x="152" y="299"/>
                    <a:pt x="84" y="262"/>
                  </a:cubicBezTo>
                  <a:cubicBezTo>
                    <a:pt x="19" y="228"/>
                    <a:pt x="0" y="147"/>
                    <a:pt x="42" y="85"/>
                  </a:cubicBezTo>
                  <a:cubicBezTo>
                    <a:pt x="84" y="22"/>
                    <a:pt x="175" y="0"/>
                    <a:pt x="239" y="3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Freeform 465"/>
            <p:cNvSpPr>
              <a:spLocks noChangeArrowheads="1"/>
            </p:cNvSpPr>
            <p:nvPr userDrawn="1"/>
          </p:nvSpPr>
          <p:spPr bwMode="auto">
            <a:xfrm rot="771317">
              <a:off x="7167932" y="1654151"/>
              <a:ext cx="198424" cy="164886"/>
            </a:xfrm>
            <a:custGeom>
              <a:avLst/>
              <a:gdLst>
                <a:gd name="T0" fmla="*/ 74 w 312"/>
                <a:gd name="T1" fmla="*/ 223 h 258"/>
                <a:gd name="T2" fmla="*/ 45 w 312"/>
                <a:gd name="T3" fmla="*/ 65 h 258"/>
                <a:gd name="T4" fmla="*/ 237 w 312"/>
                <a:gd name="T5" fmla="*/ 34 h 258"/>
                <a:gd name="T6" fmla="*/ 266 w 312"/>
                <a:gd name="T7" fmla="*/ 189 h 258"/>
                <a:gd name="T8" fmla="*/ 74 w 312"/>
                <a:gd name="T9" fmla="*/ 22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58">
                  <a:moveTo>
                    <a:pt x="74" y="223"/>
                  </a:moveTo>
                  <a:cubicBezTo>
                    <a:pt x="14" y="189"/>
                    <a:pt x="0" y="119"/>
                    <a:pt x="45" y="65"/>
                  </a:cubicBezTo>
                  <a:cubicBezTo>
                    <a:pt x="91" y="14"/>
                    <a:pt x="177" y="0"/>
                    <a:pt x="237" y="34"/>
                  </a:cubicBezTo>
                  <a:cubicBezTo>
                    <a:pt x="296" y="68"/>
                    <a:pt x="311" y="138"/>
                    <a:pt x="266" y="189"/>
                  </a:cubicBezTo>
                  <a:cubicBezTo>
                    <a:pt x="220" y="243"/>
                    <a:pt x="136" y="257"/>
                    <a:pt x="74" y="2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Freeform 466"/>
            <p:cNvSpPr>
              <a:spLocks noChangeArrowheads="1"/>
            </p:cNvSpPr>
            <p:nvPr userDrawn="1"/>
          </p:nvSpPr>
          <p:spPr bwMode="auto">
            <a:xfrm rot="771317">
              <a:off x="6600682" y="3131035"/>
              <a:ext cx="204012" cy="198423"/>
            </a:xfrm>
            <a:custGeom>
              <a:avLst/>
              <a:gdLst>
                <a:gd name="T0" fmla="*/ 234 w 323"/>
                <a:gd name="T1" fmla="*/ 34 h 312"/>
                <a:gd name="T2" fmla="*/ 285 w 323"/>
                <a:gd name="T3" fmla="*/ 215 h 312"/>
                <a:gd name="T4" fmla="*/ 90 w 323"/>
                <a:gd name="T5" fmla="*/ 277 h 312"/>
                <a:gd name="T6" fmla="*/ 40 w 323"/>
                <a:gd name="T7" fmla="*/ 93 h 312"/>
                <a:gd name="T8" fmla="*/ 234 w 323"/>
                <a:gd name="T9" fmla="*/ 3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12">
                  <a:moveTo>
                    <a:pt x="234" y="34"/>
                  </a:moveTo>
                  <a:cubicBezTo>
                    <a:pt x="302" y="65"/>
                    <a:pt x="322" y="147"/>
                    <a:pt x="285" y="215"/>
                  </a:cubicBezTo>
                  <a:cubicBezTo>
                    <a:pt x="246" y="282"/>
                    <a:pt x="158" y="311"/>
                    <a:pt x="90" y="277"/>
                  </a:cubicBezTo>
                  <a:cubicBezTo>
                    <a:pt x="23" y="243"/>
                    <a:pt x="0" y="161"/>
                    <a:pt x="40" y="93"/>
                  </a:cubicBezTo>
                  <a:cubicBezTo>
                    <a:pt x="79" y="25"/>
                    <a:pt x="167" y="0"/>
                    <a:pt x="234" y="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Freeform 467"/>
            <p:cNvSpPr>
              <a:spLocks noChangeArrowheads="1"/>
            </p:cNvSpPr>
            <p:nvPr userDrawn="1"/>
          </p:nvSpPr>
          <p:spPr bwMode="auto">
            <a:xfrm rot="771317">
              <a:off x="6497587" y="3832460"/>
              <a:ext cx="201218" cy="201218"/>
            </a:xfrm>
            <a:custGeom>
              <a:avLst/>
              <a:gdLst>
                <a:gd name="T0" fmla="*/ 37 w 317"/>
                <a:gd name="T1" fmla="*/ 101 h 317"/>
                <a:gd name="T2" fmla="*/ 226 w 317"/>
                <a:gd name="T3" fmla="*/ 28 h 317"/>
                <a:gd name="T4" fmla="*/ 279 w 317"/>
                <a:gd name="T5" fmla="*/ 211 h 317"/>
                <a:gd name="T6" fmla="*/ 93 w 317"/>
                <a:gd name="T7" fmla="*/ 285 h 317"/>
                <a:gd name="T8" fmla="*/ 37 w 317"/>
                <a:gd name="T9" fmla="*/ 101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317">
                  <a:moveTo>
                    <a:pt x="37" y="101"/>
                  </a:moveTo>
                  <a:cubicBezTo>
                    <a:pt x="73" y="31"/>
                    <a:pt x="158" y="0"/>
                    <a:pt x="226" y="28"/>
                  </a:cubicBezTo>
                  <a:cubicBezTo>
                    <a:pt x="291" y="59"/>
                    <a:pt x="316" y="141"/>
                    <a:pt x="279" y="211"/>
                  </a:cubicBezTo>
                  <a:cubicBezTo>
                    <a:pt x="243" y="282"/>
                    <a:pt x="161" y="316"/>
                    <a:pt x="93" y="285"/>
                  </a:cubicBezTo>
                  <a:cubicBezTo>
                    <a:pt x="25" y="254"/>
                    <a:pt x="0" y="172"/>
                    <a:pt x="37" y="10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Freeform 468"/>
            <p:cNvSpPr>
              <a:spLocks noChangeArrowheads="1"/>
            </p:cNvSpPr>
            <p:nvPr userDrawn="1"/>
          </p:nvSpPr>
          <p:spPr bwMode="auto">
            <a:xfrm rot="771317">
              <a:off x="7013038" y="2226973"/>
              <a:ext cx="201218" cy="176065"/>
            </a:xfrm>
            <a:custGeom>
              <a:avLst/>
              <a:gdLst>
                <a:gd name="T0" fmla="*/ 82 w 317"/>
                <a:gd name="T1" fmla="*/ 243 h 278"/>
                <a:gd name="T2" fmla="*/ 46 w 317"/>
                <a:gd name="T3" fmla="*/ 76 h 278"/>
                <a:gd name="T4" fmla="*/ 237 w 317"/>
                <a:gd name="T5" fmla="*/ 34 h 278"/>
                <a:gd name="T6" fmla="*/ 274 w 317"/>
                <a:gd name="T7" fmla="*/ 200 h 278"/>
                <a:gd name="T8" fmla="*/ 82 w 317"/>
                <a:gd name="T9" fmla="*/ 24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278">
                  <a:moveTo>
                    <a:pt x="82" y="243"/>
                  </a:moveTo>
                  <a:cubicBezTo>
                    <a:pt x="17" y="209"/>
                    <a:pt x="0" y="135"/>
                    <a:pt x="46" y="76"/>
                  </a:cubicBezTo>
                  <a:cubicBezTo>
                    <a:pt x="88" y="17"/>
                    <a:pt x="175" y="0"/>
                    <a:pt x="237" y="34"/>
                  </a:cubicBezTo>
                  <a:cubicBezTo>
                    <a:pt x="300" y="68"/>
                    <a:pt x="316" y="143"/>
                    <a:pt x="274" y="200"/>
                  </a:cubicBezTo>
                  <a:cubicBezTo>
                    <a:pt x="232" y="256"/>
                    <a:pt x="147" y="277"/>
                    <a:pt x="82" y="24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Freeform 469"/>
            <p:cNvSpPr>
              <a:spLocks noChangeArrowheads="1"/>
            </p:cNvSpPr>
            <p:nvPr userDrawn="1"/>
          </p:nvSpPr>
          <p:spPr bwMode="auto">
            <a:xfrm rot="771317">
              <a:off x="6926605" y="3908180"/>
              <a:ext cx="206809" cy="209603"/>
            </a:xfrm>
            <a:custGeom>
              <a:avLst/>
              <a:gdLst>
                <a:gd name="T0" fmla="*/ 40 w 328"/>
                <a:gd name="T1" fmla="*/ 104 h 331"/>
                <a:gd name="T2" fmla="*/ 233 w 328"/>
                <a:gd name="T3" fmla="*/ 31 h 331"/>
                <a:gd name="T4" fmla="*/ 290 w 328"/>
                <a:gd name="T5" fmla="*/ 223 h 331"/>
                <a:gd name="T6" fmla="*/ 95 w 328"/>
                <a:gd name="T7" fmla="*/ 296 h 331"/>
                <a:gd name="T8" fmla="*/ 40 w 328"/>
                <a:gd name="T9" fmla="*/ 10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331">
                  <a:moveTo>
                    <a:pt x="40" y="104"/>
                  </a:moveTo>
                  <a:cubicBezTo>
                    <a:pt x="78" y="31"/>
                    <a:pt x="166" y="0"/>
                    <a:pt x="233" y="31"/>
                  </a:cubicBezTo>
                  <a:cubicBezTo>
                    <a:pt x="301" y="65"/>
                    <a:pt x="327" y="150"/>
                    <a:pt x="290" y="223"/>
                  </a:cubicBezTo>
                  <a:cubicBezTo>
                    <a:pt x="250" y="296"/>
                    <a:pt x="166" y="330"/>
                    <a:pt x="95" y="296"/>
                  </a:cubicBezTo>
                  <a:cubicBezTo>
                    <a:pt x="28" y="265"/>
                    <a:pt x="0" y="178"/>
                    <a:pt x="40" y="10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Freeform 472"/>
            <p:cNvSpPr>
              <a:spLocks noChangeArrowheads="1"/>
            </p:cNvSpPr>
            <p:nvPr userDrawn="1"/>
          </p:nvSpPr>
          <p:spPr bwMode="auto">
            <a:xfrm rot="771317">
              <a:off x="6592811" y="4956930"/>
              <a:ext cx="192835" cy="206808"/>
            </a:xfrm>
            <a:custGeom>
              <a:avLst/>
              <a:gdLst>
                <a:gd name="T0" fmla="*/ 96 w 304"/>
                <a:gd name="T1" fmla="*/ 299 h 325"/>
                <a:gd name="T2" fmla="*/ 34 w 304"/>
                <a:gd name="T3" fmla="*/ 113 h 325"/>
                <a:gd name="T4" fmla="*/ 213 w 304"/>
                <a:gd name="T5" fmla="*/ 28 h 325"/>
                <a:gd name="T6" fmla="*/ 272 w 304"/>
                <a:gd name="T7" fmla="*/ 211 h 325"/>
                <a:gd name="T8" fmla="*/ 96 w 304"/>
                <a:gd name="T9" fmla="*/ 29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25">
                  <a:moveTo>
                    <a:pt x="96" y="299"/>
                  </a:moveTo>
                  <a:cubicBezTo>
                    <a:pt x="28" y="273"/>
                    <a:pt x="0" y="189"/>
                    <a:pt x="34" y="113"/>
                  </a:cubicBezTo>
                  <a:cubicBezTo>
                    <a:pt x="67" y="39"/>
                    <a:pt x="149" y="0"/>
                    <a:pt x="213" y="28"/>
                  </a:cubicBezTo>
                  <a:cubicBezTo>
                    <a:pt x="278" y="56"/>
                    <a:pt x="303" y="138"/>
                    <a:pt x="272" y="211"/>
                  </a:cubicBezTo>
                  <a:cubicBezTo>
                    <a:pt x="241" y="285"/>
                    <a:pt x="161" y="324"/>
                    <a:pt x="96" y="29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Freeform 473"/>
            <p:cNvSpPr>
              <a:spLocks noChangeArrowheads="1"/>
            </p:cNvSpPr>
            <p:nvPr userDrawn="1"/>
          </p:nvSpPr>
          <p:spPr bwMode="auto">
            <a:xfrm rot="771317">
              <a:off x="6879610" y="2853817"/>
              <a:ext cx="206809" cy="192835"/>
            </a:xfrm>
            <a:custGeom>
              <a:avLst/>
              <a:gdLst>
                <a:gd name="T0" fmla="*/ 237 w 325"/>
                <a:gd name="T1" fmla="*/ 34 h 303"/>
                <a:gd name="T2" fmla="*/ 282 w 325"/>
                <a:gd name="T3" fmla="*/ 212 h 303"/>
                <a:gd name="T4" fmla="*/ 87 w 325"/>
                <a:gd name="T5" fmla="*/ 268 h 303"/>
                <a:gd name="T6" fmla="*/ 42 w 325"/>
                <a:gd name="T7" fmla="*/ 88 h 303"/>
                <a:gd name="T8" fmla="*/ 237 w 325"/>
                <a:gd name="T9" fmla="*/ 3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03">
                  <a:moveTo>
                    <a:pt x="237" y="34"/>
                  </a:moveTo>
                  <a:cubicBezTo>
                    <a:pt x="301" y="68"/>
                    <a:pt x="324" y="147"/>
                    <a:pt x="282" y="212"/>
                  </a:cubicBezTo>
                  <a:cubicBezTo>
                    <a:pt x="242" y="277"/>
                    <a:pt x="155" y="302"/>
                    <a:pt x="87" y="268"/>
                  </a:cubicBezTo>
                  <a:cubicBezTo>
                    <a:pt x="22" y="235"/>
                    <a:pt x="0" y="153"/>
                    <a:pt x="42" y="88"/>
                  </a:cubicBezTo>
                  <a:cubicBezTo>
                    <a:pt x="81" y="23"/>
                    <a:pt x="172" y="0"/>
                    <a:pt x="237" y="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Freeform 474"/>
            <p:cNvSpPr>
              <a:spLocks noChangeArrowheads="1"/>
            </p:cNvSpPr>
            <p:nvPr userDrawn="1"/>
          </p:nvSpPr>
          <p:spPr bwMode="auto">
            <a:xfrm rot="771317">
              <a:off x="6766074" y="3524231"/>
              <a:ext cx="204015" cy="198423"/>
            </a:xfrm>
            <a:custGeom>
              <a:avLst/>
              <a:gdLst>
                <a:gd name="T0" fmla="*/ 39 w 320"/>
                <a:gd name="T1" fmla="*/ 96 h 311"/>
                <a:gd name="T2" fmla="*/ 231 w 320"/>
                <a:gd name="T3" fmla="*/ 34 h 311"/>
                <a:gd name="T4" fmla="*/ 282 w 320"/>
                <a:gd name="T5" fmla="*/ 214 h 311"/>
                <a:gd name="T6" fmla="*/ 93 w 320"/>
                <a:gd name="T7" fmla="*/ 279 h 311"/>
                <a:gd name="T8" fmla="*/ 39 w 320"/>
                <a:gd name="T9" fmla="*/ 9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11">
                  <a:moveTo>
                    <a:pt x="39" y="96"/>
                  </a:moveTo>
                  <a:cubicBezTo>
                    <a:pt x="79" y="28"/>
                    <a:pt x="163" y="0"/>
                    <a:pt x="231" y="34"/>
                  </a:cubicBezTo>
                  <a:cubicBezTo>
                    <a:pt x="296" y="65"/>
                    <a:pt x="319" y="146"/>
                    <a:pt x="282" y="214"/>
                  </a:cubicBezTo>
                  <a:cubicBezTo>
                    <a:pt x="245" y="282"/>
                    <a:pt x="160" y="310"/>
                    <a:pt x="93" y="279"/>
                  </a:cubicBezTo>
                  <a:cubicBezTo>
                    <a:pt x="25" y="248"/>
                    <a:pt x="0" y="163"/>
                    <a:pt x="39" y="9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Freeform 475"/>
            <p:cNvSpPr>
              <a:spLocks noChangeArrowheads="1"/>
            </p:cNvSpPr>
            <p:nvPr userDrawn="1"/>
          </p:nvSpPr>
          <p:spPr bwMode="auto">
            <a:xfrm rot="771317">
              <a:off x="6668081" y="4224382"/>
              <a:ext cx="204015" cy="209602"/>
            </a:xfrm>
            <a:custGeom>
              <a:avLst/>
              <a:gdLst>
                <a:gd name="T0" fmla="*/ 285 w 323"/>
                <a:gd name="T1" fmla="*/ 220 h 331"/>
                <a:gd name="T2" fmla="*/ 96 w 323"/>
                <a:gd name="T3" fmla="*/ 296 h 331"/>
                <a:gd name="T4" fmla="*/ 37 w 323"/>
                <a:gd name="T5" fmla="*/ 107 h 331"/>
                <a:gd name="T6" fmla="*/ 226 w 323"/>
                <a:gd name="T7" fmla="*/ 31 h 331"/>
                <a:gd name="T8" fmla="*/ 285 w 323"/>
                <a:gd name="T9" fmla="*/ 22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31">
                  <a:moveTo>
                    <a:pt x="285" y="220"/>
                  </a:moveTo>
                  <a:cubicBezTo>
                    <a:pt x="249" y="296"/>
                    <a:pt x="164" y="330"/>
                    <a:pt x="96" y="296"/>
                  </a:cubicBezTo>
                  <a:cubicBezTo>
                    <a:pt x="29" y="268"/>
                    <a:pt x="0" y="180"/>
                    <a:pt x="37" y="107"/>
                  </a:cubicBezTo>
                  <a:cubicBezTo>
                    <a:pt x="74" y="33"/>
                    <a:pt x="158" y="0"/>
                    <a:pt x="226" y="31"/>
                  </a:cubicBezTo>
                  <a:cubicBezTo>
                    <a:pt x="294" y="62"/>
                    <a:pt x="322" y="146"/>
                    <a:pt x="285" y="2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Freeform 476"/>
            <p:cNvSpPr>
              <a:spLocks noChangeArrowheads="1"/>
            </p:cNvSpPr>
            <p:nvPr userDrawn="1"/>
          </p:nvSpPr>
          <p:spPr bwMode="auto">
            <a:xfrm rot="771317">
              <a:off x="8385917" y="1249016"/>
              <a:ext cx="192835" cy="148119"/>
            </a:xfrm>
            <a:custGeom>
              <a:avLst/>
              <a:gdLst>
                <a:gd name="T0" fmla="*/ 48 w 306"/>
                <a:gd name="T1" fmla="*/ 57 h 235"/>
                <a:gd name="T2" fmla="*/ 240 w 306"/>
                <a:gd name="T3" fmla="*/ 34 h 235"/>
                <a:gd name="T4" fmla="*/ 260 w 306"/>
                <a:gd name="T5" fmla="*/ 178 h 235"/>
                <a:gd name="T6" fmla="*/ 68 w 306"/>
                <a:gd name="T7" fmla="*/ 201 h 235"/>
                <a:gd name="T8" fmla="*/ 48 w 306"/>
                <a:gd name="T9" fmla="*/ 5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35">
                  <a:moveTo>
                    <a:pt x="48" y="57"/>
                  </a:moveTo>
                  <a:cubicBezTo>
                    <a:pt x="96" y="11"/>
                    <a:pt x="184" y="0"/>
                    <a:pt x="240" y="34"/>
                  </a:cubicBezTo>
                  <a:cubicBezTo>
                    <a:pt x="297" y="68"/>
                    <a:pt x="305" y="133"/>
                    <a:pt x="260" y="178"/>
                  </a:cubicBezTo>
                  <a:cubicBezTo>
                    <a:pt x="215" y="223"/>
                    <a:pt x="127" y="234"/>
                    <a:pt x="68" y="201"/>
                  </a:cubicBezTo>
                  <a:cubicBezTo>
                    <a:pt x="9" y="167"/>
                    <a:pt x="0" y="102"/>
                    <a:pt x="48" y="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Freeform 480"/>
            <p:cNvSpPr>
              <a:spLocks noChangeArrowheads="1"/>
            </p:cNvSpPr>
            <p:nvPr userDrawn="1"/>
          </p:nvSpPr>
          <p:spPr bwMode="auto">
            <a:xfrm rot="771317">
              <a:off x="4545142" y="1174673"/>
              <a:ext cx="142529" cy="111788"/>
            </a:xfrm>
            <a:custGeom>
              <a:avLst/>
              <a:gdLst>
                <a:gd name="T0" fmla="*/ 51 w 224"/>
                <a:gd name="T1" fmla="*/ 153 h 177"/>
                <a:gd name="T2" fmla="*/ 34 w 224"/>
                <a:gd name="T3" fmla="*/ 49 h 177"/>
                <a:gd name="T4" fmla="*/ 172 w 224"/>
                <a:gd name="T5" fmla="*/ 23 h 177"/>
                <a:gd name="T6" fmla="*/ 189 w 224"/>
                <a:gd name="T7" fmla="*/ 128 h 177"/>
                <a:gd name="T8" fmla="*/ 51 w 224"/>
                <a:gd name="T9" fmla="*/ 15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77">
                  <a:moveTo>
                    <a:pt x="51" y="153"/>
                  </a:moveTo>
                  <a:cubicBezTo>
                    <a:pt x="8" y="131"/>
                    <a:pt x="0" y="85"/>
                    <a:pt x="34" y="49"/>
                  </a:cubicBezTo>
                  <a:cubicBezTo>
                    <a:pt x="68" y="12"/>
                    <a:pt x="130" y="0"/>
                    <a:pt x="172" y="23"/>
                  </a:cubicBezTo>
                  <a:cubicBezTo>
                    <a:pt x="214" y="45"/>
                    <a:pt x="223" y="91"/>
                    <a:pt x="189" y="128"/>
                  </a:cubicBezTo>
                  <a:cubicBezTo>
                    <a:pt x="155" y="164"/>
                    <a:pt x="96" y="176"/>
                    <a:pt x="51" y="1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Freeform 483"/>
            <p:cNvSpPr>
              <a:spLocks noChangeArrowheads="1"/>
            </p:cNvSpPr>
            <p:nvPr userDrawn="1"/>
          </p:nvSpPr>
          <p:spPr bwMode="auto">
            <a:xfrm rot="771317">
              <a:off x="3585724" y="4847935"/>
              <a:ext cx="134146" cy="142529"/>
            </a:xfrm>
            <a:custGeom>
              <a:avLst/>
              <a:gdLst>
                <a:gd name="T0" fmla="*/ 65 w 213"/>
                <a:gd name="T1" fmla="*/ 209 h 224"/>
                <a:gd name="T2" fmla="*/ 20 w 213"/>
                <a:gd name="T3" fmla="*/ 87 h 224"/>
                <a:gd name="T4" fmla="*/ 144 w 213"/>
                <a:gd name="T5" fmla="*/ 14 h 224"/>
                <a:gd name="T6" fmla="*/ 189 w 213"/>
                <a:gd name="T7" fmla="*/ 135 h 224"/>
                <a:gd name="T8" fmla="*/ 65 w 213"/>
                <a:gd name="T9" fmla="*/ 20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24">
                  <a:moveTo>
                    <a:pt x="65" y="209"/>
                  </a:moveTo>
                  <a:cubicBezTo>
                    <a:pt x="20" y="197"/>
                    <a:pt x="0" y="141"/>
                    <a:pt x="20" y="87"/>
                  </a:cubicBezTo>
                  <a:cubicBezTo>
                    <a:pt x="43" y="31"/>
                    <a:pt x="99" y="0"/>
                    <a:pt x="144" y="14"/>
                  </a:cubicBezTo>
                  <a:cubicBezTo>
                    <a:pt x="192" y="28"/>
                    <a:pt x="212" y="82"/>
                    <a:pt x="189" y="135"/>
                  </a:cubicBezTo>
                  <a:cubicBezTo>
                    <a:pt x="167" y="189"/>
                    <a:pt x="110" y="223"/>
                    <a:pt x="65" y="20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Freeform 485"/>
            <p:cNvSpPr>
              <a:spLocks noChangeArrowheads="1"/>
            </p:cNvSpPr>
            <p:nvPr userDrawn="1"/>
          </p:nvSpPr>
          <p:spPr bwMode="auto">
            <a:xfrm rot="771317">
              <a:off x="3908862" y="4381959"/>
              <a:ext cx="150913" cy="153709"/>
            </a:xfrm>
            <a:custGeom>
              <a:avLst/>
              <a:gdLst>
                <a:gd name="T0" fmla="*/ 210 w 236"/>
                <a:gd name="T1" fmla="*/ 150 h 241"/>
                <a:gd name="T2" fmla="*/ 71 w 236"/>
                <a:gd name="T3" fmla="*/ 221 h 241"/>
                <a:gd name="T4" fmla="*/ 26 w 236"/>
                <a:gd name="T5" fmla="*/ 88 h 241"/>
                <a:gd name="T6" fmla="*/ 165 w 236"/>
                <a:gd name="T7" fmla="*/ 17 h 241"/>
                <a:gd name="T8" fmla="*/ 210 w 236"/>
                <a:gd name="T9" fmla="*/ 15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41">
                  <a:moveTo>
                    <a:pt x="210" y="150"/>
                  </a:moveTo>
                  <a:cubicBezTo>
                    <a:pt x="184" y="206"/>
                    <a:pt x="125" y="240"/>
                    <a:pt x="71" y="221"/>
                  </a:cubicBezTo>
                  <a:cubicBezTo>
                    <a:pt x="21" y="204"/>
                    <a:pt x="0" y="145"/>
                    <a:pt x="26" y="88"/>
                  </a:cubicBezTo>
                  <a:cubicBezTo>
                    <a:pt x="51" y="32"/>
                    <a:pt x="114" y="0"/>
                    <a:pt x="165" y="17"/>
                  </a:cubicBezTo>
                  <a:cubicBezTo>
                    <a:pt x="215" y="34"/>
                    <a:pt x="235" y="94"/>
                    <a:pt x="210" y="15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Freeform 489"/>
            <p:cNvSpPr>
              <a:spLocks noChangeArrowheads="1"/>
            </p:cNvSpPr>
            <p:nvPr userDrawn="1"/>
          </p:nvSpPr>
          <p:spPr bwMode="auto">
            <a:xfrm rot="771317">
              <a:off x="3667892" y="3908061"/>
              <a:ext cx="148120" cy="148120"/>
            </a:xfrm>
            <a:custGeom>
              <a:avLst/>
              <a:gdLst>
                <a:gd name="T0" fmla="*/ 166 w 235"/>
                <a:gd name="T1" fmla="*/ 17 h 232"/>
                <a:gd name="T2" fmla="*/ 206 w 235"/>
                <a:gd name="T3" fmla="*/ 147 h 232"/>
                <a:gd name="T4" fmla="*/ 68 w 235"/>
                <a:gd name="T5" fmla="*/ 215 h 232"/>
                <a:gd name="T6" fmla="*/ 25 w 235"/>
                <a:gd name="T7" fmla="*/ 82 h 232"/>
                <a:gd name="T8" fmla="*/ 166 w 235"/>
                <a:gd name="T9" fmla="*/ 1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32">
                  <a:moveTo>
                    <a:pt x="166" y="17"/>
                  </a:moveTo>
                  <a:cubicBezTo>
                    <a:pt x="217" y="34"/>
                    <a:pt x="234" y="93"/>
                    <a:pt x="206" y="147"/>
                  </a:cubicBezTo>
                  <a:cubicBezTo>
                    <a:pt x="181" y="200"/>
                    <a:pt x="118" y="231"/>
                    <a:pt x="68" y="215"/>
                  </a:cubicBezTo>
                  <a:cubicBezTo>
                    <a:pt x="17" y="198"/>
                    <a:pt x="0" y="135"/>
                    <a:pt x="25" y="82"/>
                  </a:cubicBezTo>
                  <a:cubicBezTo>
                    <a:pt x="54" y="28"/>
                    <a:pt x="116" y="0"/>
                    <a:pt x="166" y="1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Freeform 494"/>
            <p:cNvSpPr>
              <a:spLocks noChangeArrowheads="1"/>
            </p:cNvSpPr>
            <p:nvPr userDrawn="1"/>
          </p:nvSpPr>
          <p:spPr bwMode="auto">
            <a:xfrm rot="771317">
              <a:off x="5282493" y="723981"/>
              <a:ext cx="145326" cy="103403"/>
            </a:xfrm>
            <a:custGeom>
              <a:avLst/>
              <a:gdLst>
                <a:gd name="T0" fmla="*/ 180 w 229"/>
                <a:gd name="T1" fmla="*/ 23 h 164"/>
                <a:gd name="T2" fmla="*/ 191 w 229"/>
                <a:gd name="T3" fmla="*/ 124 h 164"/>
                <a:gd name="T4" fmla="*/ 48 w 229"/>
                <a:gd name="T5" fmla="*/ 141 h 164"/>
                <a:gd name="T6" fmla="*/ 36 w 229"/>
                <a:gd name="T7" fmla="*/ 40 h 164"/>
                <a:gd name="T8" fmla="*/ 180 w 229"/>
                <a:gd name="T9" fmla="*/ 2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164">
                  <a:moveTo>
                    <a:pt x="180" y="23"/>
                  </a:moveTo>
                  <a:cubicBezTo>
                    <a:pt x="222" y="45"/>
                    <a:pt x="228" y="90"/>
                    <a:pt x="191" y="124"/>
                  </a:cubicBezTo>
                  <a:cubicBezTo>
                    <a:pt x="155" y="155"/>
                    <a:pt x="90" y="163"/>
                    <a:pt x="48" y="141"/>
                  </a:cubicBezTo>
                  <a:cubicBezTo>
                    <a:pt x="5" y="118"/>
                    <a:pt x="0" y="73"/>
                    <a:pt x="36" y="40"/>
                  </a:cubicBezTo>
                  <a:cubicBezTo>
                    <a:pt x="73" y="8"/>
                    <a:pt x="138" y="0"/>
                    <a:pt x="180" y="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Freeform 496"/>
            <p:cNvSpPr>
              <a:spLocks noChangeArrowheads="1"/>
            </p:cNvSpPr>
            <p:nvPr userDrawn="1"/>
          </p:nvSpPr>
          <p:spPr bwMode="auto">
            <a:xfrm rot="771317">
              <a:off x="5403567" y="1088842"/>
              <a:ext cx="159298" cy="122966"/>
            </a:xfrm>
            <a:custGeom>
              <a:avLst/>
              <a:gdLst>
                <a:gd name="T0" fmla="*/ 57 w 252"/>
                <a:gd name="T1" fmla="*/ 167 h 193"/>
                <a:gd name="T2" fmla="*/ 40 w 252"/>
                <a:gd name="T3" fmla="*/ 48 h 193"/>
                <a:gd name="T4" fmla="*/ 198 w 252"/>
                <a:gd name="T5" fmla="*/ 26 h 193"/>
                <a:gd name="T6" fmla="*/ 215 w 252"/>
                <a:gd name="T7" fmla="*/ 142 h 193"/>
                <a:gd name="T8" fmla="*/ 57 w 252"/>
                <a:gd name="T9" fmla="*/ 16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93">
                  <a:moveTo>
                    <a:pt x="57" y="167"/>
                  </a:moveTo>
                  <a:cubicBezTo>
                    <a:pt x="9" y="142"/>
                    <a:pt x="0" y="88"/>
                    <a:pt x="40" y="48"/>
                  </a:cubicBezTo>
                  <a:cubicBezTo>
                    <a:pt x="79" y="12"/>
                    <a:pt x="150" y="0"/>
                    <a:pt x="198" y="26"/>
                  </a:cubicBezTo>
                  <a:cubicBezTo>
                    <a:pt x="246" y="51"/>
                    <a:pt x="251" y="102"/>
                    <a:pt x="215" y="142"/>
                  </a:cubicBezTo>
                  <a:cubicBezTo>
                    <a:pt x="175" y="181"/>
                    <a:pt x="105" y="192"/>
                    <a:pt x="57" y="16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Freeform 505"/>
            <p:cNvSpPr>
              <a:spLocks noChangeArrowheads="1"/>
            </p:cNvSpPr>
            <p:nvPr userDrawn="1"/>
          </p:nvSpPr>
          <p:spPr bwMode="auto">
            <a:xfrm rot="771317">
              <a:off x="4915355" y="935842"/>
              <a:ext cx="148118" cy="108994"/>
            </a:xfrm>
            <a:custGeom>
              <a:avLst/>
              <a:gdLst>
                <a:gd name="T0" fmla="*/ 51 w 233"/>
                <a:gd name="T1" fmla="*/ 150 h 173"/>
                <a:gd name="T2" fmla="*/ 37 w 233"/>
                <a:gd name="T3" fmla="*/ 45 h 173"/>
                <a:gd name="T4" fmla="*/ 181 w 233"/>
                <a:gd name="T5" fmla="*/ 23 h 173"/>
                <a:gd name="T6" fmla="*/ 195 w 233"/>
                <a:gd name="T7" fmla="*/ 127 h 173"/>
                <a:gd name="T8" fmla="*/ 51 w 233"/>
                <a:gd name="T9" fmla="*/ 1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73">
                  <a:moveTo>
                    <a:pt x="51" y="150"/>
                  </a:moveTo>
                  <a:cubicBezTo>
                    <a:pt x="9" y="127"/>
                    <a:pt x="0" y="79"/>
                    <a:pt x="37" y="45"/>
                  </a:cubicBezTo>
                  <a:cubicBezTo>
                    <a:pt x="74" y="9"/>
                    <a:pt x="139" y="0"/>
                    <a:pt x="181" y="23"/>
                  </a:cubicBezTo>
                  <a:cubicBezTo>
                    <a:pt x="223" y="45"/>
                    <a:pt x="232" y="93"/>
                    <a:pt x="195" y="127"/>
                  </a:cubicBezTo>
                  <a:cubicBezTo>
                    <a:pt x="158" y="164"/>
                    <a:pt x="96" y="172"/>
                    <a:pt x="51" y="15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Freeform 513"/>
            <p:cNvSpPr>
              <a:spLocks noChangeArrowheads="1"/>
            </p:cNvSpPr>
            <p:nvPr userDrawn="1"/>
          </p:nvSpPr>
          <p:spPr bwMode="auto">
            <a:xfrm rot="771317">
              <a:off x="5635790" y="532602"/>
              <a:ext cx="148120" cy="103405"/>
            </a:xfrm>
            <a:custGeom>
              <a:avLst/>
              <a:gdLst>
                <a:gd name="T0" fmla="*/ 40 w 233"/>
                <a:gd name="T1" fmla="*/ 40 h 165"/>
                <a:gd name="T2" fmla="*/ 187 w 233"/>
                <a:gd name="T3" fmla="*/ 29 h 165"/>
                <a:gd name="T4" fmla="*/ 195 w 233"/>
                <a:gd name="T5" fmla="*/ 127 h 165"/>
                <a:gd name="T6" fmla="*/ 48 w 233"/>
                <a:gd name="T7" fmla="*/ 141 h 165"/>
                <a:gd name="T8" fmla="*/ 40 w 233"/>
                <a:gd name="T9" fmla="*/ 4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65">
                  <a:moveTo>
                    <a:pt x="40" y="40"/>
                  </a:moveTo>
                  <a:cubicBezTo>
                    <a:pt x="79" y="6"/>
                    <a:pt x="144" y="0"/>
                    <a:pt x="187" y="29"/>
                  </a:cubicBezTo>
                  <a:cubicBezTo>
                    <a:pt x="229" y="51"/>
                    <a:pt x="232" y="96"/>
                    <a:pt x="195" y="127"/>
                  </a:cubicBezTo>
                  <a:cubicBezTo>
                    <a:pt x="158" y="158"/>
                    <a:pt x="91" y="164"/>
                    <a:pt x="48" y="141"/>
                  </a:cubicBezTo>
                  <a:cubicBezTo>
                    <a:pt x="6" y="116"/>
                    <a:pt x="0" y="71"/>
                    <a:pt x="40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Freeform 515"/>
            <p:cNvSpPr>
              <a:spLocks noChangeArrowheads="1"/>
            </p:cNvSpPr>
            <p:nvPr userDrawn="1"/>
          </p:nvSpPr>
          <p:spPr bwMode="auto">
            <a:xfrm rot="771317">
              <a:off x="2973421" y="4859385"/>
              <a:ext cx="128557" cy="134146"/>
            </a:xfrm>
            <a:custGeom>
              <a:avLst/>
              <a:gdLst>
                <a:gd name="T0" fmla="*/ 65 w 205"/>
                <a:gd name="T1" fmla="*/ 198 h 210"/>
                <a:gd name="T2" fmla="*/ 23 w 205"/>
                <a:gd name="T3" fmla="*/ 82 h 210"/>
                <a:gd name="T4" fmla="*/ 141 w 205"/>
                <a:gd name="T5" fmla="*/ 11 h 210"/>
                <a:gd name="T6" fmla="*/ 184 w 205"/>
                <a:gd name="T7" fmla="*/ 127 h 210"/>
                <a:gd name="T8" fmla="*/ 65 w 205"/>
                <a:gd name="T9" fmla="*/ 19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10">
                  <a:moveTo>
                    <a:pt x="65" y="198"/>
                  </a:moveTo>
                  <a:cubicBezTo>
                    <a:pt x="20" y="186"/>
                    <a:pt x="0" y="136"/>
                    <a:pt x="23" y="82"/>
                  </a:cubicBezTo>
                  <a:cubicBezTo>
                    <a:pt x="46" y="31"/>
                    <a:pt x="96" y="0"/>
                    <a:pt x="141" y="11"/>
                  </a:cubicBezTo>
                  <a:cubicBezTo>
                    <a:pt x="184" y="26"/>
                    <a:pt x="204" y="76"/>
                    <a:pt x="184" y="127"/>
                  </a:cubicBezTo>
                  <a:cubicBezTo>
                    <a:pt x="164" y="178"/>
                    <a:pt x="110" y="209"/>
                    <a:pt x="65" y="19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Freeform 524"/>
            <p:cNvSpPr>
              <a:spLocks noChangeArrowheads="1"/>
            </p:cNvSpPr>
            <p:nvPr userDrawn="1"/>
          </p:nvSpPr>
          <p:spPr bwMode="auto">
            <a:xfrm rot="771317">
              <a:off x="3072097" y="3878502"/>
              <a:ext cx="128557" cy="125763"/>
            </a:xfrm>
            <a:custGeom>
              <a:avLst/>
              <a:gdLst>
                <a:gd name="T0" fmla="*/ 141 w 201"/>
                <a:gd name="T1" fmla="*/ 14 h 198"/>
                <a:gd name="T2" fmla="*/ 178 w 201"/>
                <a:gd name="T3" fmla="*/ 124 h 198"/>
                <a:gd name="T4" fmla="*/ 59 w 201"/>
                <a:gd name="T5" fmla="*/ 183 h 198"/>
                <a:gd name="T6" fmla="*/ 22 w 201"/>
                <a:gd name="T7" fmla="*/ 73 h 198"/>
                <a:gd name="T8" fmla="*/ 141 w 201"/>
                <a:gd name="T9" fmla="*/ 1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41" y="14"/>
                  </a:moveTo>
                  <a:cubicBezTo>
                    <a:pt x="183" y="28"/>
                    <a:pt x="200" y="79"/>
                    <a:pt x="178" y="124"/>
                  </a:cubicBezTo>
                  <a:cubicBezTo>
                    <a:pt x="155" y="172"/>
                    <a:pt x="101" y="197"/>
                    <a:pt x="59" y="183"/>
                  </a:cubicBezTo>
                  <a:cubicBezTo>
                    <a:pt x="17" y="169"/>
                    <a:pt x="0" y="121"/>
                    <a:pt x="22" y="73"/>
                  </a:cubicBezTo>
                  <a:cubicBezTo>
                    <a:pt x="45" y="25"/>
                    <a:pt x="99" y="0"/>
                    <a:pt x="141" y="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Freeform 529"/>
            <p:cNvSpPr>
              <a:spLocks noChangeArrowheads="1"/>
            </p:cNvSpPr>
            <p:nvPr userDrawn="1"/>
          </p:nvSpPr>
          <p:spPr bwMode="auto">
            <a:xfrm rot="771317">
              <a:off x="3323784" y="4364511"/>
              <a:ext cx="139735" cy="139735"/>
            </a:xfrm>
            <a:custGeom>
              <a:avLst/>
              <a:gdLst>
                <a:gd name="T0" fmla="*/ 153 w 222"/>
                <a:gd name="T1" fmla="*/ 14 h 221"/>
                <a:gd name="T2" fmla="*/ 198 w 222"/>
                <a:gd name="T3" fmla="*/ 135 h 221"/>
                <a:gd name="T4" fmla="*/ 68 w 222"/>
                <a:gd name="T5" fmla="*/ 206 h 221"/>
                <a:gd name="T6" fmla="*/ 23 w 222"/>
                <a:gd name="T7" fmla="*/ 82 h 221"/>
                <a:gd name="T8" fmla="*/ 153 w 222"/>
                <a:gd name="T9" fmla="*/ 14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221">
                  <a:moveTo>
                    <a:pt x="153" y="14"/>
                  </a:moveTo>
                  <a:cubicBezTo>
                    <a:pt x="201" y="28"/>
                    <a:pt x="221" y="85"/>
                    <a:pt x="198" y="135"/>
                  </a:cubicBezTo>
                  <a:cubicBezTo>
                    <a:pt x="173" y="189"/>
                    <a:pt x="116" y="220"/>
                    <a:pt x="68" y="206"/>
                  </a:cubicBezTo>
                  <a:cubicBezTo>
                    <a:pt x="20" y="192"/>
                    <a:pt x="0" y="135"/>
                    <a:pt x="23" y="82"/>
                  </a:cubicBezTo>
                  <a:cubicBezTo>
                    <a:pt x="48" y="31"/>
                    <a:pt x="105" y="0"/>
                    <a:pt x="153" y="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Freeform 535"/>
            <p:cNvSpPr>
              <a:spLocks noChangeArrowheads="1"/>
            </p:cNvSpPr>
            <p:nvPr userDrawn="1"/>
          </p:nvSpPr>
          <p:spPr bwMode="auto">
            <a:xfrm rot="771317">
              <a:off x="6749928" y="386499"/>
              <a:ext cx="156503" cy="103405"/>
            </a:xfrm>
            <a:custGeom>
              <a:avLst/>
              <a:gdLst>
                <a:gd name="T0" fmla="*/ 200 w 246"/>
                <a:gd name="T1" fmla="*/ 26 h 162"/>
                <a:gd name="T2" fmla="*/ 206 w 246"/>
                <a:gd name="T3" fmla="*/ 125 h 162"/>
                <a:gd name="T4" fmla="*/ 48 w 246"/>
                <a:gd name="T5" fmla="*/ 136 h 162"/>
                <a:gd name="T6" fmla="*/ 42 w 246"/>
                <a:gd name="T7" fmla="*/ 34 h 162"/>
                <a:gd name="T8" fmla="*/ 200 w 246"/>
                <a:gd name="T9" fmla="*/ 2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62">
                  <a:moveTo>
                    <a:pt x="200" y="26"/>
                  </a:moveTo>
                  <a:cubicBezTo>
                    <a:pt x="245" y="51"/>
                    <a:pt x="245" y="96"/>
                    <a:pt x="206" y="125"/>
                  </a:cubicBezTo>
                  <a:cubicBezTo>
                    <a:pt x="163" y="156"/>
                    <a:pt x="93" y="161"/>
                    <a:pt x="48" y="136"/>
                  </a:cubicBezTo>
                  <a:cubicBezTo>
                    <a:pt x="2" y="110"/>
                    <a:pt x="0" y="65"/>
                    <a:pt x="42" y="34"/>
                  </a:cubicBezTo>
                  <a:cubicBezTo>
                    <a:pt x="84" y="6"/>
                    <a:pt x="155" y="0"/>
                    <a:pt x="200" y="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Freeform 537"/>
            <p:cNvSpPr>
              <a:spLocks noChangeArrowheads="1"/>
            </p:cNvSpPr>
            <p:nvPr userDrawn="1"/>
          </p:nvSpPr>
          <p:spPr bwMode="auto">
            <a:xfrm rot="771317">
              <a:off x="6665076" y="98774"/>
              <a:ext cx="142530" cy="89431"/>
            </a:xfrm>
            <a:custGeom>
              <a:avLst/>
              <a:gdLst>
                <a:gd name="T0" fmla="*/ 40 w 224"/>
                <a:gd name="T1" fmla="*/ 116 h 139"/>
                <a:gd name="T2" fmla="*/ 40 w 224"/>
                <a:gd name="T3" fmla="*/ 28 h 139"/>
                <a:gd name="T4" fmla="*/ 184 w 224"/>
                <a:gd name="T5" fmla="*/ 23 h 139"/>
                <a:gd name="T6" fmla="*/ 184 w 224"/>
                <a:gd name="T7" fmla="*/ 110 h 139"/>
                <a:gd name="T8" fmla="*/ 40 w 224"/>
                <a:gd name="T9" fmla="*/ 11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39">
                  <a:moveTo>
                    <a:pt x="40" y="116"/>
                  </a:moveTo>
                  <a:cubicBezTo>
                    <a:pt x="0" y="91"/>
                    <a:pt x="0" y="54"/>
                    <a:pt x="40" y="28"/>
                  </a:cubicBezTo>
                  <a:cubicBezTo>
                    <a:pt x="79" y="3"/>
                    <a:pt x="144" y="0"/>
                    <a:pt x="184" y="23"/>
                  </a:cubicBezTo>
                  <a:cubicBezTo>
                    <a:pt x="223" y="45"/>
                    <a:pt x="223" y="85"/>
                    <a:pt x="184" y="110"/>
                  </a:cubicBezTo>
                  <a:cubicBezTo>
                    <a:pt x="144" y="136"/>
                    <a:pt x="79" y="138"/>
                    <a:pt x="40" y="11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Freeform 538"/>
            <p:cNvSpPr>
              <a:spLocks noChangeArrowheads="1"/>
            </p:cNvSpPr>
            <p:nvPr userDrawn="1"/>
          </p:nvSpPr>
          <p:spPr bwMode="auto">
            <a:xfrm rot="771317">
              <a:off x="6633752" y="1180290"/>
              <a:ext cx="181653" cy="139735"/>
            </a:xfrm>
            <a:custGeom>
              <a:avLst/>
              <a:gdLst>
                <a:gd name="T0" fmla="*/ 45 w 286"/>
                <a:gd name="T1" fmla="*/ 54 h 221"/>
                <a:gd name="T2" fmla="*/ 223 w 286"/>
                <a:gd name="T3" fmla="*/ 31 h 221"/>
                <a:gd name="T4" fmla="*/ 243 w 286"/>
                <a:gd name="T5" fmla="*/ 164 h 221"/>
                <a:gd name="T6" fmla="*/ 65 w 286"/>
                <a:gd name="T7" fmla="*/ 189 h 221"/>
                <a:gd name="T8" fmla="*/ 45 w 286"/>
                <a:gd name="T9" fmla="*/ 54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221">
                  <a:moveTo>
                    <a:pt x="45" y="54"/>
                  </a:moveTo>
                  <a:cubicBezTo>
                    <a:pt x="87" y="8"/>
                    <a:pt x="169" y="0"/>
                    <a:pt x="223" y="31"/>
                  </a:cubicBezTo>
                  <a:cubicBezTo>
                    <a:pt x="276" y="62"/>
                    <a:pt x="285" y="121"/>
                    <a:pt x="243" y="164"/>
                  </a:cubicBezTo>
                  <a:cubicBezTo>
                    <a:pt x="200" y="209"/>
                    <a:pt x="118" y="220"/>
                    <a:pt x="65" y="189"/>
                  </a:cubicBezTo>
                  <a:cubicBezTo>
                    <a:pt x="8" y="158"/>
                    <a:pt x="0" y="96"/>
                    <a:pt x="45" y="5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Freeform 539"/>
            <p:cNvSpPr>
              <a:spLocks noChangeArrowheads="1"/>
            </p:cNvSpPr>
            <p:nvPr userDrawn="1"/>
          </p:nvSpPr>
          <p:spPr bwMode="auto">
            <a:xfrm rot="771317">
              <a:off x="7069298" y="258334"/>
              <a:ext cx="153709" cy="97815"/>
            </a:xfrm>
            <a:custGeom>
              <a:avLst/>
              <a:gdLst>
                <a:gd name="T0" fmla="*/ 200 w 243"/>
                <a:gd name="T1" fmla="*/ 25 h 153"/>
                <a:gd name="T2" fmla="*/ 200 w 243"/>
                <a:gd name="T3" fmla="*/ 118 h 153"/>
                <a:gd name="T4" fmla="*/ 45 w 243"/>
                <a:gd name="T5" fmla="*/ 127 h 153"/>
                <a:gd name="T6" fmla="*/ 45 w 243"/>
                <a:gd name="T7" fmla="*/ 31 h 153"/>
                <a:gd name="T8" fmla="*/ 200 w 243"/>
                <a:gd name="T9" fmla="*/ 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53">
                  <a:moveTo>
                    <a:pt x="200" y="25"/>
                  </a:moveTo>
                  <a:cubicBezTo>
                    <a:pt x="242" y="48"/>
                    <a:pt x="242" y="93"/>
                    <a:pt x="200" y="118"/>
                  </a:cubicBezTo>
                  <a:cubicBezTo>
                    <a:pt x="158" y="149"/>
                    <a:pt x="90" y="152"/>
                    <a:pt x="45" y="127"/>
                  </a:cubicBezTo>
                  <a:cubicBezTo>
                    <a:pt x="2" y="104"/>
                    <a:pt x="0" y="59"/>
                    <a:pt x="45" y="31"/>
                  </a:cubicBezTo>
                  <a:cubicBezTo>
                    <a:pt x="87" y="3"/>
                    <a:pt x="158" y="0"/>
                    <a:pt x="200" y="2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Freeform 540"/>
            <p:cNvSpPr>
              <a:spLocks noChangeArrowheads="1"/>
            </p:cNvSpPr>
            <p:nvPr userDrawn="1"/>
          </p:nvSpPr>
          <p:spPr bwMode="auto">
            <a:xfrm rot="771317">
              <a:off x="6201001" y="1033929"/>
              <a:ext cx="167683" cy="128555"/>
            </a:xfrm>
            <a:custGeom>
              <a:avLst/>
              <a:gdLst>
                <a:gd name="T0" fmla="*/ 209 w 266"/>
                <a:gd name="T1" fmla="*/ 28 h 204"/>
                <a:gd name="T2" fmla="*/ 226 w 266"/>
                <a:gd name="T3" fmla="*/ 152 h 204"/>
                <a:gd name="T4" fmla="*/ 59 w 266"/>
                <a:gd name="T5" fmla="*/ 175 h 204"/>
                <a:gd name="T6" fmla="*/ 42 w 266"/>
                <a:gd name="T7" fmla="*/ 50 h 204"/>
                <a:gd name="T8" fmla="*/ 209 w 266"/>
                <a:gd name="T9" fmla="*/ 2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204">
                  <a:moveTo>
                    <a:pt x="209" y="28"/>
                  </a:moveTo>
                  <a:cubicBezTo>
                    <a:pt x="260" y="56"/>
                    <a:pt x="265" y="110"/>
                    <a:pt x="226" y="152"/>
                  </a:cubicBezTo>
                  <a:cubicBezTo>
                    <a:pt x="186" y="191"/>
                    <a:pt x="109" y="203"/>
                    <a:pt x="59" y="175"/>
                  </a:cubicBezTo>
                  <a:cubicBezTo>
                    <a:pt x="8" y="146"/>
                    <a:pt x="0" y="90"/>
                    <a:pt x="42" y="50"/>
                  </a:cubicBezTo>
                  <a:cubicBezTo>
                    <a:pt x="85" y="11"/>
                    <a:pt x="158" y="0"/>
                    <a:pt x="209" y="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541"/>
            <p:cNvSpPr>
              <a:spLocks noChangeArrowheads="1"/>
            </p:cNvSpPr>
            <p:nvPr userDrawn="1"/>
          </p:nvSpPr>
          <p:spPr bwMode="auto">
            <a:xfrm rot="771317">
              <a:off x="6994305" y="-9624"/>
              <a:ext cx="142530" cy="83841"/>
            </a:xfrm>
            <a:custGeom>
              <a:avLst/>
              <a:gdLst>
                <a:gd name="T0" fmla="*/ 39 w 227"/>
                <a:gd name="T1" fmla="*/ 107 h 131"/>
                <a:gd name="T2" fmla="*/ 42 w 227"/>
                <a:gd name="T3" fmla="*/ 25 h 131"/>
                <a:gd name="T4" fmla="*/ 186 w 227"/>
                <a:gd name="T5" fmla="*/ 23 h 131"/>
                <a:gd name="T6" fmla="*/ 183 w 227"/>
                <a:gd name="T7" fmla="*/ 104 h 131"/>
                <a:gd name="T8" fmla="*/ 39 w 227"/>
                <a:gd name="T9" fmla="*/ 10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31">
                  <a:moveTo>
                    <a:pt x="39" y="107"/>
                  </a:moveTo>
                  <a:cubicBezTo>
                    <a:pt x="0" y="85"/>
                    <a:pt x="3" y="48"/>
                    <a:pt x="42" y="25"/>
                  </a:cubicBezTo>
                  <a:cubicBezTo>
                    <a:pt x="85" y="3"/>
                    <a:pt x="149" y="0"/>
                    <a:pt x="186" y="23"/>
                  </a:cubicBezTo>
                  <a:cubicBezTo>
                    <a:pt x="226" y="42"/>
                    <a:pt x="223" y="82"/>
                    <a:pt x="183" y="104"/>
                  </a:cubicBezTo>
                  <a:cubicBezTo>
                    <a:pt x="141" y="127"/>
                    <a:pt x="79" y="130"/>
                    <a:pt x="39" y="10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Freeform 544"/>
            <p:cNvSpPr>
              <a:spLocks noChangeArrowheads="1"/>
            </p:cNvSpPr>
            <p:nvPr userDrawn="1"/>
          </p:nvSpPr>
          <p:spPr bwMode="auto">
            <a:xfrm rot="771317">
              <a:off x="5749970" y="878975"/>
              <a:ext cx="164889" cy="120171"/>
            </a:xfrm>
            <a:custGeom>
              <a:avLst/>
              <a:gdLst>
                <a:gd name="T0" fmla="*/ 201 w 258"/>
                <a:gd name="T1" fmla="*/ 26 h 188"/>
                <a:gd name="T2" fmla="*/ 215 w 258"/>
                <a:gd name="T3" fmla="*/ 141 h 188"/>
                <a:gd name="T4" fmla="*/ 54 w 258"/>
                <a:gd name="T5" fmla="*/ 161 h 188"/>
                <a:gd name="T6" fmla="*/ 40 w 258"/>
                <a:gd name="T7" fmla="*/ 46 h 188"/>
                <a:gd name="T8" fmla="*/ 201 w 258"/>
                <a:gd name="T9" fmla="*/ 2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88">
                  <a:moveTo>
                    <a:pt x="201" y="26"/>
                  </a:moveTo>
                  <a:cubicBezTo>
                    <a:pt x="249" y="51"/>
                    <a:pt x="257" y="105"/>
                    <a:pt x="215" y="141"/>
                  </a:cubicBezTo>
                  <a:cubicBezTo>
                    <a:pt x="175" y="178"/>
                    <a:pt x="102" y="187"/>
                    <a:pt x="54" y="161"/>
                  </a:cubicBezTo>
                  <a:cubicBezTo>
                    <a:pt x="6" y="136"/>
                    <a:pt x="0" y="82"/>
                    <a:pt x="40" y="46"/>
                  </a:cubicBezTo>
                  <a:cubicBezTo>
                    <a:pt x="79" y="9"/>
                    <a:pt x="153" y="0"/>
                    <a:pt x="201" y="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Freeform 548"/>
            <p:cNvSpPr>
              <a:spLocks noChangeArrowheads="1"/>
            </p:cNvSpPr>
            <p:nvPr userDrawn="1"/>
          </p:nvSpPr>
          <p:spPr bwMode="auto">
            <a:xfrm rot="771317">
              <a:off x="6329670" y="223244"/>
              <a:ext cx="145326" cy="92225"/>
            </a:xfrm>
            <a:custGeom>
              <a:avLst/>
              <a:gdLst>
                <a:gd name="T0" fmla="*/ 187 w 231"/>
                <a:gd name="T1" fmla="*/ 22 h 147"/>
                <a:gd name="T2" fmla="*/ 190 w 231"/>
                <a:gd name="T3" fmla="*/ 115 h 147"/>
                <a:gd name="T4" fmla="*/ 43 w 231"/>
                <a:gd name="T5" fmla="*/ 124 h 147"/>
                <a:gd name="T6" fmla="*/ 40 w 231"/>
                <a:gd name="T7" fmla="*/ 31 h 147"/>
                <a:gd name="T8" fmla="*/ 187 w 231"/>
                <a:gd name="T9" fmla="*/ 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47">
                  <a:moveTo>
                    <a:pt x="187" y="22"/>
                  </a:moveTo>
                  <a:cubicBezTo>
                    <a:pt x="230" y="45"/>
                    <a:pt x="230" y="84"/>
                    <a:pt x="190" y="115"/>
                  </a:cubicBezTo>
                  <a:cubicBezTo>
                    <a:pt x="151" y="144"/>
                    <a:pt x="85" y="146"/>
                    <a:pt x="43" y="124"/>
                  </a:cubicBezTo>
                  <a:cubicBezTo>
                    <a:pt x="0" y="101"/>
                    <a:pt x="0" y="59"/>
                    <a:pt x="40" y="31"/>
                  </a:cubicBezTo>
                  <a:cubicBezTo>
                    <a:pt x="79" y="2"/>
                    <a:pt x="148" y="0"/>
                    <a:pt x="187" y="2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Freeform 550"/>
            <p:cNvSpPr>
              <a:spLocks noChangeArrowheads="1"/>
            </p:cNvSpPr>
            <p:nvPr userDrawn="1"/>
          </p:nvSpPr>
          <p:spPr bwMode="auto">
            <a:xfrm rot="771317">
              <a:off x="6843225" y="687301"/>
              <a:ext cx="167683" cy="117377"/>
            </a:xfrm>
            <a:custGeom>
              <a:avLst/>
              <a:gdLst>
                <a:gd name="T0" fmla="*/ 42 w 263"/>
                <a:gd name="T1" fmla="*/ 40 h 185"/>
                <a:gd name="T2" fmla="*/ 211 w 263"/>
                <a:gd name="T3" fmla="*/ 29 h 185"/>
                <a:gd name="T4" fmla="*/ 220 w 263"/>
                <a:gd name="T5" fmla="*/ 141 h 185"/>
                <a:gd name="T6" fmla="*/ 53 w 263"/>
                <a:gd name="T7" fmla="*/ 156 h 185"/>
                <a:gd name="T8" fmla="*/ 42 w 263"/>
                <a:gd name="T9" fmla="*/ 4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85">
                  <a:moveTo>
                    <a:pt x="42" y="40"/>
                  </a:moveTo>
                  <a:cubicBezTo>
                    <a:pt x="84" y="6"/>
                    <a:pt x="161" y="0"/>
                    <a:pt x="211" y="29"/>
                  </a:cubicBezTo>
                  <a:cubicBezTo>
                    <a:pt x="259" y="57"/>
                    <a:pt x="262" y="105"/>
                    <a:pt x="220" y="141"/>
                  </a:cubicBezTo>
                  <a:cubicBezTo>
                    <a:pt x="178" y="175"/>
                    <a:pt x="101" y="184"/>
                    <a:pt x="53" y="156"/>
                  </a:cubicBezTo>
                  <a:cubicBezTo>
                    <a:pt x="3" y="127"/>
                    <a:pt x="0" y="76"/>
                    <a:pt x="42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Freeform 576"/>
            <p:cNvSpPr>
              <a:spLocks noChangeArrowheads="1"/>
            </p:cNvSpPr>
            <p:nvPr userDrawn="1"/>
          </p:nvSpPr>
          <p:spPr bwMode="auto">
            <a:xfrm rot="771317">
              <a:off x="7457485" y="414201"/>
              <a:ext cx="164889" cy="103403"/>
            </a:xfrm>
            <a:custGeom>
              <a:avLst/>
              <a:gdLst>
                <a:gd name="T0" fmla="*/ 212 w 261"/>
                <a:gd name="T1" fmla="*/ 25 h 164"/>
                <a:gd name="T2" fmla="*/ 215 w 261"/>
                <a:gd name="T3" fmla="*/ 129 h 164"/>
                <a:gd name="T4" fmla="*/ 48 w 261"/>
                <a:gd name="T5" fmla="*/ 138 h 164"/>
                <a:gd name="T6" fmla="*/ 45 w 261"/>
                <a:gd name="T7" fmla="*/ 33 h 164"/>
                <a:gd name="T8" fmla="*/ 212 w 261"/>
                <a:gd name="T9" fmla="*/ 2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64">
                  <a:moveTo>
                    <a:pt x="212" y="25"/>
                  </a:moveTo>
                  <a:cubicBezTo>
                    <a:pt x="257" y="50"/>
                    <a:pt x="260" y="98"/>
                    <a:pt x="215" y="129"/>
                  </a:cubicBezTo>
                  <a:cubicBezTo>
                    <a:pt x="170" y="160"/>
                    <a:pt x="96" y="163"/>
                    <a:pt x="48" y="138"/>
                  </a:cubicBezTo>
                  <a:cubicBezTo>
                    <a:pt x="3" y="112"/>
                    <a:pt x="0" y="64"/>
                    <a:pt x="45" y="33"/>
                  </a:cubicBezTo>
                  <a:cubicBezTo>
                    <a:pt x="91" y="2"/>
                    <a:pt x="167" y="0"/>
                    <a:pt x="212" y="2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Freeform 577"/>
            <p:cNvSpPr>
              <a:spLocks noChangeArrowheads="1"/>
            </p:cNvSpPr>
            <p:nvPr userDrawn="1"/>
          </p:nvSpPr>
          <p:spPr bwMode="auto">
            <a:xfrm rot="771317">
              <a:off x="7244173" y="834684"/>
              <a:ext cx="178861" cy="128555"/>
            </a:xfrm>
            <a:custGeom>
              <a:avLst/>
              <a:gdLst>
                <a:gd name="T0" fmla="*/ 45 w 281"/>
                <a:gd name="T1" fmla="*/ 45 h 201"/>
                <a:gd name="T2" fmla="*/ 223 w 281"/>
                <a:gd name="T3" fmla="*/ 28 h 201"/>
                <a:gd name="T4" fmla="*/ 235 w 281"/>
                <a:gd name="T5" fmla="*/ 152 h 201"/>
                <a:gd name="T6" fmla="*/ 57 w 281"/>
                <a:gd name="T7" fmla="*/ 169 h 201"/>
                <a:gd name="T8" fmla="*/ 45 w 281"/>
                <a:gd name="T9" fmla="*/ 4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01">
                  <a:moveTo>
                    <a:pt x="45" y="45"/>
                  </a:moveTo>
                  <a:cubicBezTo>
                    <a:pt x="91" y="6"/>
                    <a:pt x="170" y="0"/>
                    <a:pt x="223" y="28"/>
                  </a:cubicBezTo>
                  <a:cubicBezTo>
                    <a:pt x="274" y="59"/>
                    <a:pt x="280" y="113"/>
                    <a:pt x="235" y="152"/>
                  </a:cubicBezTo>
                  <a:cubicBezTo>
                    <a:pt x="189" y="192"/>
                    <a:pt x="110" y="200"/>
                    <a:pt x="57" y="169"/>
                  </a:cubicBezTo>
                  <a:cubicBezTo>
                    <a:pt x="6" y="141"/>
                    <a:pt x="0" y="85"/>
                    <a:pt x="45" y="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Freeform 578"/>
            <p:cNvSpPr>
              <a:spLocks noChangeArrowheads="1"/>
            </p:cNvSpPr>
            <p:nvPr userDrawn="1"/>
          </p:nvSpPr>
          <p:spPr bwMode="auto">
            <a:xfrm rot="771317">
              <a:off x="7050883" y="1322058"/>
              <a:ext cx="187246" cy="145325"/>
            </a:xfrm>
            <a:custGeom>
              <a:avLst/>
              <a:gdLst>
                <a:gd name="T0" fmla="*/ 45 w 297"/>
                <a:gd name="T1" fmla="*/ 57 h 230"/>
                <a:gd name="T2" fmla="*/ 229 w 297"/>
                <a:gd name="T3" fmla="*/ 32 h 230"/>
                <a:gd name="T4" fmla="*/ 251 w 297"/>
                <a:gd name="T5" fmla="*/ 173 h 230"/>
                <a:gd name="T6" fmla="*/ 68 w 297"/>
                <a:gd name="T7" fmla="*/ 198 h 230"/>
                <a:gd name="T8" fmla="*/ 45 w 297"/>
                <a:gd name="T9" fmla="*/ 5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0">
                  <a:moveTo>
                    <a:pt x="45" y="57"/>
                  </a:moveTo>
                  <a:cubicBezTo>
                    <a:pt x="90" y="12"/>
                    <a:pt x="172" y="0"/>
                    <a:pt x="229" y="32"/>
                  </a:cubicBezTo>
                  <a:cubicBezTo>
                    <a:pt x="285" y="65"/>
                    <a:pt x="296" y="127"/>
                    <a:pt x="251" y="173"/>
                  </a:cubicBezTo>
                  <a:cubicBezTo>
                    <a:pt x="206" y="218"/>
                    <a:pt x="124" y="229"/>
                    <a:pt x="68" y="198"/>
                  </a:cubicBezTo>
                  <a:cubicBezTo>
                    <a:pt x="11" y="167"/>
                    <a:pt x="0" y="102"/>
                    <a:pt x="45" y="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Freeform 579"/>
            <p:cNvSpPr>
              <a:spLocks noChangeArrowheads="1"/>
            </p:cNvSpPr>
            <p:nvPr userDrawn="1"/>
          </p:nvSpPr>
          <p:spPr bwMode="auto">
            <a:xfrm rot="771317">
              <a:off x="6877780" y="1869212"/>
              <a:ext cx="201218" cy="167682"/>
            </a:xfrm>
            <a:custGeom>
              <a:avLst/>
              <a:gdLst>
                <a:gd name="T0" fmla="*/ 79 w 317"/>
                <a:gd name="T1" fmla="*/ 228 h 263"/>
                <a:gd name="T2" fmla="*/ 48 w 317"/>
                <a:gd name="T3" fmla="*/ 70 h 263"/>
                <a:gd name="T4" fmla="*/ 239 w 317"/>
                <a:gd name="T5" fmla="*/ 34 h 263"/>
                <a:gd name="T6" fmla="*/ 271 w 317"/>
                <a:gd name="T7" fmla="*/ 192 h 263"/>
                <a:gd name="T8" fmla="*/ 79 w 317"/>
                <a:gd name="T9" fmla="*/ 22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263">
                  <a:moveTo>
                    <a:pt x="79" y="228"/>
                  </a:moveTo>
                  <a:cubicBezTo>
                    <a:pt x="14" y="194"/>
                    <a:pt x="0" y="124"/>
                    <a:pt x="48" y="70"/>
                  </a:cubicBezTo>
                  <a:cubicBezTo>
                    <a:pt x="93" y="17"/>
                    <a:pt x="177" y="0"/>
                    <a:pt x="239" y="34"/>
                  </a:cubicBezTo>
                  <a:cubicBezTo>
                    <a:pt x="299" y="67"/>
                    <a:pt x="316" y="138"/>
                    <a:pt x="271" y="192"/>
                  </a:cubicBezTo>
                  <a:cubicBezTo>
                    <a:pt x="225" y="245"/>
                    <a:pt x="141" y="262"/>
                    <a:pt x="79" y="2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Freeform 580"/>
            <p:cNvSpPr>
              <a:spLocks noChangeArrowheads="1"/>
            </p:cNvSpPr>
            <p:nvPr userDrawn="1"/>
          </p:nvSpPr>
          <p:spPr bwMode="auto">
            <a:xfrm rot="771317">
              <a:off x="7454664" y="1458267"/>
              <a:ext cx="195629" cy="153709"/>
            </a:xfrm>
            <a:custGeom>
              <a:avLst/>
              <a:gdLst>
                <a:gd name="T0" fmla="*/ 73 w 308"/>
                <a:gd name="T1" fmla="*/ 209 h 244"/>
                <a:gd name="T2" fmla="*/ 45 w 308"/>
                <a:gd name="T3" fmla="*/ 62 h 244"/>
                <a:gd name="T4" fmla="*/ 236 w 308"/>
                <a:gd name="T5" fmla="*/ 34 h 244"/>
                <a:gd name="T6" fmla="*/ 261 w 308"/>
                <a:gd name="T7" fmla="*/ 181 h 244"/>
                <a:gd name="T8" fmla="*/ 73 w 308"/>
                <a:gd name="T9" fmla="*/ 20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244">
                  <a:moveTo>
                    <a:pt x="73" y="209"/>
                  </a:moveTo>
                  <a:cubicBezTo>
                    <a:pt x="11" y="175"/>
                    <a:pt x="0" y="110"/>
                    <a:pt x="45" y="62"/>
                  </a:cubicBezTo>
                  <a:cubicBezTo>
                    <a:pt x="93" y="14"/>
                    <a:pt x="177" y="0"/>
                    <a:pt x="236" y="34"/>
                  </a:cubicBezTo>
                  <a:cubicBezTo>
                    <a:pt x="295" y="65"/>
                    <a:pt x="307" y="133"/>
                    <a:pt x="261" y="181"/>
                  </a:cubicBezTo>
                  <a:cubicBezTo>
                    <a:pt x="216" y="229"/>
                    <a:pt x="132" y="243"/>
                    <a:pt x="73" y="20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Freeform 581"/>
            <p:cNvSpPr>
              <a:spLocks noChangeArrowheads="1"/>
            </p:cNvSpPr>
            <p:nvPr userDrawn="1"/>
          </p:nvSpPr>
          <p:spPr bwMode="auto">
            <a:xfrm rot="771317">
              <a:off x="7836049" y="559022"/>
              <a:ext cx="173270" cy="114582"/>
            </a:xfrm>
            <a:custGeom>
              <a:avLst/>
              <a:gdLst>
                <a:gd name="T0" fmla="*/ 220 w 275"/>
                <a:gd name="T1" fmla="*/ 28 h 181"/>
                <a:gd name="T2" fmla="*/ 223 w 275"/>
                <a:gd name="T3" fmla="*/ 141 h 181"/>
                <a:gd name="T4" fmla="*/ 51 w 275"/>
                <a:gd name="T5" fmla="*/ 152 h 181"/>
                <a:gd name="T6" fmla="*/ 45 w 275"/>
                <a:gd name="T7" fmla="*/ 39 h 181"/>
                <a:gd name="T8" fmla="*/ 220 w 275"/>
                <a:gd name="T9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81">
                  <a:moveTo>
                    <a:pt x="220" y="28"/>
                  </a:moveTo>
                  <a:cubicBezTo>
                    <a:pt x="271" y="53"/>
                    <a:pt x="274" y="104"/>
                    <a:pt x="223" y="141"/>
                  </a:cubicBezTo>
                  <a:cubicBezTo>
                    <a:pt x="178" y="175"/>
                    <a:pt x="102" y="180"/>
                    <a:pt x="51" y="152"/>
                  </a:cubicBezTo>
                  <a:cubicBezTo>
                    <a:pt x="3" y="124"/>
                    <a:pt x="0" y="73"/>
                    <a:pt x="45" y="39"/>
                  </a:cubicBezTo>
                  <a:cubicBezTo>
                    <a:pt x="93" y="5"/>
                    <a:pt x="172" y="0"/>
                    <a:pt x="220" y="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Freeform 582"/>
            <p:cNvSpPr>
              <a:spLocks noChangeArrowheads="1"/>
            </p:cNvSpPr>
            <p:nvPr userDrawn="1"/>
          </p:nvSpPr>
          <p:spPr bwMode="auto">
            <a:xfrm rot="771317">
              <a:off x="7637330" y="982411"/>
              <a:ext cx="184452" cy="131352"/>
            </a:xfrm>
            <a:custGeom>
              <a:avLst/>
              <a:gdLst>
                <a:gd name="T0" fmla="*/ 44 w 291"/>
                <a:gd name="T1" fmla="*/ 48 h 209"/>
                <a:gd name="T2" fmla="*/ 230 w 291"/>
                <a:gd name="T3" fmla="*/ 28 h 209"/>
                <a:gd name="T4" fmla="*/ 245 w 291"/>
                <a:gd name="T5" fmla="*/ 158 h 209"/>
                <a:gd name="T6" fmla="*/ 61 w 291"/>
                <a:gd name="T7" fmla="*/ 177 h 209"/>
                <a:gd name="T8" fmla="*/ 44 w 291"/>
                <a:gd name="T9" fmla="*/ 4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09">
                  <a:moveTo>
                    <a:pt x="44" y="48"/>
                  </a:moveTo>
                  <a:cubicBezTo>
                    <a:pt x="92" y="5"/>
                    <a:pt x="174" y="0"/>
                    <a:pt x="230" y="28"/>
                  </a:cubicBezTo>
                  <a:cubicBezTo>
                    <a:pt x="284" y="59"/>
                    <a:pt x="290" y="118"/>
                    <a:pt x="245" y="158"/>
                  </a:cubicBezTo>
                  <a:cubicBezTo>
                    <a:pt x="199" y="200"/>
                    <a:pt x="115" y="208"/>
                    <a:pt x="61" y="177"/>
                  </a:cubicBezTo>
                  <a:cubicBezTo>
                    <a:pt x="6" y="146"/>
                    <a:pt x="0" y="90"/>
                    <a:pt x="44" y="4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Freeform 583"/>
            <p:cNvSpPr>
              <a:spLocks noChangeArrowheads="1"/>
            </p:cNvSpPr>
            <p:nvPr userDrawn="1"/>
          </p:nvSpPr>
          <p:spPr bwMode="auto">
            <a:xfrm rot="771317">
              <a:off x="6731531" y="2477804"/>
              <a:ext cx="198424" cy="181654"/>
            </a:xfrm>
            <a:custGeom>
              <a:avLst/>
              <a:gdLst>
                <a:gd name="T0" fmla="*/ 82 w 315"/>
                <a:gd name="T1" fmla="*/ 252 h 287"/>
                <a:gd name="T2" fmla="*/ 43 w 315"/>
                <a:gd name="T3" fmla="*/ 82 h 287"/>
                <a:gd name="T4" fmla="*/ 235 w 315"/>
                <a:gd name="T5" fmla="*/ 34 h 287"/>
                <a:gd name="T6" fmla="*/ 274 w 315"/>
                <a:gd name="T7" fmla="*/ 204 h 287"/>
                <a:gd name="T8" fmla="*/ 82 w 315"/>
                <a:gd name="T9" fmla="*/ 2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287">
                  <a:moveTo>
                    <a:pt x="82" y="252"/>
                  </a:moveTo>
                  <a:cubicBezTo>
                    <a:pt x="17" y="218"/>
                    <a:pt x="0" y="142"/>
                    <a:pt x="43" y="82"/>
                  </a:cubicBezTo>
                  <a:cubicBezTo>
                    <a:pt x="85" y="20"/>
                    <a:pt x="172" y="0"/>
                    <a:pt x="235" y="34"/>
                  </a:cubicBezTo>
                  <a:cubicBezTo>
                    <a:pt x="297" y="67"/>
                    <a:pt x="314" y="144"/>
                    <a:pt x="274" y="204"/>
                  </a:cubicBezTo>
                  <a:cubicBezTo>
                    <a:pt x="232" y="263"/>
                    <a:pt x="147" y="286"/>
                    <a:pt x="82" y="25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Freeform 584"/>
            <p:cNvSpPr>
              <a:spLocks noChangeArrowheads="1"/>
            </p:cNvSpPr>
            <p:nvPr userDrawn="1"/>
          </p:nvSpPr>
          <p:spPr bwMode="auto">
            <a:xfrm rot="771317">
              <a:off x="7544582" y="690370"/>
              <a:ext cx="173270" cy="120172"/>
            </a:xfrm>
            <a:custGeom>
              <a:avLst/>
              <a:gdLst>
                <a:gd name="T0" fmla="*/ 220 w 273"/>
                <a:gd name="T1" fmla="*/ 28 h 189"/>
                <a:gd name="T2" fmla="*/ 228 w 273"/>
                <a:gd name="T3" fmla="*/ 146 h 189"/>
                <a:gd name="T4" fmla="*/ 53 w 273"/>
                <a:gd name="T5" fmla="*/ 160 h 189"/>
                <a:gd name="T6" fmla="*/ 45 w 273"/>
                <a:gd name="T7" fmla="*/ 42 h 189"/>
                <a:gd name="T8" fmla="*/ 220 w 273"/>
                <a:gd name="T9" fmla="*/ 2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89">
                  <a:moveTo>
                    <a:pt x="220" y="28"/>
                  </a:moveTo>
                  <a:cubicBezTo>
                    <a:pt x="270" y="56"/>
                    <a:pt x="272" y="107"/>
                    <a:pt x="228" y="146"/>
                  </a:cubicBezTo>
                  <a:cubicBezTo>
                    <a:pt x="183" y="183"/>
                    <a:pt x="103" y="188"/>
                    <a:pt x="53" y="160"/>
                  </a:cubicBezTo>
                  <a:cubicBezTo>
                    <a:pt x="2" y="131"/>
                    <a:pt x="0" y="79"/>
                    <a:pt x="45" y="42"/>
                  </a:cubicBezTo>
                  <a:cubicBezTo>
                    <a:pt x="90" y="5"/>
                    <a:pt x="169" y="0"/>
                    <a:pt x="220" y="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Freeform 587"/>
            <p:cNvSpPr>
              <a:spLocks noChangeArrowheads="1"/>
            </p:cNvSpPr>
            <p:nvPr userDrawn="1"/>
          </p:nvSpPr>
          <p:spPr bwMode="auto">
            <a:xfrm rot="771317">
              <a:off x="7924081" y="832505"/>
              <a:ext cx="181653" cy="128555"/>
            </a:xfrm>
            <a:custGeom>
              <a:avLst/>
              <a:gdLst>
                <a:gd name="T0" fmla="*/ 48 w 286"/>
                <a:gd name="T1" fmla="*/ 45 h 202"/>
                <a:gd name="T2" fmla="*/ 228 w 286"/>
                <a:gd name="T3" fmla="*/ 28 h 202"/>
                <a:gd name="T4" fmla="*/ 240 w 286"/>
                <a:gd name="T5" fmla="*/ 153 h 202"/>
                <a:gd name="T6" fmla="*/ 59 w 286"/>
                <a:gd name="T7" fmla="*/ 170 h 202"/>
                <a:gd name="T8" fmla="*/ 48 w 286"/>
                <a:gd name="T9" fmla="*/ 4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202">
                  <a:moveTo>
                    <a:pt x="48" y="45"/>
                  </a:moveTo>
                  <a:cubicBezTo>
                    <a:pt x="96" y="6"/>
                    <a:pt x="175" y="0"/>
                    <a:pt x="228" y="28"/>
                  </a:cubicBezTo>
                  <a:cubicBezTo>
                    <a:pt x="279" y="60"/>
                    <a:pt x="285" y="113"/>
                    <a:pt x="240" y="153"/>
                  </a:cubicBezTo>
                  <a:cubicBezTo>
                    <a:pt x="194" y="192"/>
                    <a:pt x="113" y="201"/>
                    <a:pt x="59" y="170"/>
                  </a:cubicBezTo>
                  <a:cubicBezTo>
                    <a:pt x="5" y="139"/>
                    <a:pt x="0" y="85"/>
                    <a:pt x="48" y="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Freeform 588"/>
            <p:cNvSpPr>
              <a:spLocks noChangeArrowheads="1"/>
            </p:cNvSpPr>
            <p:nvPr userDrawn="1"/>
          </p:nvSpPr>
          <p:spPr bwMode="auto">
            <a:xfrm rot="771317">
              <a:off x="6146224" y="4918040"/>
              <a:ext cx="192833" cy="204012"/>
            </a:xfrm>
            <a:custGeom>
              <a:avLst/>
              <a:gdLst>
                <a:gd name="T0" fmla="*/ 93 w 303"/>
                <a:gd name="T1" fmla="*/ 296 h 322"/>
                <a:gd name="T2" fmla="*/ 34 w 303"/>
                <a:gd name="T3" fmla="*/ 112 h 322"/>
                <a:gd name="T4" fmla="*/ 211 w 303"/>
                <a:gd name="T5" fmla="*/ 25 h 322"/>
                <a:gd name="T6" fmla="*/ 271 w 303"/>
                <a:gd name="T7" fmla="*/ 205 h 322"/>
                <a:gd name="T8" fmla="*/ 93 w 303"/>
                <a:gd name="T9" fmla="*/ 296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22">
                  <a:moveTo>
                    <a:pt x="93" y="296"/>
                  </a:moveTo>
                  <a:cubicBezTo>
                    <a:pt x="25" y="270"/>
                    <a:pt x="0" y="189"/>
                    <a:pt x="34" y="112"/>
                  </a:cubicBezTo>
                  <a:cubicBezTo>
                    <a:pt x="65" y="39"/>
                    <a:pt x="146" y="0"/>
                    <a:pt x="211" y="25"/>
                  </a:cubicBezTo>
                  <a:cubicBezTo>
                    <a:pt x="275" y="51"/>
                    <a:pt x="302" y="132"/>
                    <a:pt x="271" y="205"/>
                  </a:cubicBezTo>
                  <a:cubicBezTo>
                    <a:pt x="240" y="282"/>
                    <a:pt x="158" y="321"/>
                    <a:pt x="93" y="29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Freeform 590"/>
            <p:cNvSpPr>
              <a:spLocks noChangeArrowheads="1"/>
            </p:cNvSpPr>
            <p:nvPr userDrawn="1"/>
          </p:nvSpPr>
          <p:spPr bwMode="auto">
            <a:xfrm rot="771317">
              <a:off x="6407654" y="4562726"/>
              <a:ext cx="198424" cy="206808"/>
            </a:xfrm>
            <a:custGeom>
              <a:avLst/>
              <a:gdLst>
                <a:gd name="T0" fmla="*/ 34 w 312"/>
                <a:gd name="T1" fmla="*/ 110 h 325"/>
                <a:gd name="T2" fmla="*/ 217 w 312"/>
                <a:gd name="T3" fmla="*/ 25 h 325"/>
                <a:gd name="T4" fmla="*/ 277 w 312"/>
                <a:gd name="T5" fmla="*/ 212 h 325"/>
                <a:gd name="T6" fmla="*/ 93 w 312"/>
                <a:gd name="T7" fmla="*/ 296 h 325"/>
                <a:gd name="T8" fmla="*/ 34 w 312"/>
                <a:gd name="T9" fmla="*/ 11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25">
                  <a:moveTo>
                    <a:pt x="34" y="110"/>
                  </a:moveTo>
                  <a:cubicBezTo>
                    <a:pt x="68" y="37"/>
                    <a:pt x="150" y="0"/>
                    <a:pt x="217" y="25"/>
                  </a:cubicBezTo>
                  <a:cubicBezTo>
                    <a:pt x="285" y="56"/>
                    <a:pt x="311" y="139"/>
                    <a:pt x="277" y="212"/>
                  </a:cubicBezTo>
                  <a:cubicBezTo>
                    <a:pt x="243" y="286"/>
                    <a:pt x="161" y="324"/>
                    <a:pt x="93" y="296"/>
                  </a:cubicBezTo>
                  <a:cubicBezTo>
                    <a:pt x="28" y="268"/>
                    <a:pt x="0" y="183"/>
                    <a:pt x="34" y="1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Freeform 600"/>
            <p:cNvSpPr>
              <a:spLocks noChangeArrowheads="1"/>
            </p:cNvSpPr>
            <p:nvPr userDrawn="1"/>
          </p:nvSpPr>
          <p:spPr bwMode="auto">
            <a:xfrm rot="771317">
              <a:off x="8838194" y="713546"/>
              <a:ext cx="176067" cy="117377"/>
            </a:xfrm>
            <a:custGeom>
              <a:avLst/>
              <a:gdLst>
                <a:gd name="T0" fmla="*/ 48 w 280"/>
                <a:gd name="T1" fmla="*/ 39 h 184"/>
                <a:gd name="T2" fmla="*/ 223 w 280"/>
                <a:gd name="T3" fmla="*/ 25 h 184"/>
                <a:gd name="T4" fmla="*/ 231 w 280"/>
                <a:gd name="T5" fmla="*/ 141 h 184"/>
                <a:gd name="T6" fmla="*/ 53 w 280"/>
                <a:gd name="T7" fmla="*/ 155 h 184"/>
                <a:gd name="T8" fmla="*/ 48 w 280"/>
                <a:gd name="T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84">
                  <a:moveTo>
                    <a:pt x="48" y="39"/>
                  </a:moveTo>
                  <a:cubicBezTo>
                    <a:pt x="93" y="6"/>
                    <a:pt x="175" y="0"/>
                    <a:pt x="223" y="25"/>
                  </a:cubicBezTo>
                  <a:cubicBezTo>
                    <a:pt x="273" y="54"/>
                    <a:pt x="279" y="104"/>
                    <a:pt x="231" y="141"/>
                  </a:cubicBezTo>
                  <a:cubicBezTo>
                    <a:pt x="186" y="178"/>
                    <a:pt x="104" y="183"/>
                    <a:pt x="53" y="155"/>
                  </a:cubicBezTo>
                  <a:cubicBezTo>
                    <a:pt x="3" y="127"/>
                    <a:pt x="0" y="76"/>
                    <a:pt x="48" y="3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Freeform 601"/>
            <p:cNvSpPr>
              <a:spLocks noChangeArrowheads="1"/>
            </p:cNvSpPr>
            <p:nvPr userDrawn="1"/>
          </p:nvSpPr>
          <p:spPr bwMode="auto">
            <a:xfrm rot="771317">
              <a:off x="8565767" y="835899"/>
              <a:ext cx="184452" cy="125760"/>
            </a:xfrm>
            <a:custGeom>
              <a:avLst/>
              <a:gdLst>
                <a:gd name="T0" fmla="*/ 229 w 289"/>
                <a:gd name="T1" fmla="*/ 28 h 199"/>
                <a:gd name="T2" fmla="*/ 243 w 289"/>
                <a:gd name="T3" fmla="*/ 150 h 199"/>
                <a:gd name="T4" fmla="*/ 59 w 289"/>
                <a:gd name="T5" fmla="*/ 167 h 199"/>
                <a:gd name="T6" fmla="*/ 48 w 289"/>
                <a:gd name="T7" fmla="*/ 42 h 199"/>
                <a:gd name="T8" fmla="*/ 229 w 289"/>
                <a:gd name="T9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99">
                  <a:moveTo>
                    <a:pt x="229" y="28"/>
                  </a:moveTo>
                  <a:cubicBezTo>
                    <a:pt x="282" y="57"/>
                    <a:pt x="288" y="110"/>
                    <a:pt x="243" y="150"/>
                  </a:cubicBezTo>
                  <a:cubicBezTo>
                    <a:pt x="195" y="189"/>
                    <a:pt x="113" y="198"/>
                    <a:pt x="59" y="167"/>
                  </a:cubicBezTo>
                  <a:cubicBezTo>
                    <a:pt x="6" y="136"/>
                    <a:pt x="0" y="79"/>
                    <a:pt x="48" y="42"/>
                  </a:cubicBezTo>
                  <a:cubicBezTo>
                    <a:pt x="93" y="6"/>
                    <a:pt x="175" y="0"/>
                    <a:pt x="229" y="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Freeform 602"/>
            <p:cNvSpPr>
              <a:spLocks noChangeArrowheads="1"/>
            </p:cNvSpPr>
            <p:nvPr userDrawn="1"/>
          </p:nvSpPr>
          <p:spPr bwMode="auto">
            <a:xfrm rot="771317">
              <a:off x="8293647" y="969151"/>
              <a:ext cx="187246" cy="134146"/>
            </a:xfrm>
            <a:custGeom>
              <a:avLst/>
              <a:gdLst>
                <a:gd name="T0" fmla="*/ 234 w 297"/>
                <a:gd name="T1" fmla="*/ 31 h 210"/>
                <a:gd name="T2" fmla="*/ 248 w 297"/>
                <a:gd name="T3" fmla="*/ 161 h 210"/>
                <a:gd name="T4" fmla="*/ 62 w 297"/>
                <a:gd name="T5" fmla="*/ 178 h 210"/>
                <a:gd name="T6" fmla="*/ 48 w 297"/>
                <a:gd name="T7" fmla="*/ 48 h 210"/>
                <a:gd name="T8" fmla="*/ 234 w 297"/>
                <a:gd name="T9" fmla="*/ 3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10">
                  <a:moveTo>
                    <a:pt x="234" y="31"/>
                  </a:moveTo>
                  <a:cubicBezTo>
                    <a:pt x="288" y="62"/>
                    <a:pt x="296" y="122"/>
                    <a:pt x="248" y="161"/>
                  </a:cubicBezTo>
                  <a:cubicBezTo>
                    <a:pt x="200" y="201"/>
                    <a:pt x="119" y="209"/>
                    <a:pt x="62" y="178"/>
                  </a:cubicBezTo>
                  <a:cubicBezTo>
                    <a:pt x="6" y="147"/>
                    <a:pt x="0" y="88"/>
                    <a:pt x="48" y="48"/>
                  </a:cubicBezTo>
                  <a:cubicBezTo>
                    <a:pt x="96" y="9"/>
                    <a:pt x="177" y="0"/>
                    <a:pt x="234" y="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Freeform 603"/>
            <p:cNvSpPr>
              <a:spLocks noChangeArrowheads="1"/>
            </p:cNvSpPr>
            <p:nvPr userDrawn="1"/>
          </p:nvSpPr>
          <p:spPr bwMode="auto">
            <a:xfrm rot="771317">
              <a:off x="9101683" y="604159"/>
              <a:ext cx="173270" cy="111788"/>
            </a:xfrm>
            <a:custGeom>
              <a:avLst/>
              <a:gdLst>
                <a:gd name="T0" fmla="*/ 223 w 275"/>
                <a:gd name="T1" fmla="*/ 25 h 175"/>
                <a:gd name="T2" fmla="*/ 229 w 275"/>
                <a:gd name="T3" fmla="*/ 135 h 175"/>
                <a:gd name="T4" fmla="*/ 54 w 275"/>
                <a:gd name="T5" fmla="*/ 146 h 175"/>
                <a:gd name="T6" fmla="*/ 48 w 275"/>
                <a:gd name="T7" fmla="*/ 36 h 175"/>
                <a:gd name="T8" fmla="*/ 223 w 275"/>
                <a:gd name="T9" fmla="*/ 2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75">
                  <a:moveTo>
                    <a:pt x="223" y="25"/>
                  </a:moveTo>
                  <a:cubicBezTo>
                    <a:pt x="271" y="53"/>
                    <a:pt x="274" y="101"/>
                    <a:pt x="229" y="135"/>
                  </a:cubicBezTo>
                  <a:cubicBezTo>
                    <a:pt x="181" y="169"/>
                    <a:pt x="105" y="174"/>
                    <a:pt x="54" y="146"/>
                  </a:cubicBezTo>
                  <a:cubicBezTo>
                    <a:pt x="3" y="117"/>
                    <a:pt x="0" y="70"/>
                    <a:pt x="48" y="36"/>
                  </a:cubicBezTo>
                  <a:cubicBezTo>
                    <a:pt x="96" y="2"/>
                    <a:pt x="175" y="0"/>
                    <a:pt x="223" y="2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Freeform 604"/>
            <p:cNvSpPr>
              <a:spLocks noChangeArrowheads="1"/>
            </p:cNvSpPr>
            <p:nvPr userDrawn="1"/>
          </p:nvSpPr>
          <p:spPr bwMode="auto">
            <a:xfrm rot="771317">
              <a:off x="8207134" y="701429"/>
              <a:ext cx="176066" cy="120171"/>
            </a:xfrm>
            <a:custGeom>
              <a:avLst/>
              <a:gdLst>
                <a:gd name="T0" fmla="*/ 48 w 280"/>
                <a:gd name="T1" fmla="*/ 40 h 188"/>
                <a:gd name="T2" fmla="*/ 226 w 280"/>
                <a:gd name="T3" fmla="*/ 29 h 188"/>
                <a:gd name="T4" fmla="*/ 234 w 280"/>
                <a:gd name="T5" fmla="*/ 144 h 188"/>
                <a:gd name="T6" fmla="*/ 57 w 280"/>
                <a:gd name="T7" fmla="*/ 158 h 188"/>
                <a:gd name="T8" fmla="*/ 48 w 280"/>
                <a:gd name="T9" fmla="*/ 4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88">
                  <a:moveTo>
                    <a:pt x="48" y="40"/>
                  </a:moveTo>
                  <a:cubicBezTo>
                    <a:pt x="93" y="6"/>
                    <a:pt x="172" y="0"/>
                    <a:pt x="226" y="29"/>
                  </a:cubicBezTo>
                  <a:cubicBezTo>
                    <a:pt x="277" y="57"/>
                    <a:pt x="279" y="108"/>
                    <a:pt x="234" y="144"/>
                  </a:cubicBezTo>
                  <a:cubicBezTo>
                    <a:pt x="186" y="181"/>
                    <a:pt x="107" y="187"/>
                    <a:pt x="57" y="158"/>
                  </a:cubicBezTo>
                  <a:cubicBezTo>
                    <a:pt x="6" y="127"/>
                    <a:pt x="0" y="77"/>
                    <a:pt x="48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Freeform 605"/>
            <p:cNvSpPr>
              <a:spLocks noChangeArrowheads="1"/>
            </p:cNvSpPr>
            <p:nvPr userDrawn="1"/>
          </p:nvSpPr>
          <p:spPr bwMode="auto">
            <a:xfrm rot="771317">
              <a:off x="8484594" y="581218"/>
              <a:ext cx="176067" cy="114582"/>
            </a:xfrm>
            <a:custGeom>
              <a:avLst/>
              <a:gdLst>
                <a:gd name="T0" fmla="*/ 48 w 277"/>
                <a:gd name="T1" fmla="*/ 40 h 179"/>
                <a:gd name="T2" fmla="*/ 223 w 277"/>
                <a:gd name="T3" fmla="*/ 28 h 179"/>
                <a:gd name="T4" fmla="*/ 228 w 277"/>
                <a:gd name="T5" fmla="*/ 138 h 179"/>
                <a:gd name="T6" fmla="*/ 54 w 277"/>
                <a:gd name="T7" fmla="*/ 150 h 179"/>
                <a:gd name="T8" fmla="*/ 48 w 277"/>
                <a:gd name="T9" fmla="*/ 4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79">
                  <a:moveTo>
                    <a:pt x="48" y="40"/>
                  </a:moveTo>
                  <a:cubicBezTo>
                    <a:pt x="96" y="6"/>
                    <a:pt x="175" y="0"/>
                    <a:pt x="223" y="28"/>
                  </a:cubicBezTo>
                  <a:cubicBezTo>
                    <a:pt x="274" y="54"/>
                    <a:pt x="276" y="105"/>
                    <a:pt x="228" y="138"/>
                  </a:cubicBezTo>
                  <a:cubicBezTo>
                    <a:pt x="183" y="172"/>
                    <a:pt x="104" y="178"/>
                    <a:pt x="54" y="150"/>
                  </a:cubicBezTo>
                  <a:cubicBezTo>
                    <a:pt x="3" y="124"/>
                    <a:pt x="0" y="74"/>
                    <a:pt x="48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Freeform 606"/>
            <p:cNvSpPr>
              <a:spLocks noChangeArrowheads="1"/>
            </p:cNvSpPr>
            <p:nvPr userDrawn="1"/>
          </p:nvSpPr>
          <p:spPr bwMode="auto">
            <a:xfrm rot="771317">
              <a:off x="8916883" y="965467"/>
              <a:ext cx="190039" cy="131352"/>
            </a:xfrm>
            <a:custGeom>
              <a:avLst/>
              <a:gdLst>
                <a:gd name="T0" fmla="*/ 234 w 298"/>
                <a:gd name="T1" fmla="*/ 31 h 209"/>
                <a:gd name="T2" fmla="*/ 249 w 298"/>
                <a:gd name="T3" fmla="*/ 160 h 209"/>
                <a:gd name="T4" fmla="*/ 62 w 298"/>
                <a:gd name="T5" fmla="*/ 177 h 209"/>
                <a:gd name="T6" fmla="*/ 48 w 298"/>
                <a:gd name="T7" fmla="*/ 48 h 209"/>
                <a:gd name="T8" fmla="*/ 234 w 298"/>
                <a:gd name="T9" fmla="*/ 3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209">
                  <a:moveTo>
                    <a:pt x="234" y="31"/>
                  </a:moveTo>
                  <a:cubicBezTo>
                    <a:pt x="291" y="59"/>
                    <a:pt x="297" y="118"/>
                    <a:pt x="249" y="160"/>
                  </a:cubicBezTo>
                  <a:cubicBezTo>
                    <a:pt x="203" y="200"/>
                    <a:pt x="119" y="208"/>
                    <a:pt x="62" y="177"/>
                  </a:cubicBezTo>
                  <a:cubicBezTo>
                    <a:pt x="6" y="146"/>
                    <a:pt x="0" y="87"/>
                    <a:pt x="48" y="48"/>
                  </a:cubicBezTo>
                  <a:cubicBezTo>
                    <a:pt x="96" y="8"/>
                    <a:pt x="181" y="0"/>
                    <a:pt x="234" y="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Freeform 607"/>
            <p:cNvSpPr>
              <a:spLocks noChangeArrowheads="1"/>
            </p:cNvSpPr>
            <p:nvPr userDrawn="1"/>
          </p:nvSpPr>
          <p:spPr bwMode="auto">
            <a:xfrm rot="771317">
              <a:off x="8127826" y="441369"/>
              <a:ext cx="167683" cy="103403"/>
            </a:xfrm>
            <a:custGeom>
              <a:avLst/>
              <a:gdLst>
                <a:gd name="T0" fmla="*/ 214 w 266"/>
                <a:gd name="T1" fmla="*/ 26 h 165"/>
                <a:gd name="T2" fmla="*/ 217 w 266"/>
                <a:gd name="T3" fmla="*/ 130 h 165"/>
                <a:gd name="T4" fmla="*/ 48 w 266"/>
                <a:gd name="T5" fmla="*/ 139 h 165"/>
                <a:gd name="T6" fmla="*/ 45 w 266"/>
                <a:gd name="T7" fmla="*/ 34 h 165"/>
                <a:gd name="T8" fmla="*/ 214 w 266"/>
                <a:gd name="T9" fmla="*/ 2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165">
                  <a:moveTo>
                    <a:pt x="214" y="26"/>
                  </a:moveTo>
                  <a:cubicBezTo>
                    <a:pt x="262" y="54"/>
                    <a:pt x="265" y="99"/>
                    <a:pt x="217" y="130"/>
                  </a:cubicBezTo>
                  <a:cubicBezTo>
                    <a:pt x="172" y="161"/>
                    <a:pt x="96" y="164"/>
                    <a:pt x="48" y="139"/>
                  </a:cubicBezTo>
                  <a:cubicBezTo>
                    <a:pt x="0" y="113"/>
                    <a:pt x="0" y="65"/>
                    <a:pt x="45" y="34"/>
                  </a:cubicBezTo>
                  <a:cubicBezTo>
                    <a:pt x="90" y="3"/>
                    <a:pt x="166" y="0"/>
                    <a:pt x="214" y="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Freeform 608"/>
            <p:cNvSpPr>
              <a:spLocks noChangeArrowheads="1"/>
            </p:cNvSpPr>
            <p:nvPr userDrawn="1"/>
          </p:nvSpPr>
          <p:spPr bwMode="auto">
            <a:xfrm rot="771317">
              <a:off x="8652936" y="1100584"/>
              <a:ext cx="192833" cy="139735"/>
            </a:xfrm>
            <a:custGeom>
              <a:avLst/>
              <a:gdLst>
                <a:gd name="T0" fmla="*/ 240 w 306"/>
                <a:gd name="T1" fmla="*/ 32 h 222"/>
                <a:gd name="T2" fmla="*/ 257 w 306"/>
                <a:gd name="T3" fmla="*/ 170 h 222"/>
                <a:gd name="T4" fmla="*/ 65 w 306"/>
                <a:gd name="T5" fmla="*/ 190 h 222"/>
                <a:gd name="T6" fmla="*/ 48 w 306"/>
                <a:gd name="T7" fmla="*/ 51 h 222"/>
                <a:gd name="T8" fmla="*/ 240 w 306"/>
                <a:gd name="T9" fmla="*/ 3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22">
                  <a:moveTo>
                    <a:pt x="240" y="32"/>
                  </a:moveTo>
                  <a:cubicBezTo>
                    <a:pt x="296" y="63"/>
                    <a:pt x="305" y="125"/>
                    <a:pt x="257" y="170"/>
                  </a:cubicBezTo>
                  <a:cubicBezTo>
                    <a:pt x="209" y="212"/>
                    <a:pt x="121" y="221"/>
                    <a:pt x="65" y="190"/>
                  </a:cubicBezTo>
                  <a:cubicBezTo>
                    <a:pt x="5" y="156"/>
                    <a:pt x="0" y="93"/>
                    <a:pt x="48" y="51"/>
                  </a:cubicBezTo>
                  <a:cubicBezTo>
                    <a:pt x="96" y="8"/>
                    <a:pt x="183" y="0"/>
                    <a:pt x="240" y="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Freeform 610"/>
            <p:cNvSpPr>
              <a:spLocks noChangeArrowheads="1"/>
            </p:cNvSpPr>
            <p:nvPr userDrawn="1"/>
          </p:nvSpPr>
          <p:spPr bwMode="auto">
            <a:xfrm rot="771317">
              <a:off x="7737043" y="1278661"/>
              <a:ext cx="192835" cy="148119"/>
            </a:xfrm>
            <a:custGeom>
              <a:avLst/>
              <a:gdLst>
                <a:gd name="T0" fmla="*/ 238 w 303"/>
                <a:gd name="T1" fmla="*/ 34 h 235"/>
                <a:gd name="T2" fmla="*/ 257 w 303"/>
                <a:gd name="T3" fmla="*/ 175 h 235"/>
                <a:gd name="T4" fmla="*/ 68 w 303"/>
                <a:gd name="T5" fmla="*/ 200 h 235"/>
                <a:gd name="T6" fmla="*/ 48 w 303"/>
                <a:gd name="T7" fmla="*/ 56 h 235"/>
                <a:gd name="T8" fmla="*/ 238 w 303"/>
                <a:gd name="T9" fmla="*/ 3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235">
                  <a:moveTo>
                    <a:pt x="238" y="34"/>
                  </a:moveTo>
                  <a:cubicBezTo>
                    <a:pt x="294" y="68"/>
                    <a:pt x="302" y="130"/>
                    <a:pt x="257" y="175"/>
                  </a:cubicBezTo>
                  <a:cubicBezTo>
                    <a:pt x="212" y="223"/>
                    <a:pt x="127" y="234"/>
                    <a:pt x="68" y="200"/>
                  </a:cubicBezTo>
                  <a:cubicBezTo>
                    <a:pt x="12" y="166"/>
                    <a:pt x="0" y="101"/>
                    <a:pt x="48" y="56"/>
                  </a:cubicBezTo>
                  <a:cubicBezTo>
                    <a:pt x="96" y="11"/>
                    <a:pt x="181" y="0"/>
                    <a:pt x="238" y="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Freeform 611"/>
            <p:cNvSpPr>
              <a:spLocks noChangeArrowheads="1"/>
            </p:cNvSpPr>
            <p:nvPr userDrawn="1"/>
          </p:nvSpPr>
          <p:spPr bwMode="auto">
            <a:xfrm rot="771317">
              <a:off x="7693184" y="2122006"/>
              <a:ext cx="206809" cy="178860"/>
            </a:xfrm>
            <a:custGeom>
              <a:avLst/>
              <a:gdLst>
                <a:gd name="T0" fmla="*/ 82 w 328"/>
                <a:gd name="T1" fmla="*/ 246 h 283"/>
                <a:gd name="T2" fmla="*/ 45 w 328"/>
                <a:gd name="T3" fmla="*/ 76 h 283"/>
                <a:gd name="T4" fmla="*/ 245 w 328"/>
                <a:gd name="T5" fmla="*/ 37 h 283"/>
                <a:gd name="T6" fmla="*/ 282 w 328"/>
                <a:gd name="T7" fmla="*/ 206 h 283"/>
                <a:gd name="T8" fmla="*/ 82 w 328"/>
                <a:gd name="T9" fmla="*/ 24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83">
                  <a:moveTo>
                    <a:pt x="82" y="246"/>
                  </a:moveTo>
                  <a:cubicBezTo>
                    <a:pt x="17" y="209"/>
                    <a:pt x="0" y="133"/>
                    <a:pt x="45" y="76"/>
                  </a:cubicBezTo>
                  <a:cubicBezTo>
                    <a:pt x="90" y="17"/>
                    <a:pt x="180" y="0"/>
                    <a:pt x="245" y="37"/>
                  </a:cubicBezTo>
                  <a:cubicBezTo>
                    <a:pt x="310" y="71"/>
                    <a:pt x="327" y="146"/>
                    <a:pt x="282" y="206"/>
                  </a:cubicBezTo>
                  <a:cubicBezTo>
                    <a:pt x="237" y="265"/>
                    <a:pt x="146" y="282"/>
                    <a:pt x="82" y="2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Freeform 612"/>
            <p:cNvSpPr>
              <a:spLocks noChangeArrowheads="1"/>
            </p:cNvSpPr>
            <p:nvPr userDrawn="1"/>
          </p:nvSpPr>
          <p:spPr bwMode="auto">
            <a:xfrm rot="771317">
              <a:off x="7573339" y="1787120"/>
              <a:ext cx="201218" cy="164886"/>
            </a:xfrm>
            <a:custGeom>
              <a:avLst/>
              <a:gdLst>
                <a:gd name="T0" fmla="*/ 76 w 317"/>
                <a:gd name="T1" fmla="*/ 226 h 261"/>
                <a:gd name="T2" fmla="*/ 45 w 317"/>
                <a:gd name="T3" fmla="*/ 68 h 261"/>
                <a:gd name="T4" fmla="*/ 240 w 317"/>
                <a:gd name="T5" fmla="*/ 34 h 261"/>
                <a:gd name="T6" fmla="*/ 271 w 317"/>
                <a:gd name="T7" fmla="*/ 192 h 261"/>
                <a:gd name="T8" fmla="*/ 76 w 317"/>
                <a:gd name="T9" fmla="*/ 22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261">
                  <a:moveTo>
                    <a:pt x="76" y="226"/>
                  </a:moveTo>
                  <a:cubicBezTo>
                    <a:pt x="14" y="192"/>
                    <a:pt x="0" y="119"/>
                    <a:pt x="45" y="68"/>
                  </a:cubicBezTo>
                  <a:cubicBezTo>
                    <a:pt x="90" y="14"/>
                    <a:pt x="178" y="0"/>
                    <a:pt x="240" y="34"/>
                  </a:cubicBezTo>
                  <a:cubicBezTo>
                    <a:pt x="302" y="68"/>
                    <a:pt x="316" y="138"/>
                    <a:pt x="271" y="192"/>
                  </a:cubicBezTo>
                  <a:cubicBezTo>
                    <a:pt x="226" y="246"/>
                    <a:pt x="138" y="260"/>
                    <a:pt x="76" y="2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Freeform 613"/>
            <p:cNvSpPr>
              <a:spLocks noChangeArrowheads="1"/>
            </p:cNvSpPr>
            <p:nvPr userDrawn="1"/>
          </p:nvSpPr>
          <p:spPr bwMode="auto">
            <a:xfrm rot="771317">
              <a:off x="8224153" y="1721360"/>
              <a:ext cx="206809" cy="170477"/>
            </a:xfrm>
            <a:custGeom>
              <a:avLst/>
              <a:gdLst>
                <a:gd name="T0" fmla="*/ 249 w 326"/>
                <a:gd name="T1" fmla="*/ 37 h 268"/>
                <a:gd name="T2" fmla="*/ 280 w 326"/>
                <a:gd name="T3" fmla="*/ 200 h 268"/>
                <a:gd name="T4" fmla="*/ 79 w 326"/>
                <a:gd name="T5" fmla="*/ 231 h 268"/>
                <a:gd name="T6" fmla="*/ 48 w 326"/>
                <a:gd name="T7" fmla="*/ 68 h 268"/>
                <a:gd name="T8" fmla="*/ 249 w 326"/>
                <a:gd name="T9" fmla="*/ 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268">
                  <a:moveTo>
                    <a:pt x="249" y="37"/>
                  </a:moveTo>
                  <a:cubicBezTo>
                    <a:pt x="311" y="71"/>
                    <a:pt x="325" y="144"/>
                    <a:pt x="280" y="200"/>
                  </a:cubicBezTo>
                  <a:cubicBezTo>
                    <a:pt x="232" y="254"/>
                    <a:pt x="144" y="267"/>
                    <a:pt x="79" y="231"/>
                  </a:cubicBezTo>
                  <a:cubicBezTo>
                    <a:pt x="14" y="194"/>
                    <a:pt x="0" y="121"/>
                    <a:pt x="48" y="68"/>
                  </a:cubicBezTo>
                  <a:cubicBezTo>
                    <a:pt x="96" y="14"/>
                    <a:pt x="186" y="0"/>
                    <a:pt x="249" y="3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Freeform 614"/>
            <p:cNvSpPr>
              <a:spLocks noChangeArrowheads="1"/>
            </p:cNvSpPr>
            <p:nvPr userDrawn="1"/>
          </p:nvSpPr>
          <p:spPr bwMode="auto">
            <a:xfrm rot="771317">
              <a:off x="8018107" y="1118785"/>
              <a:ext cx="190039" cy="139735"/>
            </a:xfrm>
            <a:custGeom>
              <a:avLst/>
              <a:gdLst>
                <a:gd name="T0" fmla="*/ 234 w 300"/>
                <a:gd name="T1" fmla="*/ 31 h 221"/>
                <a:gd name="T2" fmla="*/ 251 w 300"/>
                <a:gd name="T3" fmla="*/ 166 h 221"/>
                <a:gd name="T4" fmla="*/ 65 w 300"/>
                <a:gd name="T5" fmla="*/ 189 h 221"/>
                <a:gd name="T6" fmla="*/ 48 w 300"/>
                <a:gd name="T7" fmla="*/ 51 h 221"/>
                <a:gd name="T8" fmla="*/ 234 w 300"/>
                <a:gd name="T9" fmla="*/ 3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21">
                  <a:moveTo>
                    <a:pt x="234" y="31"/>
                  </a:moveTo>
                  <a:cubicBezTo>
                    <a:pt x="291" y="65"/>
                    <a:pt x="299" y="124"/>
                    <a:pt x="251" y="166"/>
                  </a:cubicBezTo>
                  <a:cubicBezTo>
                    <a:pt x="206" y="211"/>
                    <a:pt x="121" y="220"/>
                    <a:pt x="65" y="189"/>
                  </a:cubicBezTo>
                  <a:cubicBezTo>
                    <a:pt x="8" y="155"/>
                    <a:pt x="0" y="93"/>
                    <a:pt x="48" y="51"/>
                  </a:cubicBezTo>
                  <a:cubicBezTo>
                    <a:pt x="93" y="8"/>
                    <a:pt x="178" y="0"/>
                    <a:pt x="234" y="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Freeform 615"/>
            <p:cNvSpPr>
              <a:spLocks noChangeArrowheads="1"/>
            </p:cNvSpPr>
            <p:nvPr userDrawn="1"/>
          </p:nvSpPr>
          <p:spPr bwMode="auto">
            <a:xfrm rot="771317">
              <a:off x="7847618" y="1591368"/>
              <a:ext cx="198424" cy="162092"/>
            </a:xfrm>
            <a:custGeom>
              <a:avLst/>
              <a:gdLst>
                <a:gd name="T0" fmla="*/ 73 w 314"/>
                <a:gd name="T1" fmla="*/ 220 h 255"/>
                <a:gd name="T2" fmla="*/ 45 w 314"/>
                <a:gd name="T3" fmla="*/ 62 h 255"/>
                <a:gd name="T4" fmla="*/ 240 w 314"/>
                <a:gd name="T5" fmla="*/ 34 h 255"/>
                <a:gd name="T6" fmla="*/ 268 w 314"/>
                <a:gd name="T7" fmla="*/ 189 h 255"/>
                <a:gd name="T8" fmla="*/ 73 w 314"/>
                <a:gd name="T9" fmla="*/ 22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255">
                  <a:moveTo>
                    <a:pt x="73" y="220"/>
                  </a:moveTo>
                  <a:cubicBezTo>
                    <a:pt x="11" y="186"/>
                    <a:pt x="0" y="116"/>
                    <a:pt x="45" y="62"/>
                  </a:cubicBezTo>
                  <a:cubicBezTo>
                    <a:pt x="90" y="11"/>
                    <a:pt x="178" y="0"/>
                    <a:pt x="240" y="34"/>
                  </a:cubicBezTo>
                  <a:cubicBezTo>
                    <a:pt x="302" y="71"/>
                    <a:pt x="313" y="138"/>
                    <a:pt x="268" y="189"/>
                  </a:cubicBezTo>
                  <a:cubicBezTo>
                    <a:pt x="223" y="240"/>
                    <a:pt x="135" y="254"/>
                    <a:pt x="73" y="2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Freeform 617"/>
            <p:cNvSpPr>
              <a:spLocks noChangeArrowheads="1"/>
            </p:cNvSpPr>
            <p:nvPr userDrawn="1"/>
          </p:nvSpPr>
          <p:spPr bwMode="auto">
            <a:xfrm rot="771317">
              <a:off x="6845063" y="4616718"/>
              <a:ext cx="198423" cy="209603"/>
            </a:xfrm>
            <a:custGeom>
              <a:avLst/>
              <a:gdLst>
                <a:gd name="T0" fmla="*/ 34 w 312"/>
                <a:gd name="T1" fmla="*/ 113 h 329"/>
                <a:gd name="T2" fmla="*/ 218 w 312"/>
                <a:gd name="T3" fmla="*/ 31 h 329"/>
                <a:gd name="T4" fmla="*/ 277 w 312"/>
                <a:gd name="T5" fmla="*/ 218 h 329"/>
                <a:gd name="T6" fmla="*/ 94 w 312"/>
                <a:gd name="T7" fmla="*/ 299 h 329"/>
                <a:gd name="T8" fmla="*/ 34 w 312"/>
                <a:gd name="T9" fmla="*/ 113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29">
                  <a:moveTo>
                    <a:pt x="34" y="113"/>
                  </a:moveTo>
                  <a:cubicBezTo>
                    <a:pt x="68" y="37"/>
                    <a:pt x="150" y="0"/>
                    <a:pt x="218" y="31"/>
                  </a:cubicBezTo>
                  <a:cubicBezTo>
                    <a:pt x="285" y="60"/>
                    <a:pt x="311" y="144"/>
                    <a:pt x="277" y="218"/>
                  </a:cubicBezTo>
                  <a:cubicBezTo>
                    <a:pt x="243" y="291"/>
                    <a:pt x="161" y="328"/>
                    <a:pt x="94" y="299"/>
                  </a:cubicBezTo>
                  <a:cubicBezTo>
                    <a:pt x="26" y="271"/>
                    <a:pt x="0" y="187"/>
                    <a:pt x="34" y="11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Freeform 618"/>
            <p:cNvSpPr>
              <a:spLocks noChangeArrowheads="1"/>
            </p:cNvSpPr>
            <p:nvPr userDrawn="1"/>
          </p:nvSpPr>
          <p:spPr bwMode="auto">
            <a:xfrm rot="771317">
              <a:off x="7422963" y="2347421"/>
              <a:ext cx="209602" cy="187246"/>
            </a:xfrm>
            <a:custGeom>
              <a:avLst/>
              <a:gdLst>
                <a:gd name="T0" fmla="*/ 85 w 331"/>
                <a:gd name="T1" fmla="*/ 257 h 295"/>
                <a:gd name="T2" fmla="*/ 42 w 331"/>
                <a:gd name="T3" fmla="*/ 79 h 295"/>
                <a:gd name="T4" fmla="*/ 245 w 331"/>
                <a:gd name="T5" fmla="*/ 37 h 295"/>
                <a:gd name="T6" fmla="*/ 285 w 331"/>
                <a:gd name="T7" fmla="*/ 212 h 295"/>
                <a:gd name="T8" fmla="*/ 85 w 331"/>
                <a:gd name="T9" fmla="*/ 25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295">
                  <a:moveTo>
                    <a:pt x="85" y="257"/>
                  </a:moveTo>
                  <a:cubicBezTo>
                    <a:pt x="17" y="221"/>
                    <a:pt x="0" y="139"/>
                    <a:pt x="42" y="79"/>
                  </a:cubicBezTo>
                  <a:cubicBezTo>
                    <a:pt x="87" y="20"/>
                    <a:pt x="178" y="0"/>
                    <a:pt x="245" y="37"/>
                  </a:cubicBezTo>
                  <a:cubicBezTo>
                    <a:pt x="310" y="74"/>
                    <a:pt x="330" y="150"/>
                    <a:pt x="285" y="212"/>
                  </a:cubicBezTo>
                  <a:cubicBezTo>
                    <a:pt x="240" y="274"/>
                    <a:pt x="152" y="294"/>
                    <a:pt x="85" y="2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Freeform 623"/>
            <p:cNvSpPr>
              <a:spLocks noChangeArrowheads="1"/>
            </p:cNvSpPr>
            <p:nvPr userDrawn="1"/>
          </p:nvSpPr>
          <p:spPr bwMode="auto">
            <a:xfrm rot="771317">
              <a:off x="7018355" y="4997775"/>
              <a:ext cx="201218" cy="215191"/>
            </a:xfrm>
            <a:custGeom>
              <a:avLst/>
              <a:gdLst>
                <a:gd name="T0" fmla="*/ 283 w 317"/>
                <a:gd name="T1" fmla="*/ 220 h 340"/>
                <a:gd name="T2" fmla="*/ 96 w 317"/>
                <a:gd name="T3" fmla="*/ 308 h 340"/>
                <a:gd name="T4" fmla="*/ 34 w 317"/>
                <a:gd name="T5" fmla="*/ 116 h 340"/>
                <a:gd name="T6" fmla="*/ 220 w 317"/>
                <a:gd name="T7" fmla="*/ 28 h 340"/>
                <a:gd name="T8" fmla="*/ 283 w 317"/>
                <a:gd name="T9" fmla="*/ 22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340">
                  <a:moveTo>
                    <a:pt x="283" y="220"/>
                  </a:moveTo>
                  <a:cubicBezTo>
                    <a:pt x="249" y="299"/>
                    <a:pt x="167" y="339"/>
                    <a:pt x="96" y="308"/>
                  </a:cubicBezTo>
                  <a:cubicBezTo>
                    <a:pt x="29" y="280"/>
                    <a:pt x="0" y="195"/>
                    <a:pt x="34" y="116"/>
                  </a:cubicBezTo>
                  <a:cubicBezTo>
                    <a:pt x="68" y="37"/>
                    <a:pt x="153" y="0"/>
                    <a:pt x="220" y="28"/>
                  </a:cubicBezTo>
                  <a:cubicBezTo>
                    <a:pt x="288" y="59"/>
                    <a:pt x="316" y="144"/>
                    <a:pt x="283" y="2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Freeform 627"/>
            <p:cNvSpPr>
              <a:spLocks noChangeArrowheads="1"/>
            </p:cNvSpPr>
            <p:nvPr userDrawn="1"/>
          </p:nvSpPr>
          <p:spPr bwMode="auto">
            <a:xfrm rot="771317">
              <a:off x="8118095" y="1415380"/>
              <a:ext cx="201218" cy="153709"/>
            </a:xfrm>
            <a:custGeom>
              <a:avLst/>
              <a:gdLst>
                <a:gd name="T0" fmla="*/ 73 w 317"/>
                <a:gd name="T1" fmla="*/ 209 h 244"/>
                <a:gd name="T2" fmla="*/ 50 w 317"/>
                <a:gd name="T3" fmla="*/ 60 h 244"/>
                <a:gd name="T4" fmla="*/ 245 w 317"/>
                <a:gd name="T5" fmla="*/ 34 h 244"/>
                <a:gd name="T6" fmla="*/ 268 w 317"/>
                <a:gd name="T7" fmla="*/ 184 h 244"/>
                <a:gd name="T8" fmla="*/ 73 w 317"/>
                <a:gd name="T9" fmla="*/ 20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244">
                  <a:moveTo>
                    <a:pt x="73" y="209"/>
                  </a:moveTo>
                  <a:cubicBezTo>
                    <a:pt x="11" y="175"/>
                    <a:pt x="0" y="108"/>
                    <a:pt x="50" y="60"/>
                  </a:cubicBezTo>
                  <a:cubicBezTo>
                    <a:pt x="98" y="12"/>
                    <a:pt x="186" y="0"/>
                    <a:pt x="245" y="34"/>
                  </a:cubicBezTo>
                  <a:cubicBezTo>
                    <a:pt x="304" y="68"/>
                    <a:pt x="316" y="136"/>
                    <a:pt x="268" y="184"/>
                  </a:cubicBezTo>
                  <a:cubicBezTo>
                    <a:pt x="220" y="232"/>
                    <a:pt x="135" y="243"/>
                    <a:pt x="73" y="20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Freeform 635"/>
            <p:cNvSpPr>
              <a:spLocks noChangeArrowheads="1"/>
            </p:cNvSpPr>
            <p:nvPr userDrawn="1"/>
          </p:nvSpPr>
          <p:spPr bwMode="auto">
            <a:xfrm rot="771317">
              <a:off x="8486527" y="1542885"/>
              <a:ext cx="204012" cy="162092"/>
            </a:xfrm>
            <a:custGeom>
              <a:avLst/>
              <a:gdLst>
                <a:gd name="T0" fmla="*/ 248 w 323"/>
                <a:gd name="T1" fmla="*/ 34 h 255"/>
                <a:gd name="T2" fmla="*/ 274 w 323"/>
                <a:gd name="T3" fmla="*/ 189 h 255"/>
                <a:gd name="T4" fmla="*/ 76 w 323"/>
                <a:gd name="T5" fmla="*/ 217 h 255"/>
                <a:gd name="T6" fmla="*/ 48 w 323"/>
                <a:gd name="T7" fmla="*/ 62 h 255"/>
                <a:gd name="T8" fmla="*/ 248 w 323"/>
                <a:gd name="T9" fmla="*/ 3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255">
                  <a:moveTo>
                    <a:pt x="248" y="34"/>
                  </a:moveTo>
                  <a:cubicBezTo>
                    <a:pt x="310" y="68"/>
                    <a:pt x="322" y="138"/>
                    <a:pt x="274" y="189"/>
                  </a:cubicBezTo>
                  <a:cubicBezTo>
                    <a:pt x="228" y="240"/>
                    <a:pt x="138" y="254"/>
                    <a:pt x="76" y="217"/>
                  </a:cubicBezTo>
                  <a:cubicBezTo>
                    <a:pt x="11" y="183"/>
                    <a:pt x="0" y="113"/>
                    <a:pt x="48" y="62"/>
                  </a:cubicBezTo>
                  <a:cubicBezTo>
                    <a:pt x="96" y="11"/>
                    <a:pt x="186" y="0"/>
                    <a:pt x="248" y="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9" name="Freeform 637"/>
            <p:cNvSpPr>
              <a:spLocks noChangeArrowheads="1"/>
            </p:cNvSpPr>
            <p:nvPr userDrawn="1"/>
          </p:nvSpPr>
          <p:spPr bwMode="auto">
            <a:xfrm rot="771317">
              <a:off x="8748483" y="1378968"/>
              <a:ext cx="204012" cy="153708"/>
            </a:xfrm>
            <a:custGeom>
              <a:avLst/>
              <a:gdLst>
                <a:gd name="T0" fmla="*/ 74 w 320"/>
                <a:gd name="T1" fmla="*/ 209 h 243"/>
                <a:gd name="T2" fmla="*/ 51 w 320"/>
                <a:gd name="T3" fmla="*/ 59 h 243"/>
                <a:gd name="T4" fmla="*/ 249 w 320"/>
                <a:gd name="T5" fmla="*/ 34 h 243"/>
                <a:gd name="T6" fmla="*/ 271 w 320"/>
                <a:gd name="T7" fmla="*/ 183 h 243"/>
                <a:gd name="T8" fmla="*/ 74 w 320"/>
                <a:gd name="T9" fmla="*/ 2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243">
                  <a:moveTo>
                    <a:pt x="74" y="209"/>
                  </a:moveTo>
                  <a:cubicBezTo>
                    <a:pt x="12" y="172"/>
                    <a:pt x="0" y="107"/>
                    <a:pt x="51" y="59"/>
                  </a:cubicBezTo>
                  <a:cubicBezTo>
                    <a:pt x="99" y="11"/>
                    <a:pt x="190" y="0"/>
                    <a:pt x="249" y="34"/>
                  </a:cubicBezTo>
                  <a:cubicBezTo>
                    <a:pt x="309" y="67"/>
                    <a:pt x="319" y="135"/>
                    <a:pt x="271" y="183"/>
                  </a:cubicBezTo>
                  <a:cubicBezTo>
                    <a:pt x="223" y="231"/>
                    <a:pt x="136" y="242"/>
                    <a:pt x="74" y="20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Freeform 638"/>
            <p:cNvSpPr>
              <a:spLocks noChangeArrowheads="1"/>
            </p:cNvSpPr>
            <p:nvPr userDrawn="1"/>
          </p:nvSpPr>
          <p:spPr bwMode="auto">
            <a:xfrm rot="771317">
              <a:off x="9001606" y="1227083"/>
              <a:ext cx="201218" cy="148120"/>
            </a:xfrm>
            <a:custGeom>
              <a:avLst/>
              <a:gdLst>
                <a:gd name="T0" fmla="*/ 248 w 317"/>
                <a:gd name="T1" fmla="*/ 34 h 235"/>
                <a:gd name="T2" fmla="*/ 268 w 317"/>
                <a:gd name="T3" fmla="*/ 178 h 235"/>
                <a:gd name="T4" fmla="*/ 71 w 317"/>
                <a:gd name="T5" fmla="*/ 201 h 235"/>
                <a:gd name="T6" fmla="*/ 51 w 317"/>
                <a:gd name="T7" fmla="*/ 57 h 235"/>
                <a:gd name="T8" fmla="*/ 248 w 317"/>
                <a:gd name="T9" fmla="*/ 3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235">
                  <a:moveTo>
                    <a:pt x="248" y="34"/>
                  </a:moveTo>
                  <a:cubicBezTo>
                    <a:pt x="308" y="68"/>
                    <a:pt x="316" y="130"/>
                    <a:pt x="268" y="178"/>
                  </a:cubicBezTo>
                  <a:cubicBezTo>
                    <a:pt x="220" y="223"/>
                    <a:pt x="130" y="234"/>
                    <a:pt x="71" y="201"/>
                  </a:cubicBezTo>
                  <a:cubicBezTo>
                    <a:pt x="11" y="167"/>
                    <a:pt x="0" y="102"/>
                    <a:pt x="51" y="57"/>
                  </a:cubicBezTo>
                  <a:cubicBezTo>
                    <a:pt x="102" y="11"/>
                    <a:pt x="189" y="0"/>
                    <a:pt x="248" y="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Freeform 639"/>
            <p:cNvSpPr>
              <a:spLocks noChangeArrowheads="1"/>
            </p:cNvSpPr>
            <p:nvPr userDrawn="1"/>
          </p:nvSpPr>
          <p:spPr bwMode="auto">
            <a:xfrm rot="771317">
              <a:off x="8847719" y="1665836"/>
              <a:ext cx="206809" cy="167682"/>
            </a:xfrm>
            <a:custGeom>
              <a:avLst/>
              <a:gdLst>
                <a:gd name="T0" fmla="*/ 251 w 328"/>
                <a:gd name="T1" fmla="*/ 37 h 264"/>
                <a:gd name="T2" fmla="*/ 279 w 328"/>
                <a:gd name="T3" fmla="*/ 195 h 264"/>
                <a:gd name="T4" fmla="*/ 76 w 328"/>
                <a:gd name="T5" fmla="*/ 226 h 264"/>
                <a:gd name="T6" fmla="*/ 48 w 328"/>
                <a:gd name="T7" fmla="*/ 65 h 264"/>
                <a:gd name="T8" fmla="*/ 251 w 328"/>
                <a:gd name="T9" fmla="*/ 3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64">
                  <a:moveTo>
                    <a:pt x="251" y="37"/>
                  </a:moveTo>
                  <a:cubicBezTo>
                    <a:pt x="316" y="73"/>
                    <a:pt x="327" y="144"/>
                    <a:pt x="279" y="195"/>
                  </a:cubicBezTo>
                  <a:cubicBezTo>
                    <a:pt x="231" y="248"/>
                    <a:pt x="141" y="263"/>
                    <a:pt x="76" y="226"/>
                  </a:cubicBezTo>
                  <a:cubicBezTo>
                    <a:pt x="14" y="189"/>
                    <a:pt x="0" y="116"/>
                    <a:pt x="48" y="65"/>
                  </a:cubicBezTo>
                  <a:cubicBezTo>
                    <a:pt x="96" y="14"/>
                    <a:pt x="186" y="0"/>
                    <a:pt x="251" y="3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Freeform 640"/>
            <p:cNvSpPr>
              <a:spLocks noChangeArrowheads="1"/>
            </p:cNvSpPr>
            <p:nvPr userDrawn="1"/>
          </p:nvSpPr>
          <p:spPr bwMode="auto">
            <a:xfrm rot="771317">
              <a:off x="8596553" y="1846830"/>
              <a:ext cx="209602" cy="173271"/>
            </a:xfrm>
            <a:custGeom>
              <a:avLst/>
              <a:gdLst>
                <a:gd name="T0" fmla="*/ 252 w 332"/>
                <a:gd name="T1" fmla="*/ 37 h 272"/>
                <a:gd name="T2" fmla="*/ 285 w 332"/>
                <a:gd name="T3" fmla="*/ 200 h 272"/>
                <a:gd name="T4" fmla="*/ 82 w 332"/>
                <a:gd name="T5" fmla="*/ 234 h 272"/>
                <a:gd name="T6" fmla="*/ 48 w 332"/>
                <a:gd name="T7" fmla="*/ 68 h 272"/>
                <a:gd name="T8" fmla="*/ 252 w 332"/>
                <a:gd name="T9" fmla="*/ 3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72">
                  <a:moveTo>
                    <a:pt x="252" y="37"/>
                  </a:moveTo>
                  <a:cubicBezTo>
                    <a:pt x="316" y="73"/>
                    <a:pt x="331" y="147"/>
                    <a:pt x="285" y="200"/>
                  </a:cubicBezTo>
                  <a:cubicBezTo>
                    <a:pt x="237" y="257"/>
                    <a:pt x="147" y="271"/>
                    <a:pt x="82" y="234"/>
                  </a:cubicBezTo>
                  <a:cubicBezTo>
                    <a:pt x="15" y="198"/>
                    <a:pt x="0" y="124"/>
                    <a:pt x="48" y="68"/>
                  </a:cubicBezTo>
                  <a:cubicBezTo>
                    <a:pt x="96" y="14"/>
                    <a:pt x="187" y="0"/>
                    <a:pt x="252" y="3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Freeform 643"/>
            <p:cNvSpPr>
              <a:spLocks noChangeArrowheads="1"/>
            </p:cNvSpPr>
            <p:nvPr userDrawn="1"/>
          </p:nvSpPr>
          <p:spPr bwMode="auto">
            <a:xfrm rot="771317">
              <a:off x="9100603" y="1502431"/>
              <a:ext cx="204015" cy="162092"/>
            </a:xfrm>
            <a:custGeom>
              <a:avLst/>
              <a:gdLst>
                <a:gd name="T0" fmla="*/ 74 w 323"/>
                <a:gd name="T1" fmla="*/ 217 h 255"/>
                <a:gd name="T2" fmla="*/ 48 w 323"/>
                <a:gd name="T3" fmla="*/ 59 h 255"/>
                <a:gd name="T4" fmla="*/ 248 w 323"/>
                <a:gd name="T5" fmla="*/ 33 h 255"/>
                <a:gd name="T6" fmla="*/ 274 w 323"/>
                <a:gd name="T7" fmla="*/ 189 h 255"/>
                <a:gd name="T8" fmla="*/ 74 w 323"/>
                <a:gd name="T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255">
                  <a:moveTo>
                    <a:pt x="74" y="217"/>
                  </a:moveTo>
                  <a:cubicBezTo>
                    <a:pt x="11" y="180"/>
                    <a:pt x="0" y="113"/>
                    <a:pt x="48" y="59"/>
                  </a:cubicBezTo>
                  <a:cubicBezTo>
                    <a:pt x="96" y="11"/>
                    <a:pt x="186" y="0"/>
                    <a:pt x="248" y="33"/>
                  </a:cubicBezTo>
                  <a:cubicBezTo>
                    <a:pt x="311" y="70"/>
                    <a:pt x="322" y="138"/>
                    <a:pt x="274" y="189"/>
                  </a:cubicBezTo>
                  <a:cubicBezTo>
                    <a:pt x="226" y="239"/>
                    <a:pt x="136" y="254"/>
                    <a:pt x="74" y="21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Freeform 673"/>
            <p:cNvSpPr>
              <a:spLocks noChangeArrowheads="1"/>
            </p:cNvSpPr>
            <p:nvPr userDrawn="1"/>
          </p:nvSpPr>
          <p:spPr bwMode="auto">
            <a:xfrm rot="771317">
              <a:off x="9033986" y="378353"/>
              <a:ext cx="164886" cy="100609"/>
            </a:xfrm>
            <a:custGeom>
              <a:avLst/>
              <a:gdLst>
                <a:gd name="T0" fmla="*/ 215 w 261"/>
                <a:gd name="T1" fmla="*/ 25 h 159"/>
                <a:gd name="T2" fmla="*/ 212 w 261"/>
                <a:gd name="T3" fmla="*/ 124 h 159"/>
                <a:gd name="T4" fmla="*/ 45 w 261"/>
                <a:gd name="T5" fmla="*/ 132 h 159"/>
                <a:gd name="T6" fmla="*/ 48 w 261"/>
                <a:gd name="T7" fmla="*/ 34 h 159"/>
                <a:gd name="T8" fmla="*/ 215 w 261"/>
                <a:gd name="T9" fmla="*/ 2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59">
                  <a:moveTo>
                    <a:pt x="215" y="25"/>
                  </a:moveTo>
                  <a:cubicBezTo>
                    <a:pt x="260" y="51"/>
                    <a:pt x="257" y="93"/>
                    <a:pt x="212" y="124"/>
                  </a:cubicBezTo>
                  <a:cubicBezTo>
                    <a:pt x="167" y="152"/>
                    <a:pt x="90" y="158"/>
                    <a:pt x="45" y="132"/>
                  </a:cubicBezTo>
                  <a:cubicBezTo>
                    <a:pt x="0" y="107"/>
                    <a:pt x="0" y="62"/>
                    <a:pt x="48" y="34"/>
                  </a:cubicBezTo>
                  <a:cubicBezTo>
                    <a:pt x="93" y="5"/>
                    <a:pt x="169" y="0"/>
                    <a:pt x="215" y="2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Freeform 686"/>
            <p:cNvSpPr>
              <a:spLocks noChangeArrowheads="1"/>
            </p:cNvSpPr>
            <p:nvPr userDrawn="1"/>
          </p:nvSpPr>
          <p:spPr bwMode="auto">
            <a:xfrm rot="771317">
              <a:off x="8971663" y="168068"/>
              <a:ext cx="156503" cy="86635"/>
            </a:xfrm>
            <a:custGeom>
              <a:avLst/>
              <a:gdLst>
                <a:gd name="T0" fmla="*/ 42 w 249"/>
                <a:gd name="T1" fmla="*/ 114 h 137"/>
                <a:gd name="T2" fmla="*/ 48 w 249"/>
                <a:gd name="T3" fmla="*/ 26 h 137"/>
                <a:gd name="T4" fmla="*/ 206 w 249"/>
                <a:gd name="T5" fmla="*/ 23 h 137"/>
                <a:gd name="T6" fmla="*/ 200 w 249"/>
                <a:gd name="T7" fmla="*/ 108 h 137"/>
                <a:gd name="T8" fmla="*/ 42 w 249"/>
                <a:gd name="T9" fmla="*/ 1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37">
                  <a:moveTo>
                    <a:pt x="42" y="114"/>
                  </a:moveTo>
                  <a:cubicBezTo>
                    <a:pt x="0" y="91"/>
                    <a:pt x="3" y="54"/>
                    <a:pt x="48" y="26"/>
                  </a:cubicBezTo>
                  <a:cubicBezTo>
                    <a:pt x="93" y="4"/>
                    <a:pt x="164" y="0"/>
                    <a:pt x="206" y="23"/>
                  </a:cubicBezTo>
                  <a:cubicBezTo>
                    <a:pt x="248" y="45"/>
                    <a:pt x="246" y="83"/>
                    <a:pt x="200" y="108"/>
                  </a:cubicBezTo>
                  <a:cubicBezTo>
                    <a:pt x="155" y="133"/>
                    <a:pt x="85" y="136"/>
                    <a:pt x="42" y="1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Freeform 689"/>
            <p:cNvSpPr>
              <a:spLocks noChangeArrowheads="1"/>
            </p:cNvSpPr>
            <p:nvPr userDrawn="1"/>
          </p:nvSpPr>
          <p:spPr bwMode="auto">
            <a:xfrm rot="771317">
              <a:off x="7152702" y="539680"/>
              <a:ext cx="164889" cy="111788"/>
            </a:xfrm>
            <a:custGeom>
              <a:avLst/>
              <a:gdLst>
                <a:gd name="T0" fmla="*/ 209 w 261"/>
                <a:gd name="T1" fmla="*/ 26 h 176"/>
                <a:gd name="T2" fmla="*/ 217 w 261"/>
                <a:gd name="T3" fmla="*/ 136 h 176"/>
                <a:gd name="T4" fmla="*/ 54 w 261"/>
                <a:gd name="T5" fmla="*/ 147 h 176"/>
                <a:gd name="T6" fmla="*/ 45 w 261"/>
                <a:gd name="T7" fmla="*/ 37 h 176"/>
                <a:gd name="T8" fmla="*/ 209 w 261"/>
                <a:gd name="T9" fmla="*/ 2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76">
                  <a:moveTo>
                    <a:pt x="209" y="26"/>
                  </a:moveTo>
                  <a:cubicBezTo>
                    <a:pt x="257" y="54"/>
                    <a:pt x="260" y="102"/>
                    <a:pt x="217" y="136"/>
                  </a:cubicBezTo>
                  <a:cubicBezTo>
                    <a:pt x="175" y="170"/>
                    <a:pt x="102" y="175"/>
                    <a:pt x="54" y="147"/>
                  </a:cubicBezTo>
                  <a:cubicBezTo>
                    <a:pt x="6" y="119"/>
                    <a:pt x="0" y="71"/>
                    <a:pt x="45" y="37"/>
                  </a:cubicBezTo>
                  <a:cubicBezTo>
                    <a:pt x="87" y="3"/>
                    <a:pt x="161" y="0"/>
                    <a:pt x="209" y="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Freeform 691"/>
            <p:cNvSpPr>
              <a:spLocks noChangeArrowheads="1"/>
            </p:cNvSpPr>
            <p:nvPr userDrawn="1"/>
          </p:nvSpPr>
          <p:spPr bwMode="auto">
            <a:xfrm rot="771317">
              <a:off x="5763195" y="4102382"/>
              <a:ext cx="192835" cy="192834"/>
            </a:xfrm>
            <a:custGeom>
              <a:avLst/>
              <a:gdLst>
                <a:gd name="T0" fmla="*/ 90 w 303"/>
                <a:gd name="T1" fmla="*/ 280 h 306"/>
                <a:gd name="T2" fmla="*/ 34 w 303"/>
                <a:gd name="T3" fmla="*/ 105 h 306"/>
                <a:gd name="T4" fmla="*/ 212 w 303"/>
                <a:gd name="T5" fmla="*/ 28 h 306"/>
                <a:gd name="T6" fmla="*/ 268 w 303"/>
                <a:gd name="T7" fmla="*/ 203 h 306"/>
                <a:gd name="T8" fmla="*/ 90 w 303"/>
                <a:gd name="T9" fmla="*/ 28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06">
                  <a:moveTo>
                    <a:pt x="90" y="280"/>
                  </a:moveTo>
                  <a:cubicBezTo>
                    <a:pt x="26" y="251"/>
                    <a:pt x="0" y="172"/>
                    <a:pt x="34" y="105"/>
                  </a:cubicBezTo>
                  <a:cubicBezTo>
                    <a:pt x="68" y="34"/>
                    <a:pt x="147" y="0"/>
                    <a:pt x="212" y="28"/>
                  </a:cubicBezTo>
                  <a:cubicBezTo>
                    <a:pt x="277" y="57"/>
                    <a:pt x="302" y="133"/>
                    <a:pt x="268" y="203"/>
                  </a:cubicBezTo>
                  <a:cubicBezTo>
                    <a:pt x="234" y="271"/>
                    <a:pt x="155" y="305"/>
                    <a:pt x="90" y="28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Freeform 693"/>
            <p:cNvSpPr>
              <a:spLocks noChangeArrowheads="1"/>
            </p:cNvSpPr>
            <p:nvPr userDrawn="1"/>
          </p:nvSpPr>
          <p:spPr bwMode="auto">
            <a:xfrm rot="771317">
              <a:off x="6942516" y="998107"/>
              <a:ext cx="178861" cy="134146"/>
            </a:xfrm>
            <a:custGeom>
              <a:avLst/>
              <a:gdLst>
                <a:gd name="T0" fmla="*/ 45 w 283"/>
                <a:gd name="T1" fmla="*/ 48 h 210"/>
                <a:gd name="T2" fmla="*/ 220 w 283"/>
                <a:gd name="T3" fmla="*/ 31 h 210"/>
                <a:gd name="T4" fmla="*/ 237 w 283"/>
                <a:gd name="T5" fmla="*/ 158 h 210"/>
                <a:gd name="T6" fmla="*/ 62 w 283"/>
                <a:gd name="T7" fmla="*/ 178 h 210"/>
                <a:gd name="T8" fmla="*/ 45 w 283"/>
                <a:gd name="T9" fmla="*/ 4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10">
                  <a:moveTo>
                    <a:pt x="45" y="48"/>
                  </a:moveTo>
                  <a:cubicBezTo>
                    <a:pt x="90" y="9"/>
                    <a:pt x="169" y="0"/>
                    <a:pt x="220" y="31"/>
                  </a:cubicBezTo>
                  <a:cubicBezTo>
                    <a:pt x="274" y="60"/>
                    <a:pt x="282" y="119"/>
                    <a:pt x="237" y="158"/>
                  </a:cubicBezTo>
                  <a:cubicBezTo>
                    <a:pt x="195" y="198"/>
                    <a:pt x="116" y="209"/>
                    <a:pt x="62" y="178"/>
                  </a:cubicBezTo>
                  <a:cubicBezTo>
                    <a:pt x="9" y="147"/>
                    <a:pt x="0" y="88"/>
                    <a:pt x="45" y="4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Freeform 694"/>
            <p:cNvSpPr>
              <a:spLocks noChangeArrowheads="1"/>
            </p:cNvSpPr>
            <p:nvPr userDrawn="1"/>
          </p:nvSpPr>
          <p:spPr bwMode="auto">
            <a:xfrm rot="771317">
              <a:off x="6752664" y="1520662"/>
              <a:ext cx="187246" cy="150914"/>
            </a:xfrm>
            <a:custGeom>
              <a:avLst/>
              <a:gdLst>
                <a:gd name="T0" fmla="*/ 228 w 297"/>
                <a:gd name="T1" fmla="*/ 32 h 239"/>
                <a:gd name="T2" fmla="*/ 254 w 297"/>
                <a:gd name="T3" fmla="*/ 175 h 239"/>
                <a:gd name="T4" fmla="*/ 70 w 297"/>
                <a:gd name="T5" fmla="*/ 206 h 239"/>
                <a:gd name="T6" fmla="*/ 45 w 297"/>
                <a:gd name="T7" fmla="*/ 60 h 239"/>
                <a:gd name="T8" fmla="*/ 228 w 297"/>
                <a:gd name="T9" fmla="*/ 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9">
                  <a:moveTo>
                    <a:pt x="228" y="32"/>
                  </a:moveTo>
                  <a:cubicBezTo>
                    <a:pt x="285" y="63"/>
                    <a:pt x="296" y="125"/>
                    <a:pt x="254" y="175"/>
                  </a:cubicBezTo>
                  <a:cubicBezTo>
                    <a:pt x="209" y="223"/>
                    <a:pt x="127" y="238"/>
                    <a:pt x="70" y="206"/>
                  </a:cubicBezTo>
                  <a:cubicBezTo>
                    <a:pt x="14" y="173"/>
                    <a:pt x="0" y="108"/>
                    <a:pt x="45" y="60"/>
                  </a:cubicBezTo>
                  <a:cubicBezTo>
                    <a:pt x="90" y="12"/>
                    <a:pt x="172" y="0"/>
                    <a:pt x="228" y="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Freeform 695"/>
            <p:cNvSpPr>
              <a:spLocks noChangeArrowheads="1"/>
            </p:cNvSpPr>
            <p:nvPr userDrawn="1"/>
          </p:nvSpPr>
          <p:spPr bwMode="auto">
            <a:xfrm rot="771317">
              <a:off x="8917720" y="-28518"/>
              <a:ext cx="150913" cy="72662"/>
            </a:xfrm>
            <a:custGeom>
              <a:avLst/>
              <a:gdLst>
                <a:gd name="T0" fmla="*/ 39 w 238"/>
                <a:gd name="T1" fmla="*/ 95 h 116"/>
                <a:gd name="T2" fmla="*/ 51 w 238"/>
                <a:gd name="T3" fmla="*/ 22 h 116"/>
                <a:gd name="T4" fmla="*/ 197 w 238"/>
                <a:gd name="T5" fmla="*/ 19 h 116"/>
                <a:gd name="T6" fmla="*/ 189 w 238"/>
                <a:gd name="T7" fmla="*/ 93 h 116"/>
                <a:gd name="T8" fmla="*/ 39 w 238"/>
                <a:gd name="T9" fmla="*/ 9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116">
                  <a:moveTo>
                    <a:pt x="39" y="95"/>
                  </a:moveTo>
                  <a:cubicBezTo>
                    <a:pt x="0" y="76"/>
                    <a:pt x="5" y="42"/>
                    <a:pt x="51" y="22"/>
                  </a:cubicBezTo>
                  <a:cubicBezTo>
                    <a:pt x="93" y="0"/>
                    <a:pt x="161" y="0"/>
                    <a:pt x="197" y="19"/>
                  </a:cubicBezTo>
                  <a:cubicBezTo>
                    <a:pt x="237" y="39"/>
                    <a:pt x="231" y="73"/>
                    <a:pt x="189" y="93"/>
                  </a:cubicBezTo>
                  <a:cubicBezTo>
                    <a:pt x="144" y="115"/>
                    <a:pt x="79" y="115"/>
                    <a:pt x="39" y="9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Freeform 697"/>
            <p:cNvSpPr>
              <a:spLocks noChangeArrowheads="1"/>
            </p:cNvSpPr>
            <p:nvPr userDrawn="1"/>
          </p:nvSpPr>
          <p:spPr bwMode="auto">
            <a:xfrm rot="771317">
              <a:off x="6585757" y="2103310"/>
              <a:ext cx="198423" cy="173271"/>
            </a:xfrm>
            <a:custGeom>
              <a:avLst/>
              <a:gdLst>
                <a:gd name="T0" fmla="*/ 79 w 311"/>
                <a:gd name="T1" fmla="*/ 238 h 272"/>
                <a:gd name="T2" fmla="*/ 45 w 311"/>
                <a:gd name="T3" fmla="*/ 77 h 272"/>
                <a:gd name="T4" fmla="*/ 234 w 311"/>
                <a:gd name="T5" fmla="*/ 34 h 272"/>
                <a:gd name="T6" fmla="*/ 268 w 311"/>
                <a:gd name="T7" fmla="*/ 195 h 272"/>
                <a:gd name="T8" fmla="*/ 79 w 311"/>
                <a:gd name="T9" fmla="*/ 23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72">
                  <a:moveTo>
                    <a:pt x="79" y="238"/>
                  </a:moveTo>
                  <a:cubicBezTo>
                    <a:pt x="17" y="204"/>
                    <a:pt x="0" y="130"/>
                    <a:pt x="45" y="77"/>
                  </a:cubicBezTo>
                  <a:cubicBezTo>
                    <a:pt x="87" y="20"/>
                    <a:pt x="172" y="0"/>
                    <a:pt x="234" y="34"/>
                  </a:cubicBezTo>
                  <a:cubicBezTo>
                    <a:pt x="293" y="68"/>
                    <a:pt x="310" y="138"/>
                    <a:pt x="268" y="195"/>
                  </a:cubicBezTo>
                  <a:cubicBezTo>
                    <a:pt x="225" y="251"/>
                    <a:pt x="141" y="271"/>
                    <a:pt x="79" y="2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Freeform 702"/>
            <p:cNvSpPr>
              <a:spLocks noChangeArrowheads="1"/>
            </p:cNvSpPr>
            <p:nvPr userDrawn="1"/>
          </p:nvSpPr>
          <p:spPr bwMode="auto">
            <a:xfrm rot="771317">
              <a:off x="6524598" y="849717"/>
              <a:ext cx="167683" cy="122966"/>
            </a:xfrm>
            <a:custGeom>
              <a:avLst/>
              <a:gdLst>
                <a:gd name="T0" fmla="*/ 42 w 266"/>
                <a:gd name="T1" fmla="*/ 45 h 195"/>
                <a:gd name="T2" fmla="*/ 209 w 266"/>
                <a:gd name="T3" fmla="*/ 28 h 195"/>
                <a:gd name="T4" fmla="*/ 223 w 266"/>
                <a:gd name="T5" fmla="*/ 146 h 195"/>
                <a:gd name="T6" fmla="*/ 56 w 266"/>
                <a:gd name="T7" fmla="*/ 166 h 195"/>
                <a:gd name="T8" fmla="*/ 42 w 266"/>
                <a:gd name="T9" fmla="*/ 4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195">
                  <a:moveTo>
                    <a:pt x="42" y="45"/>
                  </a:moveTo>
                  <a:cubicBezTo>
                    <a:pt x="85" y="8"/>
                    <a:pt x="158" y="0"/>
                    <a:pt x="209" y="28"/>
                  </a:cubicBezTo>
                  <a:cubicBezTo>
                    <a:pt x="260" y="56"/>
                    <a:pt x="265" y="110"/>
                    <a:pt x="223" y="146"/>
                  </a:cubicBezTo>
                  <a:cubicBezTo>
                    <a:pt x="180" y="186"/>
                    <a:pt x="106" y="194"/>
                    <a:pt x="56" y="166"/>
                  </a:cubicBezTo>
                  <a:cubicBezTo>
                    <a:pt x="5" y="138"/>
                    <a:pt x="0" y="81"/>
                    <a:pt x="42" y="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Freeform 705"/>
            <p:cNvSpPr>
              <a:spLocks noChangeArrowheads="1"/>
            </p:cNvSpPr>
            <p:nvPr userDrawn="1"/>
          </p:nvSpPr>
          <p:spPr bwMode="auto">
            <a:xfrm rot="771317">
              <a:off x="8415211" y="340302"/>
              <a:ext cx="164889" cy="97814"/>
            </a:xfrm>
            <a:custGeom>
              <a:avLst/>
              <a:gdLst>
                <a:gd name="T0" fmla="*/ 212 w 258"/>
                <a:gd name="T1" fmla="*/ 25 h 156"/>
                <a:gd name="T2" fmla="*/ 209 w 258"/>
                <a:gd name="T3" fmla="*/ 121 h 156"/>
                <a:gd name="T4" fmla="*/ 45 w 258"/>
                <a:gd name="T5" fmla="*/ 130 h 156"/>
                <a:gd name="T6" fmla="*/ 45 w 258"/>
                <a:gd name="T7" fmla="*/ 31 h 156"/>
                <a:gd name="T8" fmla="*/ 212 w 258"/>
                <a:gd name="T9" fmla="*/ 2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56">
                  <a:moveTo>
                    <a:pt x="212" y="25"/>
                  </a:moveTo>
                  <a:cubicBezTo>
                    <a:pt x="257" y="51"/>
                    <a:pt x="257" y="96"/>
                    <a:pt x="209" y="121"/>
                  </a:cubicBezTo>
                  <a:cubicBezTo>
                    <a:pt x="167" y="152"/>
                    <a:pt x="90" y="155"/>
                    <a:pt x="45" y="130"/>
                  </a:cubicBezTo>
                  <a:cubicBezTo>
                    <a:pt x="0" y="104"/>
                    <a:pt x="0" y="59"/>
                    <a:pt x="45" y="31"/>
                  </a:cubicBezTo>
                  <a:cubicBezTo>
                    <a:pt x="93" y="3"/>
                    <a:pt x="167" y="0"/>
                    <a:pt x="212" y="2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Freeform 707"/>
            <p:cNvSpPr>
              <a:spLocks noChangeArrowheads="1"/>
            </p:cNvSpPr>
            <p:nvPr userDrawn="1"/>
          </p:nvSpPr>
          <p:spPr bwMode="auto">
            <a:xfrm rot="771317">
              <a:off x="8347861" y="114220"/>
              <a:ext cx="153709" cy="83841"/>
            </a:xfrm>
            <a:custGeom>
              <a:avLst/>
              <a:gdLst>
                <a:gd name="T0" fmla="*/ 42 w 243"/>
                <a:gd name="T1" fmla="*/ 110 h 134"/>
                <a:gd name="T2" fmla="*/ 48 w 243"/>
                <a:gd name="T3" fmla="*/ 26 h 134"/>
                <a:gd name="T4" fmla="*/ 203 w 243"/>
                <a:gd name="T5" fmla="*/ 23 h 134"/>
                <a:gd name="T6" fmla="*/ 197 w 243"/>
                <a:gd name="T7" fmla="*/ 107 h 134"/>
                <a:gd name="T8" fmla="*/ 42 w 243"/>
                <a:gd name="T9" fmla="*/ 1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34">
                  <a:moveTo>
                    <a:pt x="42" y="110"/>
                  </a:moveTo>
                  <a:cubicBezTo>
                    <a:pt x="0" y="88"/>
                    <a:pt x="3" y="48"/>
                    <a:pt x="48" y="26"/>
                  </a:cubicBezTo>
                  <a:cubicBezTo>
                    <a:pt x="93" y="3"/>
                    <a:pt x="163" y="0"/>
                    <a:pt x="203" y="23"/>
                  </a:cubicBezTo>
                  <a:cubicBezTo>
                    <a:pt x="242" y="45"/>
                    <a:pt x="242" y="82"/>
                    <a:pt x="197" y="107"/>
                  </a:cubicBezTo>
                  <a:cubicBezTo>
                    <a:pt x="155" y="130"/>
                    <a:pt x="84" y="133"/>
                    <a:pt x="42" y="1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Freeform 710"/>
            <p:cNvSpPr>
              <a:spLocks noChangeArrowheads="1"/>
            </p:cNvSpPr>
            <p:nvPr userDrawn="1"/>
          </p:nvSpPr>
          <p:spPr bwMode="auto">
            <a:xfrm rot="771317">
              <a:off x="8635689" y="36504"/>
              <a:ext cx="153709" cy="78252"/>
            </a:xfrm>
            <a:custGeom>
              <a:avLst/>
              <a:gdLst>
                <a:gd name="T0" fmla="*/ 39 w 241"/>
                <a:gd name="T1" fmla="*/ 101 h 125"/>
                <a:gd name="T2" fmla="*/ 48 w 241"/>
                <a:gd name="T3" fmla="*/ 22 h 125"/>
                <a:gd name="T4" fmla="*/ 200 w 241"/>
                <a:gd name="T5" fmla="*/ 20 h 125"/>
                <a:gd name="T6" fmla="*/ 191 w 241"/>
                <a:gd name="T7" fmla="*/ 99 h 125"/>
                <a:gd name="T8" fmla="*/ 39 w 241"/>
                <a:gd name="T9" fmla="*/ 10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25">
                  <a:moveTo>
                    <a:pt x="39" y="101"/>
                  </a:moveTo>
                  <a:cubicBezTo>
                    <a:pt x="0" y="82"/>
                    <a:pt x="2" y="45"/>
                    <a:pt x="48" y="22"/>
                  </a:cubicBezTo>
                  <a:cubicBezTo>
                    <a:pt x="93" y="0"/>
                    <a:pt x="161" y="0"/>
                    <a:pt x="200" y="20"/>
                  </a:cubicBezTo>
                  <a:cubicBezTo>
                    <a:pt x="240" y="39"/>
                    <a:pt x="234" y="76"/>
                    <a:pt x="191" y="99"/>
                  </a:cubicBezTo>
                  <a:cubicBezTo>
                    <a:pt x="149" y="121"/>
                    <a:pt x="79" y="124"/>
                    <a:pt x="39" y="10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Freeform 711"/>
            <p:cNvSpPr>
              <a:spLocks noChangeArrowheads="1"/>
            </p:cNvSpPr>
            <p:nvPr userDrawn="1"/>
          </p:nvSpPr>
          <p:spPr bwMode="auto">
            <a:xfrm rot="771317">
              <a:off x="8762361" y="474698"/>
              <a:ext cx="170476" cy="103405"/>
            </a:xfrm>
            <a:custGeom>
              <a:avLst/>
              <a:gdLst>
                <a:gd name="T0" fmla="*/ 220 w 269"/>
                <a:gd name="T1" fmla="*/ 26 h 165"/>
                <a:gd name="T2" fmla="*/ 222 w 269"/>
                <a:gd name="T3" fmla="*/ 130 h 165"/>
                <a:gd name="T4" fmla="*/ 50 w 269"/>
                <a:gd name="T5" fmla="*/ 139 h 165"/>
                <a:gd name="T6" fmla="*/ 48 w 269"/>
                <a:gd name="T7" fmla="*/ 34 h 165"/>
                <a:gd name="T8" fmla="*/ 220 w 269"/>
                <a:gd name="T9" fmla="*/ 2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165">
                  <a:moveTo>
                    <a:pt x="220" y="26"/>
                  </a:moveTo>
                  <a:cubicBezTo>
                    <a:pt x="268" y="51"/>
                    <a:pt x="268" y="96"/>
                    <a:pt x="222" y="130"/>
                  </a:cubicBezTo>
                  <a:cubicBezTo>
                    <a:pt x="175" y="161"/>
                    <a:pt x="98" y="164"/>
                    <a:pt x="50" y="139"/>
                  </a:cubicBezTo>
                  <a:cubicBezTo>
                    <a:pt x="2" y="113"/>
                    <a:pt x="0" y="65"/>
                    <a:pt x="48" y="34"/>
                  </a:cubicBezTo>
                  <a:cubicBezTo>
                    <a:pt x="95" y="3"/>
                    <a:pt x="172" y="0"/>
                    <a:pt x="220" y="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Freeform 712"/>
            <p:cNvSpPr>
              <a:spLocks noChangeArrowheads="1"/>
            </p:cNvSpPr>
            <p:nvPr userDrawn="1"/>
          </p:nvSpPr>
          <p:spPr bwMode="auto">
            <a:xfrm rot="771317">
              <a:off x="8694352" y="251650"/>
              <a:ext cx="162092" cy="89431"/>
            </a:xfrm>
            <a:custGeom>
              <a:avLst/>
              <a:gdLst>
                <a:gd name="T0" fmla="*/ 209 w 255"/>
                <a:gd name="T1" fmla="*/ 22 h 142"/>
                <a:gd name="T2" fmla="*/ 206 w 255"/>
                <a:gd name="T3" fmla="*/ 113 h 142"/>
                <a:gd name="T4" fmla="*/ 45 w 255"/>
                <a:gd name="T5" fmla="*/ 118 h 142"/>
                <a:gd name="T6" fmla="*/ 48 w 255"/>
                <a:gd name="T7" fmla="*/ 28 h 142"/>
                <a:gd name="T8" fmla="*/ 209 w 255"/>
                <a:gd name="T9" fmla="*/ 2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209" y="22"/>
                  </a:moveTo>
                  <a:cubicBezTo>
                    <a:pt x="254" y="45"/>
                    <a:pt x="251" y="84"/>
                    <a:pt x="206" y="113"/>
                  </a:cubicBezTo>
                  <a:cubicBezTo>
                    <a:pt x="161" y="138"/>
                    <a:pt x="88" y="141"/>
                    <a:pt x="45" y="118"/>
                  </a:cubicBezTo>
                  <a:cubicBezTo>
                    <a:pt x="0" y="96"/>
                    <a:pt x="3" y="53"/>
                    <a:pt x="48" y="28"/>
                  </a:cubicBezTo>
                  <a:cubicBezTo>
                    <a:pt x="93" y="2"/>
                    <a:pt x="167" y="0"/>
                    <a:pt x="209" y="2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Freeform 714"/>
            <p:cNvSpPr>
              <a:spLocks noChangeArrowheads="1"/>
            </p:cNvSpPr>
            <p:nvPr userDrawn="1"/>
          </p:nvSpPr>
          <p:spPr bwMode="auto">
            <a:xfrm rot="771317">
              <a:off x="7691053" y="52874"/>
              <a:ext cx="150913" cy="83841"/>
            </a:xfrm>
            <a:custGeom>
              <a:avLst/>
              <a:gdLst>
                <a:gd name="T0" fmla="*/ 42 w 238"/>
                <a:gd name="T1" fmla="*/ 110 h 133"/>
                <a:gd name="T2" fmla="*/ 45 w 238"/>
                <a:gd name="T3" fmla="*/ 25 h 133"/>
                <a:gd name="T4" fmla="*/ 195 w 238"/>
                <a:gd name="T5" fmla="*/ 22 h 133"/>
                <a:gd name="T6" fmla="*/ 192 w 238"/>
                <a:gd name="T7" fmla="*/ 107 h 133"/>
                <a:gd name="T8" fmla="*/ 42 w 238"/>
                <a:gd name="T9" fmla="*/ 1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133">
                  <a:moveTo>
                    <a:pt x="42" y="110"/>
                  </a:moveTo>
                  <a:cubicBezTo>
                    <a:pt x="0" y="87"/>
                    <a:pt x="3" y="50"/>
                    <a:pt x="45" y="25"/>
                  </a:cubicBezTo>
                  <a:cubicBezTo>
                    <a:pt x="87" y="0"/>
                    <a:pt x="155" y="0"/>
                    <a:pt x="195" y="22"/>
                  </a:cubicBezTo>
                  <a:cubicBezTo>
                    <a:pt x="237" y="45"/>
                    <a:pt x="234" y="81"/>
                    <a:pt x="192" y="107"/>
                  </a:cubicBezTo>
                  <a:cubicBezTo>
                    <a:pt x="149" y="129"/>
                    <a:pt x="82" y="132"/>
                    <a:pt x="42" y="1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Freeform 716"/>
            <p:cNvSpPr>
              <a:spLocks noChangeArrowheads="1"/>
            </p:cNvSpPr>
            <p:nvPr userDrawn="1"/>
          </p:nvSpPr>
          <p:spPr bwMode="auto">
            <a:xfrm rot="771317">
              <a:off x="7381556" y="148930"/>
              <a:ext cx="153709" cy="92225"/>
            </a:xfrm>
            <a:custGeom>
              <a:avLst/>
              <a:gdLst>
                <a:gd name="T0" fmla="*/ 42 w 241"/>
                <a:gd name="T1" fmla="*/ 119 h 145"/>
                <a:gd name="T2" fmla="*/ 45 w 241"/>
                <a:gd name="T3" fmla="*/ 29 h 145"/>
                <a:gd name="T4" fmla="*/ 200 w 241"/>
                <a:gd name="T5" fmla="*/ 23 h 145"/>
                <a:gd name="T6" fmla="*/ 197 w 241"/>
                <a:gd name="T7" fmla="*/ 113 h 145"/>
                <a:gd name="T8" fmla="*/ 42 w 241"/>
                <a:gd name="T9" fmla="*/ 1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45">
                  <a:moveTo>
                    <a:pt x="42" y="119"/>
                  </a:moveTo>
                  <a:cubicBezTo>
                    <a:pt x="0" y="96"/>
                    <a:pt x="0" y="54"/>
                    <a:pt x="45" y="29"/>
                  </a:cubicBezTo>
                  <a:cubicBezTo>
                    <a:pt x="87" y="0"/>
                    <a:pt x="158" y="0"/>
                    <a:pt x="200" y="23"/>
                  </a:cubicBezTo>
                  <a:cubicBezTo>
                    <a:pt x="240" y="46"/>
                    <a:pt x="239" y="84"/>
                    <a:pt x="197" y="113"/>
                  </a:cubicBezTo>
                  <a:cubicBezTo>
                    <a:pt x="154" y="141"/>
                    <a:pt x="84" y="144"/>
                    <a:pt x="42" y="1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Freeform 718"/>
            <p:cNvSpPr>
              <a:spLocks noChangeArrowheads="1"/>
            </p:cNvSpPr>
            <p:nvPr userDrawn="1"/>
          </p:nvSpPr>
          <p:spPr bwMode="auto">
            <a:xfrm rot="771317">
              <a:off x="7994406" y="-30217"/>
              <a:ext cx="148118" cy="78252"/>
            </a:xfrm>
            <a:custGeom>
              <a:avLst/>
              <a:gdLst>
                <a:gd name="T0" fmla="*/ 40 w 233"/>
                <a:gd name="T1" fmla="*/ 102 h 125"/>
                <a:gd name="T2" fmla="*/ 45 w 233"/>
                <a:gd name="T3" fmla="*/ 20 h 125"/>
                <a:gd name="T4" fmla="*/ 192 w 233"/>
                <a:gd name="T5" fmla="*/ 20 h 125"/>
                <a:gd name="T6" fmla="*/ 187 w 233"/>
                <a:gd name="T7" fmla="*/ 99 h 125"/>
                <a:gd name="T8" fmla="*/ 40 w 233"/>
                <a:gd name="T9" fmla="*/ 10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25">
                  <a:moveTo>
                    <a:pt x="40" y="102"/>
                  </a:moveTo>
                  <a:cubicBezTo>
                    <a:pt x="0" y="79"/>
                    <a:pt x="3" y="43"/>
                    <a:pt x="45" y="20"/>
                  </a:cubicBezTo>
                  <a:cubicBezTo>
                    <a:pt x="88" y="0"/>
                    <a:pt x="153" y="0"/>
                    <a:pt x="192" y="20"/>
                  </a:cubicBezTo>
                  <a:cubicBezTo>
                    <a:pt x="232" y="43"/>
                    <a:pt x="230" y="76"/>
                    <a:pt x="187" y="99"/>
                  </a:cubicBezTo>
                  <a:cubicBezTo>
                    <a:pt x="145" y="122"/>
                    <a:pt x="79" y="124"/>
                    <a:pt x="40" y="10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Freeform 719"/>
            <p:cNvSpPr>
              <a:spLocks noChangeArrowheads="1"/>
            </p:cNvSpPr>
            <p:nvPr userDrawn="1"/>
          </p:nvSpPr>
          <p:spPr bwMode="auto">
            <a:xfrm rot="771317">
              <a:off x="7759811" y="296513"/>
              <a:ext cx="162092" cy="100609"/>
            </a:xfrm>
            <a:custGeom>
              <a:avLst/>
              <a:gdLst>
                <a:gd name="T0" fmla="*/ 45 w 254"/>
                <a:gd name="T1" fmla="*/ 133 h 159"/>
                <a:gd name="T2" fmla="*/ 45 w 254"/>
                <a:gd name="T3" fmla="*/ 31 h 159"/>
                <a:gd name="T4" fmla="*/ 207 w 254"/>
                <a:gd name="T5" fmla="*/ 26 h 159"/>
                <a:gd name="T6" fmla="*/ 207 w 254"/>
                <a:gd name="T7" fmla="*/ 125 h 159"/>
                <a:gd name="T8" fmla="*/ 45 w 254"/>
                <a:gd name="T9" fmla="*/ 13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59">
                  <a:moveTo>
                    <a:pt x="45" y="133"/>
                  </a:moveTo>
                  <a:cubicBezTo>
                    <a:pt x="0" y="108"/>
                    <a:pt x="0" y="62"/>
                    <a:pt x="45" y="31"/>
                  </a:cubicBezTo>
                  <a:cubicBezTo>
                    <a:pt x="89" y="3"/>
                    <a:pt x="162" y="0"/>
                    <a:pt x="207" y="26"/>
                  </a:cubicBezTo>
                  <a:cubicBezTo>
                    <a:pt x="253" y="51"/>
                    <a:pt x="253" y="96"/>
                    <a:pt x="207" y="125"/>
                  </a:cubicBezTo>
                  <a:cubicBezTo>
                    <a:pt x="162" y="156"/>
                    <a:pt x="89" y="158"/>
                    <a:pt x="45" y="13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Freeform 721"/>
            <p:cNvSpPr>
              <a:spLocks noChangeArrowheads="1"/>
            </p:cNvSpPr>
            <p:nvPr userDrawn="1"/>
          </p:nvSpPr>
          <p:spPr bwMode="auto">
            <a:xfrm rot="771317">
              <a:off x="8055684" y="197349"/>
              <a:ext cx="159297" cy="92226"/>
            </a:xfrm>
            <a:custGeom>
              <a:avLst/>
              <a:gdLst>
                <a:gd name="T0" fmla="*/ 45 w 252"/>
                <a:gd name="T1" fmla="*/ 121 h 147"/>
                <a:gd name="T2" fmla="*/ 48 w 252"/>
                <a:gd name="T3" fmla="*/ 28 h 147"/>
                <a:gd name="T4" fmla="*/ 209 w 252"/>
                <a:gd name="T5" fmla="*/ 22 h 147"/>
                <a:gd name="T6" fmla="*/ 206 w 252"/>
                <a:gd name="T7" fmla="*/ 115 h 147"/>
                <a:gd name="T8" fmla="*/ 45 w 252"/>
                <a:gd name="T9" fmla="*/ 12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47">
                  <a:moveTo>
                    <a:pt x="45" y="121"/>
                  </a:moveTo>
                  <a:cubicBezTo>
                    <a:pt x="0" y="98"/>
                    <a:pt x="3" y="56"/>
                    <a:pt x="48" y="28"/>
                  </a:cubicBezTo>
                  <a:cubicBezTo>
                    <a:pt x="96" y="0"/>
                    <a:pt x="167" y="0"/>
                    <a:pt x="209" y="22"/>
                  </a:cubicBezTo>
                  <a:cubicBezTo>
                    <a:pt x="251" y="48"/>
                    <a:pt x="251" y="90"/>
                    <a:pt x="206" y="115"/>
                  </a:cubicBezTo>
                  <a:cubicBezTo>
                    <a:pt x="161" y="143"/>
                    <a:pt x="88" y="146"/>
                    <a:pt x="45" y="12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Freeform 724"/>
            <p:cNvSpPr>
              <a:spLocks noChangeArrowheads="1"/>
            </p:cNvSpPr>
            <p:nvPr userDrawn="1"/>
          </p:nvSpPr>
          <p:spPr bwMode="auto">
            <a:xfrm rot="771317">
              <a:off x="5687043" y="4888874"/>
              <a:ext cx="178861" cy="190040"/>
            </a:xfrm>
            <a:custGeom>
              <a:avLst/>
              <a:gdLst>
                <a:gd name="T0" fmla="*/ 88 w 283"/>
                <a:gd name="T1" fmla="*/ 276 h 300"/>
                <a:gd name="T2" fmla="*/ 31 w 283"/>
                <a:gd name="T3" fmla="*/ 107 h 300"/>
                <a:gd name="T4" fmla="*/ 198 w 283"/>
                <a:gd name="T5" fmla="*/ 22 h 300"/>
                <a:gd name="T6" fmla="*/ 254 w 283"/>
                <a:gd name="T7" fmla="*/ 189 h 300"/>
                <a:gd name="T8" fmla="*/ 88 w 283"/>
                <a:gd name="T9" fmla="*/ 27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00">
                  <a:moveTo>
                    <a:pt x="88" y="276"/>
                  </a:moveTo>
                  <a:cubicBezTo>
                    <a:pt x="26" y="254"/>
                    <a:pt x="0" y="178"/>
                    <a:pt x="31" y="107"/>
                  </a:cubicBezTo>
                  <a:cubicBezTo>
                    <a:pt x="62" y="37"/>
                    <a:pt x="136" y="0"/>
                    <a:pt x="198" y="22"/>
                  </a:cubicBezTo>
                  <a:cubicBezTo>
                    <a:pt x="257" y="45"/>
                    <a:pt x="282" y="118"/>
                    <a:pt x="254" y="189"/>
                  </a:cubicBezTo>
                  <a:cubicBezTo>
                    <a:pt x="223" y="259"/>
                    <a:pt x="150" y="299"/>
                    <a:pt x="88" y="2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129525" y="1769208"/>
            <a:ext cx="6002903" cy="1190436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 baseline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Thank you</a:t>
            </a:r>
          </a:p>
        </p:txBody>
      </p:sp>
      <p:sp>
        <p:nvSpPr>
          <p:cNvPr id="18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129525" y="3030463"/>
            <a:ext cx="5997364" cy="331470"/>
          </a:xfrm>
        </p:spPr>
        <p:txBody>
          <a:bodyPr>
            <a:noAutofit/>
          </a:bodyPr>
          <a:lstStyle>
            <a:lvl1pPr marL="0" indent="0">
              <a:buNone/>
              <a:defRPr sz="1600" b="0" i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Learn more at </a:t>
            </a:r>
            <a:r>
              <a:rPr lang="en-US" dirty="0" err="1" smtClean="0"/>
              <a:t>tanium.com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0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731544"/>
            <a:ext cx="9144000" cy="4119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11230" y="262890"/>
            <a:ext cx="8521541" cy="331470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101820"/>
                </a:solidFill>
              </a:defRPr>
            </a:lvl1pPr>
          </a:lstStyle>
          <a:p>
            <a:pPr lvl="0"/>
            <a:r>
              <a:rPr lang="en-US" dirty="0" smtClean="0"/>
              <a:t>Click to Edit Slide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11230" y="594360"/>
            <a:ext cx="8521541" cy="33147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Slide Subtitle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11230" y="1097756"/>
            <a:ext cx="8522018" cy="33023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577267" y="4898957"/>
            <a:ext cx="134363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0" i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©2017 Tanium. All</a:t>
            </a:r>
            <a:r>
              <a:rPr lang="en-US" sz="525" b="0" i="0" baseline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 rights reserved</a:t>
            </a:r>
            <a:r>
              <a:rPr lang="en-US" sz="525" b="0" i="0" baseline="0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.</a:t>
            </a:r>
            <a:r>
              <a:rPr lang="en-US" sz="525" b="0" i="0" baseline="0" dirty="0" smtClean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fld id="{0D9987C1-0AC5-F248-8DE8-628925CC9D63}" type="slidenum">
              <a:rPr lang="en-US" sz="525" b="1" i="0" baseline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en-US" sz="525" b="1" i="0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227" y="4857440"/>
            <a:ext cx="802396" cy="228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64">
          <p15:clr>
            <a:srgbClr val="FBAE40"/>
          </p15:clr>
        </p15:guide>
        <p15:guide id="2" orient="horz" pos="315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731544"/>
            <a:ext cx="9144000" cy="4119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227" y="4857440"/>
            <a:ext cx="802396" cy="228564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11230" y="262890"/>
            <a:ext cx="8521541" cy="331470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Slide Title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11230" y="594360"/>
            <a:ext cx="8521541" cy="33147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 Slide Subtitle</a:t>
            </a:r>
            <a:endParaRPr lang="en-US" dirty="0" smtClean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577267" y="4898957"/>
            <a:ext cx="134363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0" i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©2017 Tanium. All</a:t>
            </a:r>
            <a:r>
              <a:rPr lang="en-US" sz="525" b="0" i="0" baseline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 rights reserved</a:t>
            </a:r>
            <a:r>
              <a:rPr lang="en-US" sz="525" b="0" i="0" baseline="0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.</a:t>
            </a:r>
            <a:r>
              <a:rPr lang="en-US" sz="525" b="0" i="0" baseline="0" dirty="0" smtClean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fld id="{0D9987C1-0AC5-F248-8DE8-628925CC9D63}" type="slidenum">
              <a:rPr lang="en-US" sz="525" b="1" i="0" baseline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en-US" sz="525" b="1" i="0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lumn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11230" y="1097756"/>
            <a:ext cx="4192190" cy="33023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640581" y="1093243"/>
            <a:ext cx="4192190" cy="3306831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731544"/>
            <a:ext cx="9144000" cy="4119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227" y="4857440"/>
            <a:ext cx="802396" cy="228564"/>
          </a:xfrm>
          <a:prstGeom prst="rect">
            <a:avLst/>
          </a:prstGeom>
        </p:spPr>
      </p:pic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11230" y="262890"/>
            <a:ext cx="8521541" cy="331470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101820"/>
                </a:solidFill>
              </a:defRPr>
            </a:lvl1pPr>
          </a:lstStyle>
          <a:p>
            <a:pPr lvl="0"/>
            <a:r>
              <a:rPr lang="en-US" dirty="0" smtClean="0"/>
              <a:t>Click to Edit Slide Title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11230" y="594360"/>
            <a:ext cx="8521541" cy="33147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Slide Subtitle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572000" y="1097280"/>
            <a:ext cx="0" cy="3302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7577267" y="4898957"/>
            <a:ext cx="134363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0" i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©2017 Tanium. All</a:t>
            </a:r>
            <a:r>
              <a:rPr lang="en-US" sz="525" b="0" i="0" baseline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 rights reserved</a:t>
            </a:r>
            <a:r>
              <a:rPr lang="en-US" sz="525" b="0" i="0" baseline="0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.</a:t>
            </a:r>
            <a:r>
              <a:rPr lang="en-US" sz="525" b="0" i="0" baseline="0" dirty="0" smtClean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fld id="{0D9987C1-0AC5-F248-8DE8-628925CC9D63}" type="slidenum">
              <a:rPr lang="en-US" sz="525" b="1" i="0" baseline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en-US" sz="525" b="1" i="0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731544"/>
            <a:ext cx="9144000" cy="4119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227" y="4857440"/>
            <a:ext cx="802396" cy="228564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11230" y="262890"/>
            <a:ext cx="8521541" cy="331470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Slide Title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11230" y="594360"/>
            <a:ext cx="8521541" cy="33147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 Slide Subtitle</a:t>
            </a:r>
            <a:endParaRPr lang="en-US" dirty="0" smtClean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06083" y="1073750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2191344" y="1073750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876605" y="1073750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561866" y="1073750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7247127" y="1073750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506083" y="2344341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191344" y="2344341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3876605" y="2344341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5561866" y="2344341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7247127" y="2344341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506083" y="3611028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2191344" y="3611028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3876605" y="3611028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5561866" y="3611028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7247127" y="3611028"/>
            <a:ext cx="1437082" cy="98583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Insert Customer Logo Here</a:t>
            </a:r>
            <a:endParaRPr lang="en-US" dirty="0"/>
          </a:p>
        </p:txBody>
      </p:sp>
      <p:sp>
        <p:nvSpPr>
          <p:cNvPr id="30" name="TextBox 29"/>
          <p:cNvSpPr txBox="1"/>
          <p:nvPr userDrawn="1"/>
        </p:nvSpPr>
        <p:spPr>
          <a:xfrm>
            <a:off x="7577267" y="4898957"/>
            <a:ext cx="134363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0" i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©2017 Tanium. All</a:t>
            </a:r>
            <a:r>
              <a:rPr lang="en-US" sz="525" b="0" i="0" baseline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 rights reserved</a:t>
            </a:r>
            <a:r>
              <a:rPr lang="en-US" sz="525" b="0" i="0" baseline="0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.</a:t>
            </a:r>
            <a:r>
              <a:rPr lang="en-US" sz="525" b="0" i="0" baseline="0" dirty="0" smtClean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fld id="{0D9987C1-0AC5-F248-8DE8-628925CC9D63}" type="slidenum">
              <a:rPr lang="en-US" sz="525" b="1" i="0" baseline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en-US" sz="525" b="1" i="0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4731544"/>
            <a:ext cx="9144000" cy="4119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737625" cy="48275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-2444405" y="903337"/>
            <a:ext cx="6281787" cy="1374627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066083" y="1097756"/>
            <a:ext cx="5749458" cy="33023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08660" y="1097756"/>
            <a:ext cx="1920304" cy="32169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FFFFFF"/>
                </a:solidFill>
              </a:defRPr>
            </a:lvl1pPr>
            <a:lvl2pPr marL="130969" indent="0">
              <a:buNone/>
              <a:defRPr sz="1200" b="1">
                <a:solidFill>
                  <a:srgbClr val="FFFFFF"/>
                </a:solidFill>
              </a:defRPr>
            </a:lvl2pPr>
            <a:lvl3pPr marL="261938" indent="0">
              <a:buNone/>
              <a:defRPr sz="1200" b="1">
                <a:solidFill>
                  <a:srgbClr val="FFFFFF"/>
                </a:solidFill>
              </a:defRPr>
            </a:lvl3pPr>
            <a:lvl4pPr marL="433388" indent="0">
              <a:buNone/>
              <a:defRPr sz="1200" b="1">
                <a:solidFill>
                  <a:srgbClr val="FFFFFF"/>
                </a:solidFill>
              </a:defRPr>
            </a:lvl4pPr>
            <a:lvl5pPr marL="603648" indent="0">
              <a:buNone/>
              <a:defRPr sz="1200" b="1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Key Use Cases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227" y="4857440"/>
            <a:ext cx="802396" cy="228564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407988" y="320675"/>
            <a:ext cx="1920875" cy="604838"/>
          </a:xfr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Insert Customer </a:t>
            </a:r>
            <a:br>
              <a:rPr lang="en-US" dirty="0" smtClean="0"/>
            </a:br>
            <a:r>
              <a:rPr lang="en-US" dirty="0" smtClean="0"/>
              <a:t>Logo Here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66084" y="262890"/>
            <a:ext cx="5749458" cy="331470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101820"/>
                </a:solidFill>
              </a:defRPr>
            </a:lvl1pPr>
          </a:lstStyle>
          <a:p>
            <a:pPr lvl="0"/>
            <a:r>
              <a:rPr lang="en-US" dirty="0" smtClean="0"/>
              <a:t>Click to Edit Case Study Slide Title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66084" y="594360"/>
            <a:ext cx="5749458" cy="331470"/>
          </a:xfrm>
        </p:spPr>
        <p:txBody>
          <a:bodyPr>
            <a:normAutofit/>
          </a:bodyPr>
          <a:lstStyle>
            <a:lvl1pPr marL="0" indent="0">
              <a:buNone/>
              <a:defRPr sz="1600" b="0" i="0" baseline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Case Study Slide Subtitle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07987" y="1590650"/>
            <a:ext cx="1920875" cy="1722474"/>
          </a:xfrm>
        </p:spPr>
        <p:txBody>
          <a:bodyPr>
            <a:noAutofit/>
          </a:bodyPr>
          <a:lstStyle>
            <a:lvl1pPr marL="117475" marR="0" indent="-112713" algn="l" defTabSz="685800" rtl="0" eaLnBrk="1" fontAlgn="auto" latinLnBrk="0" hangingPunct="1">
              <a:lnSpc>
                <a:spcPct val="200000"/>
              </a:lnSpc>
              <a:spcBef>
                <a:spcPts val="300"/>
              </a:spcBef>
              <a:spcAft>
                <a:spcPts val="0"/>
              </a:spcAft>
              <a:buClr>
                <a:srgbClr val="DA291C"/>
              </a:buClr>
              <a:buSzPct val="75000"/>
              <a:buFont typeface="Arial" charset="0"/>
              <a:buChar char="•"/>
              <a:tabLst/>
              <a:defRPr sz="1400" b="1" baseline="0">
                <a:solidFill>
                  <a:srgbClr val="FFFFFF"/>
                </a:solidFill>
              </a:defRPr>
            </a:lvl1pPr>
            <a:lvl2pPr marL="130969" indent="0">
              <a:buNone/>
              <a:defRPr sz="1200" b="1">
                <a:solidFill>
                  <a:srgbClr val="FFFFFF"/>
                </a:solidFill>
              </a:defRPr>
            </a:lvl2pPr>
            <a:lvl3pPr marL="261938" indent="0">
              <a:buNone/>
              <a:defRPr sz="1200" b="1">
                <a:solidFill>
                  <a:srgbClr val="FFFFFF"/>
                </a:solidFill>
              </a:defRPr>
            </a:lvl3pPr>
            <a:lvl4pPr marL="433388" indent="0">
              <a:buNone/>
              <a:defRPr sz="1200" b="1">
                <a:solidFill>
                  <a:srgbClr val="FFFFFF"/>
                </a:solidFill>
              </a:defRPr>
            </a:lvl4pPr>
            <a:lvl5pPr marL="603648" indent="0">
              <a:buNone/>
              <a:defRPr sz="1200" b="1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Use Case 1</a:t>
            </a:r>
          </a:p>
          <a:p>
            <a:pPr lvl="0"/>
            <a:r>
              <a:rPr lang="en-US" dirty="0" smtClean="0"/>
              <a:t>Use Case 2</a:t>
            </a:r>
          </a:p>
          <a:p>
            <a:pPr lvl="0"/>
            <a:r>
              <a:rPr lang="en-US" dirty="0" smtClean="0"/>
              <a:t>Use Case 3</a:t>
            </a:r>
          </a:p>
          <a:p>
            <a:pPr lvl="0"/>
            <a:r>
              <a:rPr lang="en-US" dirty="0" smtClean="0"/>
              <a:t>Use Case 4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7577267" y="4898957"/>
            <a:ext cx="134363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0" i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©2017 Tanium. All</a:t>
            </a:r>
            <a:r>
              <a:rPr lang="en-US" sz="525" b="0" i="0" baseline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 rights reserved</a:t>
            </a:r>
            <a:r>
              <a:rPr lang="en-US" sz="525" b="0" i="0" baseline="0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.</a:t>
            </a:r>
            <a:r>
              <a:rPr lang="en-US" sz="525" b="0" i="0" baseline="0" dirty="0" smtClean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fld id="{0D9987C1-0AC5-F248-8DE8-628925CC9D63}" type="slidenum">
              <a:rPr lang="en-US" sz="525" b="1" i="0" baseline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en-US" sz="525" b="1" i="0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84874" y="2455654"/>
            <a:ext cx="6869112" cy="725445"/>
          </a:xfrm>
        </p:spPr>
        <p:txBody>
          <a:bodyPr>
            <a:normAutofit/>
          </a:bodyPr>
          <a:lstStyle>
            <a:lvl1pPr marL="0" marR="0" indent="0" algn="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DA291C"/>
              </a:buClr>
              <a:buSzPct val="75000"/>
              <a:buFont typeface="Arial"/>
              <a:buNone/>
              <a:tabLst/>
              <a:defRPr sz="1600" b="0" i="0" baseline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  <a:lvl2pPr marL="130969" indent="0">
              <a:buNone/>
              <a:defRPr>
                <a:solidFill>
                  <a:srgbClr val="FFFFFF"/>
                </a:solidFill>
              </a:defRPr>
            </a:lvl2pPr>
            <a:lvl3pPr marL="261938" indent="0">
              <a:buNone/>
              <a:defRPr>
                <a:solidFill>
                  <a:srgbClr val="FFFFFF"/>
                </a:solidFill>
              </a:defRPr>
            </a:lvl3pPr>
            <a:lvl4pPr marL="433388" indent="0">
              <a:buNone/>
              <a:defRPr>
                <a:solidFill>
                  <a:srgbClr val="FFFFFF"/>
                </a:solidFill>
              </a:defRPr>
            </a:lvl4pPr>
            <a:lvl5pPr marL="603648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marL="0" marR="0" lvl="0" indent="0" algn="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DA291C"/>
              </a:buClr>
              <a:buSzPct val="75000"/>
              <a:buFont typeface="Arial"/>
              <a:buNone/>
              <a:tabLst/>
              <a:defRPr/>
            </a:pPr>
            <a:r>
              <a:rPr lang="en-US" dirty="0" smtClean="0"/>
              <a:t>Quoted text goes here. Quoted text goes here. Quoted text goes here. Quoted text goes here. Quoted text goes here. Quoted text goes here. Quoted text goes here.</a:t>
            </a:r>
          </a:p>
          <a:p>
            <a:pPr lvl="0"/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268847" y="3400578"/>
            <a:ext cx="3535363" cy="243805"/>
          </a:xfrm>
        </p:spPr>
        <p:txBody>
          <a:bodyPr>
            <a:normAutofit/>
          </a:bodyPr>
          <a:lstStyle>
            <a:lvl1pPr marL="0" indent="0" algn="r">
              <a:buNone/>
              <a:defRPr sz="1100">
                <a:solidFill>
                  <a:srgbClr val="FF0000"/>
                </a:solidFill>
              </a:defRPr>
            </a:lvl1pPr>
            <a:lvl2pPr marL="130969" indent="0">
              <a:buNone/>
              <a:defRPr/>
            </a:lvl2pPr>
            <a:lvl3pPr marL="261938" indent="0">
              <a:buNone/>
              <a:defRPr/>
            </a:lvl3pPr>
            <a:lvl4pPr marL="433388" indent="0">
              <a:buNone/>
              <a:defRPr/>
            </a:lvl4pPr>
            <a:lvl5pPr marL="603648" indent="0">
              <a:buNone/>
              <a:defRPr/>
            </a:lvl5pPr>
          </a:lstStyle>
          <a:p>
            <a:pPr lvl="0"/>
            <a:r>
              <a:rPr lang="en-US" dirty="0" smtClean="0"/>
              <a:t>Click to edit </a:t>
            </a:r>
            <a:r>
              <a:rPr lang="en-US" smtClean="0"/>
              <a:t>quote credit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725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0403" y="1647131"/>
            <a:ext cx="6281787" cy="13746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028"/>
            <a:ext cx="7632192" cy="16410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39"/>
          <a:stretch/>
        </p:blipFill>
        <p:spPr>
          <a:xfrm>
            <a:off x="0" y="1641074"/>
            <a:ext cx="1350402" cy="13806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7738440" y="1982713"/>
            <a:ext cx="1405559" cy="1374627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667137" y="805046"/>
            <a:ext cx="164136" cy="16413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 userDrawn="1"/>
        </p:nvSpPr>
        <p:spPr>
          <a:xfrm>
            <a:off x="1877921" y="1304277"/>
            <a:ext cx="104772" cy="10477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>
            <a:off x="4009550" y="2244415"/>
            <a:ext cx="94859" cy="9485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 userDrawn="1"/>
        </p:nvSpPr>
        <p:spPr>
          <a:xfrm flipV="1">
            <a:off x="5665168" y="2729754"/>
            <a:ext cx="60223" cy="60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 userDrawn="1"/>
        </p:nvSpPr>
        <p:spPr>
          <a:xfrm flipV="1">
            <a:off x="8433954" y="2207268"/>
            <a:ext cx="124151" cy="12414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5205" y="3919702"/>
            <a:ext cx="7276472" cy="331470"/>
          </a:xfrm>
        </p:spPr>
        <p:txBody>
          <a:bodyPr anchor="b">
            <a:noAutofit/>
          </a:bodyPr>
          <a:lstStyle>
            <a:lvl1pPr marL="0" indent="0">
              <a:buNone/>
              <a:defRPr sz="3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Edit Transition Slide Title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85205" y="4280666"/>
            <a:ext cx="5997364" cy="331470"/>
          </a:xfrm>
        </p:spPr>
        <p:txBody>
          <a:bodyPr anchor="t">
            <a:no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Subtitle Goes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0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ransi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 flipV="1">
            <a:off x="5665168" y="2729754"/>
            <a:ext cx="60223" cy="6022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"/>
          <p:cNvSpPr>
            <a:spLocks noChangeArrowheads="1"/>
          </p:cNvSpPr>
          <p:nvPr/>
        </p:nvSpPr>
        <p:spPr bwMode="auto">
          <a:xfrm>
            <a:off x="7198376" y="3101785"/>
            <a:ext cx="68393" cy="70292"/>
          </a:xfrm>
          <a:custGeom>
            <a:avLst/>
            <a:gdLst>
              <a:gd name="T0" fmla="*/ 158 w 159"/>
              <a:gd name="T1" fmla="*/ 82 h 162"/>
              <a:gd name="T2" fmla="*/ 79 w 159"/>
              <a:gd name="T3" fmla="*/ 161 h 162"/>
              <a:gd name="T4" fmla="*/ 0 w 159"/>
              <a:gd name="T5" fmla="*/ 82 h 162"/>
              <a:gd name="T6" fmla="*/ 79 w 159"/>
              <a:gd name="T7" fmla="*/ 3 h 162"/>
              <a:gd name="T8" fmla="*/ 158 w 159"/>
              <a:gd name="T9" fmla="*/ 8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62">
                <a:moveTo>
                  <a:pt x="158" y="82"/>
                </a:moveTo>
                <a:cubicBezTo>
                  <a:pt x="158" y="127"/>
                  <a:pt x="121" y="161"/>
                  <a:pt x="79" y="161"/>
                </a:cubicBezTo>
                <a:cubicBezTo>
                  <a:pt x="34" y="161"/>
                  <a:pt x="0" y="127"/>
                  <a:pt x="0" y="82"/>
                </a:cubicBezTo>
                <a:cubicBezTo>
                  <a:pt x="0" y="37"/>
                  <a:pt x="34" y="3"/>
                  <a:pt x="79" y="3"/>
                </a:cubicBezTo>
                <a:cubicBezTo>
                  <a:pt x="121" y="0"/>
                  <a:pt x="158" y="37"/>
                  <a:pt x="158" y="8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2"/>
          <p:cNvSpPr>
            <a:spLocks noChangeArrowheads="1"/>
          </p:cNvSpPr>
          <p:nvPr/>
        </p:nvSpPr>
        <p:spPr bwMode="auto">
          <a:xfrm>
            <a:off x="6972297" y="3103684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4" y="0"/>
                  <a:pt x="0" y="36"/>
                  <a:pt x="0" y="79"/>
                </a:cubicBezTo>
                <a:cubicBezTo>
                  <a:pt x="0" y="124"/>
                  <a:pt x="36" y="158"/>
                  <a:pt x="79" y="158"/>
                </a:cubicBezTo>
                <a:cubicBezTo>
                  <a:pt x="124" y="158"/>
                  <a:pt x="158" y="121"/>
                  <a:pt x="158" y="79"/>
                </a:cubicBezTo>
                <a:cubicBezTo>
                  <a:pt x="158" y="36"/>
                  <a:pt x="121" y="0"/>
                  <a:pt x="7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3"/>
          <p:cNvSpPr>
            <a:spLocks noChangeArrowheads="1"/>
          </p:cNvSpPr>
          <p:nvPr/>
        </p:nvSpPr>
        <p:spPr bwMode="auto">
          <a:xfrm>
            <a:off x="6748119" y="3107484"/>
            <a:ext cx="66494" cy="66494"/>
          </a:xfrm>
          <a:custGeom>
            <a:avLst/>
            <a:gdLst>
              <a:gd name="T0" fmla="*/ 76 w 156"/>
              <a:gd name="T1" fmla="*/ 0 h 154"/>
              <a:gd name="T2" fmla="*/ 2 w 156"/>
              <a:gd name="T3" fmla="*/ 76 h 154"/>
              <a:gd name="T4" fmla="*/ 79 w 156"/>
              <a:gd name="T5" fmla="*/ 153 h 154"/>
              <a:gd name="T6" fmla="*/ 155 w 156"/>
              <a:gd name="T7" fmla="*/ 76 h 154"/>
              <a:gd name="T8" fmla="*/ 76 w 156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54">
                <a:moveTo>
                  <a:pt x="76" y="0"/>
                </a:moveTo>
                <a:cubicBezTo>
                  <a:pt x="33" y="0"/>
                  <a:pt x="0" y="34"/>
                  <a:pt x="2" y="76"/>
                </a:cubicBezTo>
                <a:cubicBezTo>
                  <a:pt x="2" y="119"/>
                  <a:pt x="37" y="153"/>
                  <a:pt x="79" y="153"/>
                </a:cubicBezTo>
                <a:cubicBezTo>
                  <a:pt x="122" y="153"/>
                  <a:pt x="155" y="119"/>
                  <a:pt x="155" y="76"/>
                </a:cubicBezTo>
                <a:cubicBezTo>
                  <a:pt x="152" y="34"/>
                  <a:pt x="118" y="0"/>
                  <a:pt x="7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4"/>
          <p:cNvSpPr>
            <a:spLocks noChangeArrowheads="1"/>
          </p:cNvSpPr>
          <p:nvPr/>
        </p:nvSpPr>
        <p:spPr bwMode="auto">
          <a:xfrm>
            <a:off x="6550539" y="3134081"/>
            <a:ext cx="9500" cy="9500"/>
          </a:xfrm>
          <a:custGeom>
            <a:avLst/>
            <a:gdLst>
              <a:gd name="T0" fmla="*/ 22 w 23"/>
              <a:gd name="T1" fmla="*/ 12 h 24"/>
              <a:gd name="T2" fmla="*/ 21 w 23"/>
              <a:gd name="T3" fmla="*/ 17 h 24"/>
              <a:gd name="T4" fmla="*/ 17 w 23"/>
              <a:gd name="T5" fmla="*/ 21 h 24"/>
              <a:gd name="T6" fmla="*/ 11 w 23"/>
              <a:gd name="T7" fmla="*/ 23 h 24"/>
              <a:gd name="T8" fmla="*/ 5 w 23"/>
              <a:gd name="T9" fmla="*/ 21 h 24"/>
              <a:gd name="T10" fmla="*/ 1 w 23"/>
              <a:gd name="T11" fmla="*/ 17 h 24"/>
              <a:gd name="T12" fmla="*/ 0 w 23"/>
              <a:gd name="T13" fmla="*/ 12 h 24"/>
              <a:gd name="T14" fmla="*/ 1 w 23"/>
              <a:gd name="T15" fmla="*/ 6 h 24"/>
              <a:gd name="T16" fmla="*/ 5 w 23"/>
              <a:gd name="T17" fmla="*/ 2 h 24"/>
              <a:gd name="T18" fmla="*/ 11 w 23"/>
              <a:gd name="T19" fmla="*/ 0 h 24"/>
              <a:gd name="T20" fmla="*/ 16 w 23"/>
              <a:gd name="T21" fmla="*/ 2 h 24"/>
              <a:gd name="T22" fmla="*/ 21 w 23"/>
              <a:gd name="T23" fmla="*/ 6 h 24"/>
              <a:gd name="T24" fmla="*/ 22 w 23"/>
              <a:gd name="T25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24">
                <a:moveTo>
                  <a:pt x="22" y="12"/>
                </a:moveTo>
                <a:cubicBezTo>
                  <a:pt x="22" y="14"/>
                  <a:pt x="22" y="15"/>
                  <a:pt x="21" y="17"/>
                </a:cubicBezTo>
                <a:cubicBezTo>
                  <a:pt x="20" y="19"/>
                  <a:pt x="19" y="20"/>
                  <a:pt x="17" y="21"/>
                </a:cubicBezTo>
                <a:cubicBezTo>
                  <a:pt x="16" y="22"/>
                  <a:pt x="13" y="23"/>
                  <a:pt x="11" y="23"/>
                </a:cubicBezTo>
                <a:cubicBezTo>
                  <a:pt x="9" y="23"/>
                  <a:pt x="7" y="22"/>
                  <a:pt x="5" y="21"/>
                </a:cubicBezTo>
                <a:cubicBezTo>
                  <a:pt x="3" y="20"/>
                  <a:pt x="2" y="19"/>
                  <a:pt x="1" y="17"/>
                </a:cubicBezTo>
                <a:cubicBezTo>
                  <a:pt x="0" y="15"/>
                  <a:pt x="0" y="14"/>
                  <a:pt x="0" y="12"/>
                </a:cubicBezTo>
                <a:cubicBezTo>
                  <a:pt x="0" y="10"/>
                  <a:pt x="0" y="8"/>
                  <a:pt x="1" y="6"/>
                </a:cubicBezTo>
                <a:cubicBezTo>
                  <a:pt x="2" y="4"/>
                  <a:pt x="3" y="3"/>
                  <a:pt x="5" y="2"/>
                </a:cubicBezTo>
                <a:cubicBezTo>
                  <a:pt x="7" y="1"/>
                  <a:pt x="9" y="0"/>
                  <a:pt x="11" y="0"/>
                </a:cubicBezTo>
                <a:cubicBezTo>
                  <a:pt x="13" y="0"/>
                  <a:pt x="15" y="1"/>
                  <a:pt x="16" y="2"/>
                </a:cubicBezTo>
                <a:cubicBezTo>
                  <a:pt x="18" y="3"/>
                  <a:pt x="20" y="4"/>
                  <a:pt x="21" y="6"/>
                </a:cubicBezTo>
                <a:cubicBezTo>
                  <a:pt x="22" y="8"/>
                  <a:pt x="22" y="9"/>
                  <a:pt x="22" y="1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5"/>
          <p:cNvSpPr>
            <a:spLocks noChangeArrowheads="1"/>
          </p:cNvSpPr>
          <p:nvPr/>
        </p:nvSpPr>
        <p:spPr bwMode="auto">
          <a:xfrm>
            <a:off x="6328261" y="3137881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8 h 18"/>
              <a:gd name="T4" fmla="*/ 9 w 18"/>
              <a:gd name="T5" fmla="*/ 17 h 18"/>
              <a:gd name="T6" fmla="*/ 17 w 18"/>
              <a:gd name="T7" fmla="*/ 8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4"/>
                  <a:pt x="3" y="17"/>
                  <a:pt x="9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5"/>
                  <a:pt x="14" y="0"/>
                  <a:pt x="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6"/>
          <p:cNvSpPr>
            <a:spLocks noChangeArrowheads="1"/>
          </p:cNvSpPr>
          <p:nvPr/>
        </p:nvSpPr>
        <p:spPr bwMode="auto">
          <a:xfrm>
            <a:off x="6102183" y="3139782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9 h 18"/>
              <a:gd name="T4" fmla="*/ 9 w 18"/>
              <a:gd name="T5" fmla="*/ 17 h 18"/>
              <a:gd name="T6" fmla="*/ 17 w 18"/>
              <a:gd name="T7" fmla="*/ 9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3"/>
                  <a:pt x="0" y="9"/>
                </a:cubicBezTo>
                <a:cubicBezTo>
                  <a:pt x="0" y="12"/>
                  <a:pt x="3" y="17"/>
                  <a:pt x="9" y="17"/>
                </a:cubicBezTo>
                <a:cubicBezTo>
                  <a:pt x="11" y="17"/>
                  <a:pt x="17" y="15"/>
                  <a:pt x="17" y="9"/>
                </a:cubicBezTo>
                <a:cubicBezTo>
                  <a:pt x="17" y="3"/>
                  <a:pt x="11" y="0"/>
                  <a:pt x="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7"/>
          <p:cNvSpPr>
            <a:spLocks noChangeArrowheads="1"/>
          </p:cNvSpPr>
          <p:nvPr/>
        </p:nvSpPr>
        <p:spPr bwMode="auto">
          <a:xfrm>
            <a:off x="5870406" y="3132182"/>
            <a:ext cx="22798" cy="22798"/>
          </a:xfrm>
          <a:custGeom>
            <a:avLst/>
            <a:gdLst>
              <a:gd name="T0" fmla="*/ 25 w 52"/>
              <a:gd name="T1" fmla="*/ 0 h 51"/>
              <a:gd name="T2" fmla="*/ 0 w 52"/>
              <a:gd name="T3" fmla="*/ 25 h 51"/>
              <a:gd name="T4" fmla="*/ 25 w 52"/>
              <a:gd name="T5" fmla="*/ 50 h 51"/>
              <a:gd name="T6" fmla="*/ 51 w 52"/>
              <a:gd name="T7" fmla="*/ 25 h 51"/>
              <a:gd name="T8" fmla="*/ 25 w 52"/>
              <a:gd name="T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1">
                <a:moveTo>
                  <a:pt x="25" y="0"/>
                </a:moveTo>
                <a:cubicBezTo>
                  <a:pt x="11" y="0"/>
                  <a:pt x="0" y="11"/>
                  <a:pt x="0" y="25"/>
                </a:cubicBezTo>
                <a:cubicBezTo>
                  <a:pt x="0" y="39"/>
                  <a:pt x="11" y="50"/>
                  <a:pt x="25" y="50"/>
                </a:cubicBezTo>
                <a:cubicBezTo>
                  <a:pt x="40" y="50"/>
                  <a:pt x="51" y="39"/>
                  <a:pt x="51" y="25"/>
                </a:cubicBezTo>
                <a:cubicBezTo>
                  <a:pt x="48" y="11"/>
                  <a:pt x="37" y="0"/>
                  <a:pt x="2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8"/>
          <p:cNvSpPr>
            <a:spLocks noChangeArrowheads="1"/>
          </p:cNvSpPr>
          <p:nvPr/>
        </p:nvSpPr>
        <p:spPr bwMode="auto">
          <a:xfrm>
            <a:off x="5634829" y="3124583"/>
            <a:ext cx="39897" cy="39895"/>
          </a:xfrm>
          <a:custGeom>
            <a:avLst/>
            <a:gdLst>
              <a:gd name="T0" fmla="*/ 46 w 92"/>
              <a:gd name="T1" fmla="*/ 0 h 91"/>
              <a:gd name="T2" fmla="*/ 0 w 92"/>
              <a:gd name="T3" fmla="*/ 45 h 91"/>
              <a:gd name="T4" fmla="*/ 46 w 92"/>
              <a:gd name="T5" fmla="*/ 90 h 91"/>
              <a:gd name="T6" fmla="*/ 91 w 92"/>
              <a:gd name="T7" fmla="*/ 45 h 91"/>
              <a:gd name="T8" fmla="*/ 46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6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6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9"/>
          <p:cNvSpPr>
            <a:spLocks noChangeArrowheads="1"/>
          </p:cNvSpPr>
          <p:nvPr/>
        </p:nvSpPr>
        <p:spPr bwMode="auto">
          <a:xfrm>
            <a:off x="5429649" y="3145480"/>
            <a:ext cx="1900" cy="1900"/>
          </a:xfrm>
          <a:custGeom>
            <a:avLst/>
            <a:gdLst>
              <a:gd name="T0" fmla="*/ 2 w 6"/>
              <a:gd name="T1" fmla="*/ 0 h 6"/>
              <a:gd name="T2" fmla="*/ 2 w 6"/>
              <a:gd name="T3" fmla="*/ 0 h 6"/>
              <a:gd name="T4" fmla="*/ 2 w 6"/>
              <a:gd name="T5" fmla="*/ 5 h 6"/>
              <a:gd name="T6" fmla="*/ 5 w 6"/>
              <a:gd name="T7" fmla="*/ 3 h 6"/>
              <a:gd name="T8" fmla="*/ 2 w 6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2" y="0"/>
                </a:moveTo>
                <a:cubicBezTo>
                  <a:pt x="2" y="0"/>
                  <a:pt x="0" y="0"/>
                  <a:pt x="2" y="0"/>
                </a:cubicBezTo>
                <a:cubicBezTo>
                  <a:pt x="0" y="5"/>
                  <a:pt x="2" y="5"/>
                  <a:pt x="2" y="5"/>
                </a:cubicBezTo>
                <a:cubicBezTo>
                  <a:pt x="5" y="5"/>
                  <a:pt x="5" y="5"/>
                  <a:pt x="5" y="3"/>
                </a:cubicBezTo>
                <a:cubicBezTo>
                  <a:pt x="5" y="0"/>
                  <a:pt x="5" y="0"/>
                  <a:pt x="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10"/>
          <p:cNvSpPr>
            <a:spLocks noChangeArrowheads="1"/>
          </p:cNvSpPr>
          <p:nvPr/>
        </p:nvSpPr>
        <p:spPr bwMode="auto">
          <a:xfrm>
            <a:off x="5203572" y="3145480"/>
            <a:ext cx="1899" cy="1900"/>
          </a:xfrm>
          <a:custGeom>
            <a:avLst/>
            <a:gdLst>
              <a:gd name="T0" fmla="*/ 2 w 6"/>
              <a:gd name="T1" fmla="*/ 0 h 6"/>
              <a:gd name="T2" fmla="*/ 0 w 6"/>
              <a:gd name="T3" fmla="*/ 2 h 6"/>
              <a:gd name="T4" fmla="*/ 2 w 6"/>
              <a:gd name="T5" fmla="*/ 5 h 6"/>
              <a:gd name="T6" fmla="*/ 2 w 6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2" y="0"/>
                </a:moveTo>
                <a:cubicBezTo>
                  <a:pt x="0" y="0"/>
                  <a:pt x="0" y="0"/>
                  <a:pt x="0" y="2"/>
                </a:cubicBezTo>
                <a:cubicBezTo>
                  <a:pt x="0" y="5"/>
                  <a:pt x="2" y="5"/>
                  <a:pt x="2" y="5"/>
                </a:cubicBezTo>
                <a:cubicBezTo>
                  <a:pt x="2" y="5"/>
                  <a:pt x="5" y="2"/>
                  <a:pt x="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11"/>
          <p:cNvSpPr>
            <a:spLocks noChangeArrowheads="1"/>
          </p:cNvSpPr>
          <p:nvPr/>
        </p:nvSpPr>
        <p:spPr bwMode="auto">
          <a:xfrm>
            <a:off x="4979394" y="3145480"/>
            <a:ext cx="3800" cy="3800"/>
          </a:xfrm>
          <a:custGeom>
            <a:avLst/>
            <a:gdLst>
              <a:gd name="T0" fmla="*/ 3 w 10"/>
              <a:gd name="T1" fmla="*/ 0 h 9"/>
              <a:gd name="T2" fmla="*/ 0 w 10"/>
              <a:gd name="T3" fmla="*/ 5 h 9"/>
              <a:gd name="T4" fmla="*/ 3 w 10"/>
              <a:gd name="T5" fmla="*/ 8 h 9"/>
              <a:gd name="T6" fmla="*/ 9 w 10"/>
              <a:gd name="T7" fmla="*/ 5 h 9"/>
              <a:gd name="T8" fmla="*/ 3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3" y="0"/>
                </a:moveTo>
                <a:cubicBezTo>
                  <a:pt x="0" y="0"/>
                  <a:pt x="0" y="2"/>
                  <a:pt x="0" y="5"/>
                </a:cubicBezTo>
                <a:cubicBezTo>
                  <a:pt x="0" y="8"/>
                  <a:pt x="3" y="8"/>
                  <a:pt x="3" y="8"/>
                </a:cubicBezTo>
                <a:cubicBezTo>
                  <a:pt x="6" y="8"/>
                  <a:pt x="9" y="5"/>
                  <a:pt x="9" y="5"/>
                </a:cubicBezTo>
                <a:cubicBezTo>
                  <a:pt x="6" y="2"/>
                  <a:pt x="6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12"/>
          <p:cNvSpPr>
            <a:spLocks noChangeArrowheads="1"/>
          </p:cNvSpPr>
          <p:nvPr/>
        </p:nvSpPr>
        <p:spPr bwMode="auto">
          <a:xfrm>
            <a:off x="4751416" y="3145480"/>
            <a:ext cx="7599" cy="7599"/>
          </a:xfrm>
          <a:custGeom>
            <a:avLst/>
            <a:gdLst>
              <a:gd name="T0" fmla="*/ 8 w 18"/>
              <a:gd name="T1" fmla="*/ 0 h 17"/>
              <a:gd name="T2" fmla="*/ 0 w 18"/>
              <a:gd name="T3" fmla="*/ 8 h 17"/>
              <a:gd name="T4" fmla="*/ 8 w 18"/>
              <a:gd name="T5" fmla="*/ 16 h 17"/>
              <a:gd name="T6" fmla="*/ 17 w 18"/>
              <a:gd name="T7" fmla="*/ 8 h 17"/>
              <a:gd name="T8" fmla="*/ 8 w 18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7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4"/>
                  <a:pt x="5" y="16"/>
                  <a:pt x="8" y="16"/>
                </a:cubicBezTo>
                <a:cubicBezTo>
                  <a:pt x="14" y="16"/>
                  <a:pt x="17" y="14"/>
                  <a:pt x="17" y="8"/>
                </a:cubicBezTo>
                <a:cubicBezTo>
                  <a:pt x="17" y="2"/>
                  <a:pt x="11" y="0"/>
                  <a:pt x="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13"/>
          <p:cNvSpPr>
            <a:spLocks noChangeArrowheads="1"/>
          </p:cNvSpPr>
          <p:nvPr/>
        </p:nvSpPr>
        <p:spPr bwMode="auto">
          <a:xfrm>
            <a:off x="4510139" y="3130282"/>
            <a:ext cx="37996" cy="36097"/>
          </a:xfrm>
          <a:custGeom>
            <a:avLst/>
            <a:gdLst>
              <a:gd name="T0" fmla="*/ 42 w 88"/>
              <a:gd name="T1" fmla="*/ 0 h 85"/>
              <a:gd name="T2" fmla="*/ 0 w 88"/>
              <a:gd name="T3" fmla="*/ 42 h 85"/>
              <a:gd name="T4" fmla="*/ 42 w 88"/>
              <a:gd name="T5" fmla="*/ 84 h 85"/>
              <a:gd name="T6" fmla="*/ 85 w 88"/>
              <a:gd name="T7" fmla="*/ 39 h 85"/>
              <a:gd name="T8" fmla="*/ 42 w 88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5">
                <a:moveTo>
                  <a:pt x="42" y="0"/>
                </a:moveTo>
                <a:cubicBezTo>
                  <a:pt x="17" y="0"/>
                  <a:pt x="0" y="19"/>
                  <a:pt x="0" y="42"/>
                </a:cubicBezTo>
                <a:cubicBezTo>
                  <a:pt x="0" y="67"/>
                  <a:pt x="20" y="84"/>
                  <a:pt x="42" y="84"/>
                </a:cubicBezTo>
                <a:cubicBezTo>
                  <a:pt x="68" y="84"/>
                  <a:pt x="85" y="65"/>
                  <a:pt x="85" y="39"/>
                </a:cubicBezTo>
                <a:cubicBezTo>
                  <a:pt x="87" y="19"/>
                  <a:pt x="68" y="0"/>
                  <a:pt x="4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14"/>
          <p:cNvSpPr>
            <a:spLocks noChangeArrowheads="1"/>
          </p:cNvSpPr>
          <p:nvPr/>
        </p:nvSpPr>
        <p:spPr bwMode="auto">
          <a:xfrm>
            <a:off x="4287862" y="3135982"/>
            <a:ext cx="32296" cy="32296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15"/>
          <p:cNvSpPr>
            <a:spLocks noChangeArrowheads="1"/>
          </p:cNvSpPr>
          <p:nvPr/>
        </p:nvSpPr>
        <p:spPr bwMode="auto">
          <a:xfrm>
            <a:off x="4078882" y="3151180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1"/>
                  <a:pt x="0" y="3"/>
                </a:cubicBezTo>
                <a:cubicBezTo>
                  <a:pt x="0" y="6"/>
                  <a:pt x="3" y="5"/>
                  <a:pt x="3" y="5"/>
                </a:cubicBezTo>
                <a:cubicBezTo>
                  <a:pt x="6" y="5"/>
                  <a:pt x="6" y="5"/>
                  <a:pt x="6" y="3"/>
                </a:cubicBezTo>
                <a:cubicBezTo>
                  <a:pt x="6" y="3"/>
                  <a:pt x="6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16"/>
          <p:cNvSpPr>
            <a:spLocks noChangeArrowheads="1"/>
          </p:cNvSpPr>
          <p:nvPr/>
        </p:nvSpPr>
        <p:spPr bwMode="auto">
          <a:xfrm>
            <a:off x="3852804" y="3151180"/>
            <a:ext cx="3800" cy="1899"/>
          </a:xfrm>
          <a:custGeom>
            <a:avLst/>
            <a:gdLst>
              <a:gd name="T0" fmla="*/ 3 w 7"/>
              <a:gd name="T1" fmla="*/ 0 h 6"/>
              <a:gd name="T2" fmla="*/ 0 w 7"/>
              <a:gd name="T3" fmla="*/ 2 h 6"/>
              <a:gd name="T4" fmla="*/ 3 w 7"/>
              <a:gd name="T5" fmla="*/ 5 h 6"/>
              <a:gd name="T6" fmla="*/ 3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3" y="0"/>
                </a:moveTo>
                <a:cubicBezTo>
                  <a:pt x="0" y="0"/>
                  <a:pt x="0" y="0"/>
                  <a:pt x="0" y="2"/>
                </a:cubicBez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5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17"/>
          <p:cNvSpPr>
            <a:spLocks noChangeArrowheads="1"/>
          </p:cNvSpPr>
          <p:nvPr/>
        </p:nvSpPr>
        <p:spPr bwMode="auto">
          <a:xfrm>
            <a:off x="3628626" y="3153080"/>
            <a:ext cx="3800" cy="3800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3" y="0"/>
                </a:cubicBezTo>
                <a:cubicBezTo>
                  <a:pt x="0" y="6"/>
                  <a:pt x="3" y="6"/>
                  <a:pt x="3" y="6"/>
                </a:cubicBezTo>
                <a:cubicBezTo>
                  <a:pt x="6" y="6"/>
                  <a:pt x="6" y="6"/>
                  <a:pt x="6" y="3"/>
                </a:cubicBezTo>
                <a:lnTo>
                  <a:pt x="3" y="0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18"/>
          <p:cNvSpPr>
            <a:spLocks noChangeArrowheads="1"/>
          </p:cNvSpPr>
          <p:nvPr/>
        </p:nvSpPr>
        <p:spPr bwMode="auto">
          <a:xfrm>
            <a:off x="18981" y="316447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9" y="0"/>
                  <a:pt x="0" y="9"/>
                  <a:pt x="0" y="17"/>
                </a:cubicBezTo>
                <a:cubicBezTo>
                  <a:pt x="0" y="26"/>
                  <a:pt x="9" y="34"/>
                  <a:pt x="17" y="34"/>
                </a:cubicBezTo>
                <a:cubicBezTo>
                  <a:pt x="26" y="34"/>
                  <a:pt x="34" y="25"/>
                  <a:pt x="34" y="17"/>
                </a:cubicBezTo>
                <a:cubicBezTo>
                  <a:pt x="34" y="8"/>
                  <a:pt x="28" y="0"/>
                  <a:pt x="1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19"/>
          <p:cNvSpPr>
            <a:spLocks noChangeArrowheads="1"/>
          </p:cNvSpPr>
          <p:nvPr/>
        </p:nvSpPr>
        <p:spPr bwMode="auto">
          <a:xfrm>
            <a:off x="7188876" y="2870008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6" y="195"/>
                  <a:pt x="99" y="195"/>
                </a:cubicBezTo>
                <a:cubicBezTo>
                  <a:pt x="153" y="195"/>
                  <a:pt x="195" y="150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20"/>
          <p:cNvSpPr>
            <a:spLocks noChangeArrowheads="1"/>
          </p:cNvSpPr>
          <p:nvPr/>
        </p:nvSpPr>
        <p:spPr bwMode="auto">
          <a:xfrm>
            <a:off x="6964698" y="2871907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6" y="195"/>
                  <a:pt x="99" y="195"/>
                </a:cubicBezTo>
                <a:cubicBezTo>
                  <a:pt x="153" y="195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21"/>
          <p:cNvSpPr>
            <a:spLocks noChangeArrowheads="1"/>
          </p:cNvSpPr>
          <p:nvPr/>
        </p:nvSpPr>
        <p:spPr bwMode="auto">
          <a:xfrm>
            <a:off x="6727222" y="2860508"/>
            <a:ext cx="104489" cy="104490"/>
          </a:xfrm>
          <a:custGeom>
            <a:avLst/>
            <a:gdLst>
              <a:gd name="T0" fmla="*/ 121 w 243"/>
              <a:gd name="T1" fmla="*/ 0 h 244"/>
              <a:gd name="T2" fmla="*/ 0 w 243"/>
              <a:gd name="T3" fmla="*/ 122 h 244"/>
              <a:gd name="T4" fmla="*/ 121 w 243"/>
              <a:gd name="T5" fmla="*/ 243 h 244"/>
              <a:gd name="T6" fmla="*/ 242 w 243"/>
              <a:gd name="T7" fmla="*/ 122 h 244"/>
              <a:gd name="T8" fmla="*/ 121 w 243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3" h="244">
                <a:moveTo>
                  <a:pt x="121" y="0"/>
                </a:moveTo>
                <a:cubicBezTo>
                  <a:pt x="53" y="0"/>
                  <a:pt x="0" y="54"/>
                  <a:pt x="0" y="122"/>
                </a:cubicBezTo>
                <a:cubicBezTo>
                  <a:pt x="0" y="189"/>
                  <a:pt x="56" y="243"/>
                  <a:pt x="121" y="243"/>
                </a:cubicBezTo>
                <a:cubicBezTo>
                  <a:pt x="189" y="243"/>
                  <a:pt x="242" y="186"/>
                  <a:pt x="242" y="122"/>
                </a:cubicBezTo>
                <a:cubicBezTo>
                  <a:pt x="242" y="54"/>
                  <a:pt x="189" y="0"/>
                  <a:pt x="12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22"/>
          <p:cNvSpPr>
            <a:spLocks noChangeArrowheads="1"/>
          </p:cNvSpPr>
          <p:nvPr/>
        </p:nvSpPr>
        <p:spPr bwMode="auto">
          <a:xfrm>
            <a:off x="6499244" y="2860508"/>
            <a:ext cx="112088" cy="112090"/>
          </a:xfrm>
          <a:custGeom>
            <a:avLst/>
            <a:gdLst>
              <a:gd name="T0" fmla="*/ 127 w 258"/>
              <a:gd name="T1" fmla="*/ 3 h 258"/>
              <a:gd name="T2" fmla="*/ 3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3"/>
                </a:moveTo>
                <a:cubicBezTo>
                  <a:pt x="56" y="3"/>
                  <a:pt x="0" y="60"/>
                  <a:pt x="3" y="130"/>
                </a:cubicBezTo>
                <a:cubicBezTo>
                  <a:pt x="3" y="201"/>
                  <a:pt x="60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57"/>
                  <a:pt x="197" y="0"/>
                  <a:pt x="127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23"/>
          <p:cNvSpPr>
            <a:spLocks noChangeArrowheads="1"/>
          </p:cNvSpPr>
          <p:nvPr/>
        </p:nvSpPr>
        <p:spPr bwMode="auto">
          <a:xfrm>
            <a:off x="6309263" y="2894705"/>
            <a:ext cx="43695" cy="43696"/>
          </a:xfrm>
          <a:custGeom>
            <a:avLst/>
            <a:gdLst>
              <a:gd name="T0" fmla="*/ 48 w 100"/>
              <a:gd name="T1" fmla="*/ 0 h 100"/>
              <a:gd name="T2" fmla="*/ 0 w 100"/>
              <a:gd name="T3" fmla="*/ 51 h 100"/>
              <a:gd name="T4" fmla="*/ 48 w 100"/>
              <a:gd name="T5" fmla="*/ 99 h 100"/>
              <a:gd name="T6" fmla="*/ 96 w 100"/>
              <a:gd name="T7" fmla="*/ 51 h 100"/>
              <a:gd name="T8" fmla="*/ 48 w 100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100">
                <a:moveTo>
                  <a:pt x="48" y="0"/>
                </a:moveTo>
                <a:cubicBezTo>
                  <a:pt x="20" y="0"/>
                  <a:pt x="0" y="23"/>
                  <a:pt x="0" y="51"/>
                </a:cubicBezTo>
                <a:cubicBezTo>
                  <a:pt x="0" y="79"/>
                  <a:pt x="22" y="99"/>
                  <a:pt x="48" y="99"/>
                </a:cubicBezTo>
                <a:cubicBezTo>
                  <a:pt x="76" y="99"/>
                  <a:pt x="96" y="76"/>
                  <a:pt x="96" y="51"/>
                </a:cubicBezTo>
                <a:cubicBezTo>
                  <a:pt x="99" y="20"/>
                  <a:pt x="76" y="0"/>
                  <a:pt x="4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24"/>
          <p:cNvSpPr>
            <a:spLocks noChangeArrowheads="1"/>
          </p:cNvSpPr>
          <p:nvPr/>
        </p:nvSpPr>
        <p:spPr bwMode="auto">
          <a:xfrm>
            <a:off x="6102183" y="2913703"/>
            <a:ext cx="5700" cy="5700"/>
          </a:xfrm>
          <a:custGeom>
            <a:avLst/>
            <a:gdLst>
              <a:gd name="T0" fmla="*/ 6 w 12"/>
              <a:gd name="T1" fmla="*/ 0 h 13"/>
              <a:gd name="T2" fmla="*/ 0 w 12"/>
              <a:gd name="T3" fmla="*/ 6 h 13"/>
              <a:gd name="T4" fmla="*/ 6 w 12"/>
              <a:gd name="T5" fmla="*/ 12 h 13"/>
              <a:gd name="T6" fmla="*/ 11 w 12"/>
              <a:gd name="T7" fmla="*/ 6 h 13"/>
              <a:gd name="T8" fmla="*/ 6 w 12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1" y="9"/>
                  <a:pt x="11" y="6"/>
                </a:cubicBezTo>
                <a:cubicBezTo>
                  <a:pt x="11" y="3"/>
                  <a:pt x="9" y="0"/>
                  <a:pt x="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25"/>
          <p:cNvSpPr>
            <a:spLocks noChangeArrowheads="1"/>
          </p:cNvSpPr>
          <p:nvPr/>
        </p:nvSpPr>
        <p:spPr bwMode="auto">
          <a:xfrm>
            <a:off x="5866606" y="2904205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26"/>
          <p:cNvSpPr>
            <a:spLocks noChangeArrowheads="1"/>
          </p:cNvSpPr>
          <p:nvPr/>
        </p:nvSpPr>
        <p:spPr bwMode="auto">
          <a:xfrm>
            <a:off x="5631029" y="2894705"/>
            <a:ext cx="47496" cy="47496"/>
          </a:xfrm>
          <a:custGeom>
            <a:avLst/>
            <a:gdLst>
              <a:gd name="T0" fmla="*/ 54 w 111"/>
              <a:gd name="T1" fmla="*/ 0 h 111"/>
              <a:gd name="T2" fmla="*/ 0 w 111"/>
              <a:gd name="T3" fmla="*/ 57 h 111"/>
              <a:gd name="T4" fmla="*/ 57 w 111"/>
              <a:gd name="T5" fmla="*/ 110 h 111"/>
              <a:gd name="T6" fmla="*/ 110 w 111"/>
              <a:gd name="T7" fmla="*/ 54 h 111"/>
              <a:gd name="T8" fmla="*/ 54 w 111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1">
                <a:moveTo>
                  <a:pt x="54" y="0"/>
                </a:moveTo>
                <a:cubicBezTo>
                  <a:pt x="23" y="0"/>
                  <a:pt x="0" y="26"/>
                  <a:pt x="0" y="57"/>
                </a:cubicBezTo>
                <a:cubicBezTo>
                  <a:pt x="0" y="88"/>
                  <a:pt x="26" y="110"/>
                  <a:pt x="57" y="110"/>
                </a:cubicBezTo>
                <a:cubicBezTo>
                  <a:pt x="89" y="110"/>
                  <a:pt x="110" y="85"/>
                  <a:pt x="110" y="54"/>
                </a:cubicBezTo>
                <a:cubicBezTo>
                  <a:pt x="110" y="26"/>
                  <a:pt x="85" y="0"/>
                  <a:pt x="5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27"/>
          <p:cNvSpPr>
            <a:spLocks noChangeArrowheads="1"/>
          </p:cNvSpPr>
          <p:nvPr/>
        </p:nvSpPr>
        <p:spPr bwMode="auto">
          <a:xfrm>
            <a:off x="5401152" y="2890905"/>
            <a:ext cx="56994" cy="56994"/>
          </a:xfrm>
          <a:custGeom>
            <a:avLst/>
            <a:gdLst>
              <a:gd name="T0" fmla="*/ 65 w 131"/>
              <a:gd name="T1" fmla="*/ 3 h 133"/>
              <a:gd name="T2" fmla="*/ 0 w 131"/>
              <a:gd name="T3" fmla="*/ 67 h 133"/>
              <a:gd name="T4" fmla="*/ 65 w 131"/>
              <a:gd name="T5" fmla="*/ 132 h 133"/>
              <a:gd name="T6" fmla="*/ 130 w 131"/>
              <a:gd name="T7" fmla="*/ 67 h 133"/>
              <a:gd name="T8" fmla="*/ 65 w 131"/>
              <a:gd name="T9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3">
                <a:moveTo>
                  <a:pt x="65" y="3"/>
                </a:moveTo>
                <a:cubicBezTo>
                  <a:pt x="28" y="3"/>
                  <a:pt x="0" y="31"/>
                  <a:pt x="0" y="67"/>
                </a:cubicBezTo>
                <a:cubicBezTo>
                  <a:pt x="0" y="104"/>
                  <a:pt x="29" y="132"/>
                  <a:pt x="65" y="132"/>
                </a:cubicBezTo>
                <a:cubicBezTo>
                  <a:pt x="102" y="132"/>
                  <a:pt x="130" y="104"/>
                  <a:pt x="130" y="67"/>
                </a:cubicBezTo>
                <a:cubicBezTo>
                  <a:pt x="130" y="31"/>
                  <a:pt x="101" y="0"/>
                  <a:pt x="65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28"/>
          <p:cNvSpPr>
            <a:spLocks noChangeArrowheads="1"/>
          </p:cNvSpPr>
          <p:nvPr/>
        </p:nvSpPr>
        <p:spPr bwMode="auto">
          <a:xfrm>
            <a:off x="5171274" y="2889006"/>
            <a:ext cx="66494" cy="66493"/>
          </a:xfrm>
          <a:custGeom>
            <a:avLst/>
            <a:gdLst>
              <a:gd name="T0" fmla="*/ 153 w 154"/>
              <a:gd name="T1" fmla="*/ 76 h 154"/>
              <a:gd name="T2" fmla="*/ 143 w 154"/>
              <a:gd name="T3" fmla="*/ 114 h 154"/>
              <a:gd name="T4" fmla="*/ 115 w 154"/>
              <a:gd name="T5" fmla="*/ 142 h 154"/>
              <a:gd name="T6" fmla="*/ 77 w 154"/>
              <a:gd name="T7" fmla="*/ 153 h 154"/>
              <a:gd name="T8" fmla="*/ 39 w 154"/>
              <a:gd name="T9" fmla="*/ 143 h 154"/>
              <a:gd name="T10" fmla="*/ 11 w 154"/>
              <a:gd name="T11" fmla="*/ 115 h 154"/>
              <a:gd name="T12" fmla="*/ 0 w 154"/>
              <a:gd name="T13" fmla="*/ 77 h 154"/>
              <a:gd name="T14" fmla="*/ 11 w 154"/>
              <a:gd name="T15" fmla="*/ 39 h 154"/>
              <a:gd name="T16" fmla="*/ 38 w 154"/>
              <a:gd name="T17" fmla="*/ 11 h 154"/>
              <a:gd name="T18" fmla="*/ 76 w 154"/>
              <a:gd name="T19" fmla="*/ 0 h 154"/>
              <a:gd name="T20" fmla="*/ 114 w 154"/>
              <a:gd name="T21" fmla="*/ 10 h 154"/>
              <a:gd name="T22" fmla="*/ 142 w 154"/>
              <a:gd name="T23" fmla="*/ 38 h 154"/>
              <a:gd name="T24" fmla="*/ 153 w 154"/>
              <a:gd name="T25" fmla="*/ 7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54">
                <a:moveTo>
                  <a:pt x="153" y="76"/>
                </a:moveTo>
                <a:cubicBezTo>
                  <a:pt x="153" y="90"/>
                  <a:pt x="150" y="102"/>
                  <a:pt x="143" y="114"/>
                </a:cubicBezTo>
                <a:cubicBezTo>
                  <a:pt x="136" y="126"/>
                  <a:pt x="127" y="135"/>
                  <a:pt x="115" y="142"/>
                </a:cubicBezTo>
                <a:cubicBezTo>
                  <a:pt x="103" y="149"/>
                  <a:pt x="91" y="153"/>
                  <a:pt x="77" y="153"/>
                </a:cubicBezTo>
                <a:cubicBezTo>
                  <a:pt x="63" y="153"/>
                  <a:pt x="51" y="150"/>
                  <a:pt x="39" y="143"/>
                </a:cubicBezTo>
                <a:cubicBezTo>
                  <a:pt x="27" y="136"/>
                  <a:pt x="18" y="127"/>
                  <a:pt x="11" y="115"/>
                </a:cubicBezTo>
                <a:cubicBezTo>
                  <a:pt x="4" y="103"/>
                  <a:pt x="1" y="91"/>
                  <a:pt x="0" y="77"/>
                </a:cubicBezTo>
                <a:cubicBezTo>
                  <a:pt x="0" y="63"/>
                  <a:pt x="5" y="52"/>
                  <a:pt x="11" y="39"/>
                </a:cubicBezTo>
                <a:cubicBezTo>
                  <a:pt x="18" y="27"/>
                  <a:pt x="26" y="18"/>
                  <a:pt x="38" y="11"/>
                </a:cubicBezTo>
                <a:cubicBezTo>
                  <a:pt x="50" y="4"/>
                  <a:pt x="62" y="0"/>
                  <a:pt x="76" y="0"/>
                </a:cubicBezTo>
                <a:cubicBezTo>
                  <a:pt x="90" y="0"/>
                  <a:pt x="102" y="3"/>
                  <a:pt x="114" y="10"/>
                </a:cubicBezTo>
                <a:cubicBezTo>
                  <a:pt x="127" y="17"/>
                  <a:pt x="135" y="26"/>
                  <a:pt x="142" y="38"/>
                </a:cubicBezTo>
                <a:cubicBezTo>
                  <a:pt x="150" y="50"/>
                  <a:pt x="153" y="62"/>
                  <a:pt x="153" y="7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29"/>
          <p:cNvSpPr>
            <a:spLocks noChangeArrowheads="1"/>
          </p:cNvSpPr>
          <p:nvPr/>
        </p:nvSpPr>
        <p:spPr bwMode="auto">
          <a:xfrm>
            <a:off x="4751416" y="2921302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9 h 18"/>
              <a:gd name="T4" fmla="*/ 8 w 18"/>
              <a:gd name="T5" fmla="*/ 17 h 18"/>
              <a:gd name="T6" fmla="*/ 17 w 18"/>
              <a:gd name="T7" fmla="*/ 9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6" y="0"/>
                  <a:pt x="0" y="3"/>
                  <a:pt x="0" y="9"/>
                </a:cubicBezTo>
                <a:cubicBezTo>
                  <a:pt x="0" y="12"/>
                  <a:pt x="3" y="17"/>
                  <a:pt x="8" y="17"/>
                </a:cubicBezTo>
                <a:cubicBezTo>
                  <a:pt x="14" y="17"/>
                  <a:pt x="17" y="15"/>
                  <a:pt x="17" y="9"/>
                </a:cubicBezTo>
                <a:cubicBezTo>
                  <a:pt x="14" y="3"/>
                  <a:pt x="11" y="0"/>
                  <a:pt x="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30"/>
          <p:cNvSpPr>
            <a:spLocks noChangeArrowheads="1"/>
          </p:cNvSpPr>
          <p:nvPr/>
        </p:nvSpPr>
        <p:spPr bwMode="auto">
          <a:xfrm>
            <a:off x="4506340" y="2904205"/>
            <a:ext cx="41796" cy="39895"/>
          </a:xfrm>
          <a:custGeom>
            <a:avLst/>
            <a:gdLst>
              <a:gd name="T0" fmla="*/ 48 w 97"/>
              <a:gd name="T1" fmla="*/ 0 h 94"/>
              <a:gd name="T2" fmla="*/ 3 w 97"/>
              <a:gd name="T3" fmla="*/ 48 h 94"/>
              <a:gd name="T4" fmla="*/ 51 w 97"/>
              <a:gd name="T5" fmla="*/ 93 h 94"/>
              <a:gd name="T6" fmla="*/ 96 w 97"/>
              <a:gd name="T7" fmla="*/ 45 h 94"/>
              <a:gd name="T8" fmla="*/ 48 w 97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4">
                <a:moveTo>
                  <a:pt x="48" y="0"/>
                </a:moveTo>
                <a:cubicBezTo>
                  <a:pt x="23" y="0"/>
                  <a:pt x="0" y="20"/>
                  <a:pt x="3" y="48"/>
                </a:cubicBezTo>
                <a:cubicBezTo>
                  <a:pt x="3" y="73"/>
                  <a:pt x="26" y="93"/>
                  <a:pt x="51" y="93"/>
                </a:cubicBezTo>
                <a:cubicBezTo>
                  <a:pt x="77" y="93"/>
                  <a:pt x="96" y="73"/>
                  <a:pt x="96" y="45"/>
                </a:cubicBezTo>
                <a:cubicBezTo>
                  <a:pt x="96" y="20"/>
                  <a:pt x="77" y="0"/>
                  <a:pt x="4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31"/>
          <p:cNvSpPr>
            <a:spLocks noChangeArrowheads="1"/>
          </p:cNvSpPr>
          <p:nvPr/>
        </p:nvSpPr>
        <p:spPr bwMode="auto">
          <a:xfrm>
            <a:off x="4274563" y="2898505"/>
            <a:ext cx="55095" cy="56994"/>
          </a:xfrm>
          <a:custGeom>
            <a:avLst/>
            <a:gdLst>
              <a:gd name="T0" fmla="*/ 129 w 130"/>
              <a:gd name="T1" fmla="*/ 65 h 131"/>
              <a:gd name="T2" fmla="*/ 121 w 130"/>
              <a:gd name="T3" fmla="*/ 97 h 131"/>
              <a:gd name="T4" fmla="*/ 97 w 130"/>
              <a:gd name="T5" fmla="*/ 121 h 131"/>
              <a:gd name="T6" fmla="*/ 65 w 130"/>
              <a:gd name="T7" fmla="*/ 130 h 131"/>
              <a:gd name="T8" fmla="*/ 32 w 130"/>
              <a:gd name="T9" fmla="*/ 121 h 131"/>
              <a:gd name="T10" fmla="*/ 8 w 130"/>
              <a:gd name="T11" fmla="*/ 98 h 131"/>
              <a:gd name="T12" fmla="*/ 0 w 130"/>
              <a:gd name="T13" fmla="*/ 65 h 131"/>
              <a:gd name="T14" fmla="*/ 8 w 130"/>
              <a:gd name="T15" fmla="*/ 33 h 131"/>
              <a:gd name="T16" fmla="*/ 32 w 130"/>
              <a:gd name="T17" fmla="*/ 9 h 131"/>
              <a:gd name="T18" fmla="*/ 64 w 130"/>
              <a:gd name="T19" fmla="*/ 0 h 131"/>
              <a:gd name="T20" fmla="*/ 97 w 130"/>
              <a:gd name="T21" fmla="*/ 9 h 131"/>
              <a:gd name="T22" fmla="*/ 121 w 130"/>
              <a:gd name="T23" fmla="*/ 32 h 131"/>
              <a:gd name="T24" fmla="*/ 129 w 130"/>
              <a:gd name="T25" fmla="*/ 6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1">
                <a:moveTo>
                  <a:pt x="129" y="65"/>
                </a:moveTo>
                <a:cubicBezTo>
                  <a:pt x="129" y="77"/>
                  <a:pt x="127" y="87"/>
                  <a:pt x="121" y="97"/>
                </a:cubicBezTo>
                <a:cubicBezTo>
                  <a:pt x="115" y="107"/>
                  <a:pt x="108" y="115"/>
                  <a:pt x="97" y="121"/>
                </a:cubicBezTo>
                <a:cubicBezTo>
                  <a:pt x="87" y="127"/>
                  <a:pt x="77" y="130"/>
                  <a:pt x="65" y="130"/>
                </a:cubicBezTo>
                <a:cubicBezTo>
                  <a:pt x="53" y="130"/>
                  <a:pt x="43" y="127"/>
                  <a:pt x="32" y="121"/>
                </a:cubicBezTo>
                <a:cubicBezTo>
                  <a:pt x="22" y="115"/>
                  <a:pt x="14" y="109"/>
                  <a:pt x="8" y="98"/>
                </a:cubicBezTo>
                <a:cubicBezTo>
                  <a:pt x="2" y="88"/>
                  <a:pt x="0" y="77"/>
                  <a:pt x="0" y="65"/>
                </a:cubicBezTo>
                <a:cubicBezTo>
                  <a:pt x="0" y="53"/>
                  <a:pt x="2" y="44"/>
                  <a:pt x="8" y="33"/>
                </a:cubicBezTo>
                <a:cubicBezTo>
                  <a:pt x="14" y="23"/>
                  <a:pt x="22" y="15"/>
                  <a:pt x="32" y="9"/>
                </a:cubicBezTo>
                <a:cubicBezTo>
                  <a:pt x="43" y="3"/>
                  <a:pt x="52" y="0"/>
                  <a:pt x="64" y="0"/>
                </a:cubicBezTo>
                <a:cubicBezTo>
                  <a:pt x="76" y="0"/>
                  <a:pt x="87" y="4"/>
                  <a:pt x="97" y="9"/>
                </a:cubicBezTo>
                <a:cubicBezTo>
                  <a:pt x="108" y="15"/>
                  <a:pt x="115" y="22"/>
                  <a:pt x="121" y="32"/>
                </a:cubicBezTo>
                <a:cubicBezTo>
                  <a:pt x="127" y="42"/>
                  <a:pt x="129" y="53"/>
                  <a:pt x="129" y="6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32"/>
          <p:cNvSpPr>
            <a:spLocks noChangeArrowheads="1"/>
          </p:cNvSpPr>
          <p:nvPr/>
        </p:nvSpPr>
        <p:spPr bwMode="auto">
          <a:xfrm>
            <a:off x="4044686" y="2894705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7 h 154"/>
              <a:gd name="T4" fmla="*/ 76 w 153"/>
              <a:gd name="T5" fmla="*/ 153 h 154"/>
              <a:gd name="T6" fmla="*/ 150 w 153"/>
              <a:gd name="T7" fmla="*/ 77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5"/>
                  <a:pt x="0" y="77"/>
                </a:cubicBezTo>
                <a:cubicBezTo>
                  <a:pt x="0" y="120"/>
                  <a:pt x="34" y="153"/>
                  <a:pt x="76" y="153"/>
                </a:cubicBezTo>
                <a:cubicBezTo>
                  <a:pt x="119" y="153"/>
                  <a:pt x="152" y="119"/>
                  <a:pt x="150" y="77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33"/>
          <p:cNvSpPr>
            <a:spLocks noChangeArrowheads="1"/>
          </p:cNvSpPr>
          <p:nvPr/>
        </p:nvSpPr>
        <p:spPr bwMode="auto">
          <a:xfrm>
            <a:off x="3841405" y="2915604"/>
            <a:ext cx="24698" cy="24697"/>
          </a:xfrm>
          <a:custGeom>
            <a:avLst/>
            <a:gdLst>
              <a:gd name="T0" fmla="*/ 28 w 57"/>
              <a:gd name="T1" fmla="*/ 0 h 58"/>
              <a:gd name="T2" fmla="*/ 0 w 57"/>
              <a:gd name="T3" fmla="*/ 28 h 58"/>
              <a:gd name="T4" fmla="*/ 28 w 57"/>
              <a:gd name="T5" fmla="*/ 57 h 58"/>
              <a:gd name="T6" fmla="*/ 56 w 57"/>
              <a:gd name="T7" fmla="*/ 28 h 58"/>
              <a:gd name="T8" fmla="*/ 28 w 57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8">
                <a:moveTo>
                  <a:pt x="28" y="0"/>
                </a:moveTo>
                <a:cubicBezTo>
                  <a:pt x="14" y="0"/>
                  <a:pt x="0" y="11"/>
                  <a:pt x="0" y="28"/>
                </a:cubicBezTo>
                <a:cubicBezTo>
                  <a:pt x="0" y="43"/>
                  <a:pt x="11" y="57"/>
                  <a:pt x="28" y="57"/>
                </a:cubicBezTo>
                <a:cubicBezTo>
                  <a:pt x="42" y="57"/>
                  <a:pt x="56" y="45"/>
                  <a:pt x="56" y="28"/>
                </a:cubicBezTo>
                <a:cubicBezTo>
                  <a:pt x="56" y="14"/>
                  <a:pt x="42" y="0"/>
                  <a:pt x="2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34"/>
          <p:cNvSpPr>
            <a:spLocks noChangeArrowheads="1"/>
          </p:cNvSpPr>
          <p:nvPr/>
        </p:nvSpPr>
        <p:spPr bwMode="auto">
          <a:xfrm>
            <a:off x="3626727" y="2928902"/>
            <a:ext cx="3800" cy="1900"/>
          </a:xfrm>
          <a:custGeom>
            <a:avLst/>
            <a:gdLst>
              <a:gd name="T0" fmla="*/ 6 w 8"/>
              <a:gd name="T1" fmla="*/ 2 h 6"/>
              <a:gd name="T2" fmla="*/ 6 w 8"/>
              <a:gd name="T3" fmla="*/ 4 h 6"/>
              <a:gd name="T4" fmla="*/ 5 w 8"/>
              <a:gd name="T5" fmla="*/ 5 h 6"/>
              <a:gd name="T6" fmla="*/ 3 w 8"/>
              <a:gd name="T7" fmla="*/ 5 h 6"/>
              <a:gd name="T8" fmla="*/ 2 w 8"/>
              <a:gd name="T9" fmla="*/ 5 h 6"/>
              <a:gd name="T10" fmla="*/ 1 w 8"/>
              <a:gd name="T11" fmla="*/ 4 h 6"/>
              <a:gd name="T12" fmla="*/ 0 w 8"/>
              <a:gd name="T13" fmla="*/ 2 h 6"/>
              <a:gd name="T14" fmla="*/ 1 w 8"/>
              <a:gd name="T15" fmla="*/ 1 h 6"/>
              <a:gd name="T16" fmla="*/ 2 w 8"/>
              <a:gd name="T17" fmla="*/ 0 h 6"/>
              <a:gd name="T18" fmla="*/ 3 w 8"/>
              <a:gd name="T19" fmla="*/ 0 h 6"/>
              <a:gd name="T20" fmla="*/ 5 w 8"/>
              <a:gd name="T21" fmla="*/ 0 h 6"/>
              <a:gd name="T22" fmla="*/ 6 w 8"/>
              <a:gd name="T23" fmla="*/ 1 h 6"/>
              <a:gd name="T24" fmla="*/ 6 w 8"/>
              <a:gd name="T25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" h="6">
                <a:moveTo>
                  <a:pt x="6" y="2"/>
                </a:moveTo>
                <a:cubicBezTo>
                  <a:pt x="6" y="3"/>
                  <a:pt x="7" y="3"/>
                  <a:pt x="6" y="4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4" y="5"/>
                  <a:pt x="3" y="5"/>
                </a:cubicBezTo>
                <a:lnTo>
                  <a:pt x="2" y="5"/>
                </a:lnTo>
                <a:cubicBezTo>
                  <a:pt x="1" y="5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1" y="2"/>
                  <a:pt x="1" y="1"/>
                </a:cubicBezTo>
                <a:cubicBezTo>
                  <a:pt x="2" y="0"/>
                  <a:pt x="1" y="0"/>
                  <a:pt x="2" y="0"/>
                </a:cubicBezTo>
                <a:lnTo>
                  <a:pt x="3" y="0"/>
                </a:lnTo>
                <a:cubicBezTo>
                  <a:pt x="4" y="0"/>
                  <a:pt x="4" y="0"/>
                  <a:pt x="5" y="0"/>
                </a:cubicBezTo>
                <a:cubicBezTo>
                  <a:pt x="5" y="0"/>
                  <a:pt x="5" y="0"/>
                  <a:pt x="6" y="1"/>
                </a:cubicBezTo>
                <a:lnTo>
                  <a:pt x="6" y="2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35"/>
          <p:cNvSpPr>
            <a:spLocks noChangeArrowheads="1"/>
          </p:cNvSpPr>
          <p:nvPr/>
        </p:nvSpPr>
        <p:spPr bwMode="auto">
          <a:xfrm>
            <a:off x="469237" y="2938401"/>
            <a:ext cx="11399" cy="13298"/>
          </a:xfrm>
          <a:custGeom>
            <a:avLst/>
            <a:gdLst>
              <a:gd name="T0" fmla="*/ 14 w 27"/>
              <a:gd name="T1" fmla="*/ 0 h 29"/>
              <a:gd name="T2" fmla="*/ 0 w 27"/>
              <a:gd name="T3" fmla="*/ 14 h 29"/>
              <a:gd name="T4" fmla="*/ 14 w 27"/>
              <a:gd name="T5" fmla="*/ 28 h 29"/>
              <a:gd name="T6" fmla="*/ 26 w 27"/>
              <a:gd name="T7" fmla="*/ 14 h 29"/>
              <a:gd name="T8" fmla="*/ 14 w 27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cubicBezTo>
                  <a:pt x="20" y="28"/>
                  <a:pt x="26" y="23"/>
                  <a:pt x="26" y="14"/>
                </a:cubicBezTo>
                <a:cubicBezTo>
                  <a:pt x="26" y="6"/>
                  <a:pt x="20" y="0"/>
                  <a:pt x="1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36"/>
          <p:cNvSpPr>
            <a:spLocks noChangeArrowheads="1"/>
          </p:cNvSpPr>
          <p:nvPr/>
        </p:nvSpPr>
        <p:spPr bwMode="auto">
          <a:xfrm>
            <a:off x="246959" y="2940301"/>
            <a:ext cx="9500" cy="9500"/>
          </a:xfrm>
          <a:custGeom>
            <a:avLst/>
            <a:gdLst>
              <a:gd name="T0" fmla="*/ 11 w 24"/>
              <a:gd name="T1" fmla="*/ 0 h 23"/>
              <a:gd name="T2" fmla="*/ 0 w 24"/>
              <a:gd name="T3" fmla="*/ 11 h 23"/>
              <a:gd name="T4" fmla="*/ 11 w 24"/>
              <a:gd name="T5" fmla="*/ 22 h 23"/>
              <a:gd name="T6" fmla="*/ 23 w 24"/>
              <a:gd name="T7" fmla="*/ 11 h 23"/>
              <a:gd name="T8" fmla="*/ 11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6" y="22"/>
                  <a:pt x="11" y="22"/>
                </a:cubicBezTo>
                <a:cubicBezTo>
                  <a:pt x="17" y="22"/>
                  <a:pt x="23" y="17"/>
                  <a:pt x="23" y="11"/>
                </a:cubicBezTo>
                <a:cubicBezTo>
                  <a:pt x="23" y="5"/>
                  <a:pt x="17" y="0"/>
                  <a:pt x="1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37"/>
          <p:cNvSpPr>
            <a:spLocks noChangeArrowheads="1"/>
          </p:cNvSpPr>
          <p:nvPr/>
        </p:nvSpPr>
        <p:spPr bwMode="auto">
          <a:xfrm>
            <a:off x="20882" y="2940301"/>
            <a:ext cx="13298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0" y="0"/>
                  <a:pt x="1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38"/>
          <p:cNvSpPr>
            <a:spLocks noChangeArrowheads="1"/>
          </p:cNvSpPr>
          <p:nvPr/>
        </p:nvSpPr>
        <p:spPr bwMode="auto">
          <a:xfrm>
            <a:off x="7188876" y="2643930"/>
            <a:ext cx="83592" cy="83592"/>
          </a:xfrm>
          <a:custGeom>
            <a:avLst/>
            <a:gdLst>
              <a:gd name="T0" fmla="*/ 96 w 196"/>
              <a:gd name="T1" fmla="*/ 0 h 196"/>
              <a:gd name="T2" fmla="*/ 0 w 196"/>
              <a:gd name="T3" fmla="*/ 99 h 196"/>
              <a:gd name="T4" fmla="*/ 99 w 196"/>
              <a:gd name="T5" fmla="*/ 195 h 196"/>
              <a:gd name="T6" fmla="*/ 195 w 196"/>
              <a:gd name="T7" fmla="*/ 96 h 196"/>
              <a:gd name="T8" fmla="*/ 96 w 196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6">
                <a:moveTo>
                  <a:pt x="96" y="0"/>
                </a:moveTo>
                <a:cubicBezTo>
                  <a:pt x="43" y="0"/>
                  <a:pt x="0" y="46"/>
                  <a:pt x="0" y="99"/>
                </a:cubicBezTo>
                <a:cubicBezTo>
                  <a:pt x="0" y="153"/>
                  <a:pt x="45" y="195"/>
                  <a:pt x="99" y="195"/>
                </a:cubicBezTo>
                <a:cubicBezTo>
                  <a:pt x="153" y="195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39"/>
          <p:cNvSpPr>
            <a:spLocks noChangeArrowheads="1"/>
          </p:cNvSpPr>
          <p:nvPr/>
        </p:nvSpPr>
        <p:spPr bwMode="auto">
          <a:xfrm>
            <a:off x="6962799" y="2645830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8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2" y="0"/>
                  <a:pt x="0" y="45"/>
                  <a:pt x="0" y="98"/>
                </a:cubicBezTo>
                <a:cubicBezTo>
                  <a:pt x="0" y="152"/>
                  <a:pt x="45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2" y="42"/>
                  <a:pt x="150" y="0"/>
                  <a:pt x="9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40"/>
          <p:cNvSpPr>
            <a:spLocks noChangeArrowheads="1"/>
          </p:cNvSpPr>
          <p:nvPr/>
        </p:nvSpPr>
        <p:spPr bwMode="auto">
          <a:xfrm>
            <a:off x="6719623" y="2628731"/>
            <a:ext cx="119688" cy="121588"/>
          </a:xfrm>
          <a:custGeom>
            <a:avLst/>
            <a:gdLst>
              <a:gd name="T0" fmla="*/ 138 w 280"/>
              <a:gd name="T1" fmla="*/ 0 h 281"/>
              <a:gd name="T2" fmla="*/ 0 w 280"/>
              <a:gd name="T3" fmla="*/ 141 h 281"/>
              <a:gd name="T4" fmla="*/ 138 w 280"/>
              <a:gd name="T5" fmla="*/ 280 h 281"/>
              <a:gd name="T6" fmla="*/ 276 w 280"/>
              <a:gd name="T7" fmla="*/ 138 h 281"/>
              <a:gd name="T8" fmla="*/ 138 w 280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1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80"/>
                  <a:pt x="138" y="280"/>
                </a:cubicBezTo>
                <a:cubicBezTo>
                  <a:pt x="214" y="280"/>
                  <a:pt x="276" y="217"/>
                  <a:pt x="276" y="138"/>
                </a:cubicBezTo>
                <a:cubicBezTo>
                  <a:pt x="279" y="62"/>
                  <a:pt x="217" y="0"/>
                  <a:pt x="13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41"/>
          <p:cNvSpPr>
            <a:spLocks noChangeArrowheads="1"/>
          </p:cNvSpPr>
          <p:nvPr/>
        </p:nvSpPr>
        <p:spPr bwMode="auto">
          <a:xfrm>
            <a:off x="6489745" y="2626832"/>
            <a:ext cx="127288" cy="127287"/>
          </a:xfrm>
          <a:custGeom>
            <a:avLst/>
            <a:gdLst>
              <a:gd name="T0" fmla="*/ 147 w 295"/>
              <a:gd name="T1" fmla="*/ 0 h 294"/>
              <a:gd name="T2" fmla="*/ 0 w 295"/>
              <a:gd name="T3" fmla="*/ 146 h 294"/>
              <a:gd name="T4" fmla="*/ 147 w 295"/>
              <a:gd name="T5" fmla="*/ 293 h 294"/>
              <a:gd name="T6" fmla="*/ 294 w 295"/>
              <a:gd name="T7" fmla="*/ 146 h 294"/>
              <a:gd name="T8" fmla="*/ 147 w 295"/>
              <a:gd name="T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94">
                <a:moveTo>
                  <a:pt x="147" y="0"/>
                </a:moveTo>
                <a:cubicBezTo>
                  <a:pt x="65" y="0"/>
                  <a:pt x="0" y="64"/>
                  <a:pt x="0" y="146"/>
                </a:cubicBezTo>
                <a:cubicBezTo>
                  <a:pt x="0" y="228"/>
                  <a:pt x="65" y="293"/>
                  <a:pt x="147" y="293"/>
                </a:cubicBezTo>
                <a:cubicBezTo>
                  <a:pt x="229" y="293"/>
                  <a:pt x="294" y="225"/>
                  <a:pt x="294" y="146"/>
                </a:cubicBezTo>
                <a:cubicBezTo>
                  <a:pt x="294" y="64"/>
                  <a:pt x="229" y="0"/>
                  <a:pt x="14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42"/>
          <p:cNvSpPr>
            <a:spLocks noChangeArrowheads="1"/>
          </p:cNvSpPr>
          <p:nvPr/>
        </p:nvSpPr>
        <p:spPr bwMode="auto">
          <a:xfrm>
            <a:off x="6265567" y="2626832"/>
            <a:ext cx="127288" cy="127287"/>
          </a:xfrm>
          <a:custGeom>
            <a:avLst/>
            <a:gdLst>
              <a:gd name="T0" fmla="*/ 147 w 295"/>
              <a:gd name="T1" fmla="*/ 0 h 295"/>
              <a:gd name="T2" fmla="*/ 0 w 295"/>
              <a:gd name="T3" fmla="*/ 147 h 295"/>
              <a:gd name="T4" fmla="*/ 147 w 295"/>
              <a:gd name="T5" fmla="*/ 294 h 295"/>
              <a:gd name="T6" fmla="*/ 294 w 295"/>
              <a:gd name="T7" fmla="*/ 147 h 295"/>
              <a:gd name="T8" fmla="*/ 147 w 2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95">
                <a:moveTo>
                  <a:pt x="147" y="0"/>
                </a:moveTo>
                <a:cubicBezTo>
                  <a:pt x="65" y="0"/>
                  <a:pt x="0" y="65"/>
                  <a:pt x="0" y="147"/>
                </a:cubicBezTo>
                <a:cubicBezTo>
                  <a:pt x="0" y="229"/>
                  <a:pt x="68" y="294"/>
                  <a:pt x="147" y="294"/>
                </a:cubicBezTo>
                <a:cubicBezTo>
                  <a:pt x="229" y="294"/>
                  <a:pt x="294" y="226"/>
                  <a:pt x="294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43"/>
          <p:cNvSpPr>
            <a:spLocks noChangeArrowheads="1"/>
          </p:cNvSpPr>
          <p:nvPr/>
        </p:nvSpPr>
        <p:spPr bwMode="auto">
          <a:xfrm>
            <a:off x="6045188" y="2630632"/>
            <a:ext cx="119689" cy="119688"/>
          </a:xfrm>
          <a:custGeom>
            <a:avLst/>
            <a:gdLst>
              <a:gd name="T0" fmla="*/ 138 w 280"/>
              <a:gd name="T1" fmla="*/ 0 h 280"/>
              <a:gd name="T2" fmla="*/ 0 w 280"/>
              <a:gd name="T3" fmla="*/ 141 h 280"/>
              <a:gd name="T4" fmla="*/ 141 w 280"/>
              <a:gd name="T5" fmla="*/ 279 h 280"/>
              <a:gd name="T6" fmla="*/ 279 w 280"/>
              <a:gd name="T7" fmla="*/ 138 h 280"/>
              <a:gd name="T8" fmla="*/ 138 w 280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41" y="279"/>
                </a:cubicBezTo>
                <a:cubicBezTo>
                  <a:pt x="217" y="279"/>
                  <a:pt x="279" y="217"/>
                  <a:pt x="279" y="138"/>
                </a:cubicBezTo>
                <a:cubicBezTo>
                  <a:pt x="276" y="62"/>
                  <a:pt x="214" y="0"/>
                  <a:pt x="13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44"/>
          <p:cNvSpPr>
            <a:spLocks noChangeArrowheads="1"/>
          </p:cNvSpPr>
          <p:nvPr/>
        </p:nvSpPr>
        <p:spPr bwMode="auto">
          <a:xfrm>
            <a:off x="5845709" y="2659128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6" y="0"/>
                  <a:pt x="0" y="37"/>
                  <a:pt x="0" y="79"/>
                </a:cubicBezTo>
                <a:cubicBezTo>
                  <a:pt x="0" y="122"/>
                  <a:pt x="37" y="158"/>
                  <a:pt x="79" y="158"/>
                </a:cubicBezTo>
                <a:cubicBezTo>
                  <a:pt x="122" y="158"/>
                  <a:pt x="158" y="124"/>
                  <a:pt x="158" y="79"/>
                </a:cubicBezTo>
                <a:cubicBezTo>
                  <a:pt x="155" y="34"/>
                  <a:pt x="121" y="0"/>
                  <a:pt x="7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45"/>
          <p:cNvSpPr>
            <a:spLocks noChangeArrowheads="1"/>
          </p:cNvSpPr>
          <p:nvPr/>
        </p:nvSpPr>
        <p:spPr bwMode="auto">
          <a:xfrm>
            <a:off x="5627230" y="2666727"/>
            <a:ext cx="53195" cy="55095"/>
          </a:xfrm>
          <a:custGeom>
            <a:avLst/>
            <a:gdLst>
              <a:gd name="T0" fmla="*/ 60 w 123"/>
              <a:gd name="T1" fmla="*/ 0 h 126"/>
              <a:gd name="T2" fmla="*/ 0 w 123"/>
              <a:gd name="T3" fmla="*/ 63 h 126"/>
              <a:gd name="T4" fmla="*/ 63 w 123"/>
              <a:gd name="T5" fmla="*/ 122 h 126"/>
              <a:gd name="T6" fmla="*/ 122 w 123"/>
              <a:gd name="T7" fmla="*/ 60 h 126"/>
              <a:gd name="T8" fmla="*/ 60 w 123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6">
                <a:moveTo>
                  <a:pt x="60" y="0"/>
                </a:moveTo>
                <a:cubicBezTo>
                  <a:pt x="26" y="0"/>
                  <a:pt x="0" y="30"/>
                  <a:pt x="0" y="63"/>
                </a:cubicBezTo>
                <a:cubicBezTo>
                  <a:pt x="0" y="97"/>
                  <a:pt x="29" y="125"/>
                  <a:pt x="63" y="122"/>
                </a:cubicBezTo>
                <a:cubicBezTo>
                  <a:pt x="96" y="122"/>
                  <a:pt x="122" y="94"/>
                  <a:pt x="122" y="60"/>
                </a:cubicBezTo>
                <a:cubicBezTo>
                  <a:pt x="119" y="29"/>
                  <a:pt x="94" y="0"/>
                  <a:pt x="6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58" name="Freeform 46"/>
          <p:cNvSpPr>
            <a:spLocks noChangeArrowheads="1"/>
          </p:cNvSpPr>
          <p:nvPr/>
        </p:nvSpPr>
        <p:spPr bwMode="auto">
          <a:xfrm>
            <a:off x="5395452" y="2662928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4 h 148"/>
              <a:gd name="T4" fmla="*/ 74 w 148"/>
              <a:gd name="T5" fmla="*/ 147 h 148"/>
              <a:gd name="T6" fmla="*/ 147 w 148"/>
              <a:gd name="T7" fmla="*/ 74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4" y="0"/>
                  <a:pt x="0" y="34"/>
                  <a:pt x="0" y="74"/>
                </a:cubicBezTo>
                <a:cubicBezTo>
                  <a:pt x="0" y="113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47" y="34"/>
                  <a:pt x="116" y="0"/>
                  <a:pt x="7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47"/>
          <p:cNvSpPr>
            <a:spLocks noChangeArrowheads="1"/>
          </p:cNvSpPr>
          <p:nvPr/>
        </p:nvSpPr>
        <p:spPr bwMode="auto">
          <a:xfrm>
            <a:off x="5165576" y="2659128"/>
            <a:ext cx="74092" cy="74093"/>
          </a:xfrm>
          <a:custGeom>
            <a:avLst/>
            <a:gdLst>
              <a:gd name="T0" fmla="*/ 85 w 170"/>
              <a:gd name="T1" fmla="*/ 0 h 173"/>
              <a:gd name="T2" fmla="*/ 0 w 170"/>
              <a:gd name="T3" fmla="*/ 87 h 173"/>
              <a:gd name="T4" fmla="*/ 85 w 170"/>
              <a:gd name="T5" fmla="*/ 172 h 173"/>
              <a:gd name="T6" fmla="*/ 169 w 170"/>
              <a:gd name="T7" fmla="*/ 87 h 173"/>
              <a:gd name="T8" fmla="*/ 85 w 170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69" y="132"/>
                  <a:pt x="169" y="87"/>
                </a:cubicBezTo>
                <a:cubicBezTo>
                  <a:pt x="169" y="36"/>
                  <a:pt x="133" y="0"/>
                  <a:pt x="8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48"/>
          <p:cNvSpPr>
            <a:spLocks noChangeArrowheads="1"/>
          </p:cNvSpPr>
          <p:nvPr/>
        </p:nvSpPr>
        <p:spPr bwMode="auto">
          <a:xfrm>
            <a:off x="4939497" y="2657229"/>
            <a:ext cx="77893" cy="77892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3" y="0"/>
                  <a:pt x="0" y="39"/>
                  <a:pt x="0" y="90"/>
                </a:cubicBezTo>
                <a:cubicBezTo>
                  <a:pt x="0" y="141"/>
                  <a:pt x="41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39" y="0"/>
                  <a:pt x="9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49"/>
          <p:cNvSpPr>
            <a:spLocks noChangeArrowheads="1"/>
          </p:cNvSpPr>
          <p:nvPr/>
        </p:nvSpPr>
        <p:spPr bwMode="auto">
          <a:xfrm>
            <a:off x="4717220" y="2662928"/>
            <a:ext cx="70292" cy="70294"/>
          </a:xfrm>
          <a:custGeom>
            <a:avLst/>
            <a:gdLst>
              <a:gd name="T0" fmla="*/ 82 w 164"/>
              <a:gd name="T1" fmla="*/ 0 h 165"/>
              <a:gd name="T2" fmla="*/ 0 w 164"/>
              <a:gd name="T3" fmla="*/ 82 h 165"/>
              <a:gd name="T4" fmla="*/ 82 w 164"/>
              <a:gd name="T5" fmla="*/ 164 h 165"/>
              <a:gd name="T6" fmla="*/ 163 w 164"/>
              <a:gd name="T7" fmla="*/ 82 h 165"/>
              <a:gd name="T8" fmla="*/ 82 w 164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65">
                <a:moveTo>
                  <a:pt x="82" y="0"/>
                </a:moveTo>
                <a:cubicBezTo>
                  <a:pt x="36" y="0"/>
                  <a:pt x="0" y="37"/>
                  <a:pt x="0" y="82"/>
                </a:cubicBezTo>
                <a:cubicBezTo>
                  <a:pt x="0" y="127"/>
                  <a:pt x="36" y="164"/>
                  <a:pt x="82" y="164"/>
                </a:cubicBezTo>
                <a:cubicBezTo>
                  <a:pt x="127" y="164"/>
                  <a:pt x="163" y="127"/>
                  <a:pt x="163" y="82"/>
                </a:cubicBezTo>
                <a:cubicBezTo>
                  <a:pt x="161" y="37"/>
                  <a:pt x="127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0"/>
          <p:cNvSpPr>
            <a:spLocks noChangeArrowheads="1"/>
          </p:cNvSpPr>
          <p:nvPr/>
        </p:nvSpPr>
        <p:spPr bwMode="auto">
          <a:xfrm>
            <a:off x="4506340" y="2678126"/>
            <a:ext cx="43696" cy="43696"/>
          </a:xfrm>
          <a:custGeom>
            <a:avLst/>
            <a:gdLst>
              <a:gd name="T0" fmla="*/ 50 w 102"/>
              <a:gd name="T1" fmla="*/ 0 h 103"/>
              <a:gd name="T2" fmla="*/ 0 w 102"/>
              <a:gd name="T3" fmla="*/ 51 h 103"/>
              <a:gd name="T4" fmla="*/ 50 w 102"/>
              <a:gd name="T5" fmla="*/ 102 h 103"/>
              <a:gd name="T6" fmla="*/ 101 w 102"/>
              <a:gd name="T7" fmla="*/ 51 h 103"/>
              <a:gd name="T8" fmla="*/ 50 w 102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103">
                <a:moveTo>
                  <a:pt x="50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0" y="102"/>
                </a:cubicBezTo>
                <a:cubicBezTo>
                  <a:pt x="79" y="102"/>
                  <a:pt x="101" y="79"/>
                  <a:pt x="101" y="51"/>
                </a:cubicBezTo>
                <a:cubicBezTo>
                  <a:pt x="101" y="23"/>
                  <a:pt x="76" y="0"/>
                  <a:pt x="5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51"/>
          <p:cNvSpPr>
            <a:spLocks noChangeArrowheads="1"/>
          </p:cNvSpPr>
          <p:nvPr/>
        </p:nvSpPr>
        <p:spPr bwMode="auto">
          <a:xfrm>
            <a:off x="4274563" y="2674327"/>
            <a:ext cx="53195" cy="53195"/>
          </a:xfrm>
          <a:custGeom>
            <a:avLst/>
            <a:gdLst>
              <a:gd name="T0" fmla="*/ 124 w 125"/>
              <a:gd name="T1" fmla="*/ 61 h 125"/>
              <a:gd name="T2" fmla="*/ 116 w 125"/>
              <a:gd name="T3" fmla="*/ 93 h 125"/>
              <a:gd name="T4" fmla="*/ 93 w 125"/>
              <a:gd name="T5" fmla="*/ 115 h 125"/>
              <a:gd name="T6" fmla="*/ 62 w 125"/>
              <a:gd name="T7" fmla="*/ 124 h 125"/>
              <a:gd name="T8" fmla="*/ 31 w 125"/>
              <a:gd name="T9" fmla="*/ 116 h 125"/>
              <a:gd name="T10" fmla="*/ 8 w 125"/>
              <a:gd name="T11" fmla="*/ 93 h 125"/>
              <a:gd name="T12" fmla="*/ 0 w 125"/>
              <a:gd name="T13" fmla="*/ 62 h 125"/>
              <a:gd name="T14" fmla="*/ 8 w 125"/>
              <a:gd name="T15" fmla="*/ 31 h 125"/>
              <a:gd name="T16" fmla="*/ 30 w 125"/>
              <a:gd name="T17" fmla="*/ 8 h 125"/>
              <a:gd name="T18" fmla="*/ 61 w 125"/>
              <a:gd name="T19" fmla="*/ 0 h 125"/>
              <a:gd name="T20" fmla="*/ 92 w 125"/>
              <a:gd name="T21" fmla="*/ 8 h 125"/>
              <a:gd name="T22" fmla="*/ 115 w 125"/>
              <a:gd name="T23" fmla="*/ 30 h 125"/>
              <a:gd name="T24" fmla="*/ 124 w 125"/>
              <a:gd name="T25" fmla="*/ 6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5" h="125">
                <a:moveTo>
                  <a:pt x="124" y="61"/>
                </a:moveTo>
                <a:cubicBezTo>
                  <a:pt x="124" y="73"/>
                  <a:pt x="122" y="83"/>
                  <a:pt x="116" y="93"/>
                </a:cubicBezTo>
                <a:cubicBezTo>
                  <a:pt x="111" y="103"/>
                  <a:pt x="103" y="110"/>
                  <a:pt x="93" y="115"/>
                </a:cubicBezTo>
                <a:cubicBezTo>
                  <a:pt x="83" y="121"/>
                  <a:pt x="73" y="124"/>
                  <a:pt x="62" y="124"/>
                </a:cubicBezTo>
                <a:cubicBezTo>
                  <a:pt x="51" y="124"/>
                  <a:pt x="41" y="122"/>
                  <a:pt x="31" y="116"/>
                </a:cubicBezTo>
                <a:cubicBezTo>
                  <a:pt x="21" y="111"/>
                  <a:pt x="14" y="103"/>
                  <a:pt x="8" y="93"/>
                </a:cubicBezTo>
                <a:cubicBezTo>
                  <a:pt x="2" y="83"/>
                  <a:pt x="0" y="74"/>
                  <a:pt x="0" y="62"/>
                </a:cubicBezTo>
                <a:cubicBezTo>
                  <a:pt x="0" y="51"/>
                  <a:pt x="3" y="41"/>
                  <a:pt x="8" y="31"/>
                </a:cubicBezTo>
                <a:cubicBezTo>
                  <a:pt x="14" y="21"/>
                  <a:pt x="20" y="14"/>
                  <a:pt x="30" y="8"/>
                </a:cubicBezTo>
                <a:cubicBezTo>
                  <a:pt x="40" y="2"/>
                  <a:pt x="50" y="0"/>
                  <a:pt x="61" y="0"/>
                </a:cubicBezTo>
                <a:cubicBezTo>
                  <a:pt x="73" y="0"/>
                  <a:pt x="83" y="2"/>
                  <a:pt x="92" y="8"/>
                </a:cubicBezTo>
                <a:cubicBezTo>
                  <a:pt x="102" y="14"/>
                  <a:pt x="110" y="21"/>
                  <a:pt x="115" y="30"/>
                </a:cubicBezTo>
                <a:cubicBezTo>
                  <a:pt x="121" y="40"/>
                  <a:pt x="124" y="50"/>
                  <a:pt x="124" y="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52"/>
          <p:cNvSpPr>
            <a:spLocks noChangeArrowheads="1"/>
          </p:cNvSpPr>
          <p:nvPr/>
        </p:nvSpPr>
        <p:spPr bwMode="auto">
          <a:xfrm>
            <a:off x="4042785" y="2666727"/>
            <a:ext cx="68393" cy="68393"/>
          </a:xfrm>
          <a:custGeom>
            <a:avLst/>
            <a:gdLst>
              <a:gd name="T0" fmla="*/ 79 w 159"/>
              <a:gd name="T1" fmla="*/ 0 h 160"/>
              <a:gd name="T2" fmla="*/ 0 w 159"/>
              <a:gd name="T3" fmla="*/ 80 h 160"/>
              <a:gd name="T4" fmla="*/ 79 w 159"/>
              <a:gd name="T5" fmla="*/ 159 h 160"/>
              <a:gd name="T6" fmla="*/ 158 w 159"/>
              <a:gd name="T7" fmla="*/ 80 h 160"/>
              <a:gd name="T8" fmla="*/ 79 w 159"/>
              <a:gd name="T9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60">
                <a:moveTo>
                  <a:pt x="79" y="0"/>
                </a:moveTo>
                <a:cubicBezTo>
                  <a:pt x="37" y="0"/>
                  <a:pt x="0" y="38"/>
                  <a:pt x="0" y="80"/>
                </a:cubicBezTo>
                <a:cubicBezTo>
                  <a:pt x="0" y="123"/>
                  <a:pt x="37" y="159"/>
                  <a:pt x="79" y="159"/>
                </a:cubicBezTo>
                <a:cubicBezTo>
                  <a:pt x="122" y="159"/>
                  <a:pt x="158" y="126"/>
                  <a:pt x="158" y="80"/>
                </a:cubicBezTo>
                <a:cubicBezTo>
                  <a:pt x="158" y="35"/>
                  <a:pt x="122" y="0"/>
                  <a:pt x="7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53"/>
          <p:cNvSpPr>
            <a:spLocks noChangeArrowheads="1"/>
          </p:cNvSpPr>
          <p:nvPr/>
        </p:nvSpPr>
        <p:spPr bwMode="auto">
          <a:xfrm>
            <a:off x="3811008" y="2661029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8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3" y="0"/>
                  <a:pt x="0" y="45"/>
                  <a:pt x="0" y="98"/>
                </a:cubicBezTo>
                <a:cubicBezTo>
                  <a:pt x="0" y="152"/>
                  <a:pt x="43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2" y="45"/>
                  <a:pt x="150" y="0"/>
                  <a:pt x="9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54"/>
          <p:cNvSpPr>
            <a:spLocks noChangeArrowheads="1"/>
          </p:cNvSpPr>
          <p:nvPr/>
        </p:nvSpPr>
        <p:spPr bwMode="auto">
          <a:xfrm>
            <a:off x="3586830" y="2664828"/>
            <a:ext cx="79792" cy="79792"/>
          </a:xfrm>
          <a:custGeom>
            <a:avLst/>
            <a:gdLst>
              <a:gd name="T0" fmla="*/ 92 w 186"/>
              <a:gd name="T1" fmla="*/ 0 h 187"/>
              <a:gd name="T2" fmla="*/ 0 w 186"/>
              <a:gd name="T3" fmla="*/ 93 h 187"/>
              <a:gd name="T4" fmla="*/ 92 w 186"/>
              <a:gd name="T5" fmla="*/ 186 h 187"/>
              <a:gd name="T6" fmla="*/ 185 w 186"/>
              <a:gd name="T7" fmla="*/ 93 h 187"/>
              <a:gd name="T8" fmla="*/ 92 w 186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87">
                <a:moveTo>
                  <a:pt x="92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2" y="186"/>
                </a:cubicBezTo>
                <a:cubicBezTo>
                  <a:pt x="143" y="186"/>
                  <a:pt x="185" y="144"/>
                  <a:pt x="185" y="93"/>
                </a:cubicBezTo>
                <a:cubicBezTo>
                  <a:pt x="185" y="40"/>
                  <a:pt x="143" y="0"/>
                  <a:pt x="9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55"/>
          <p:cNvSpPr>
            <a:spLocks noChangeArrowheads="1"/>
          </p:cNvSpPr>
          <p:nvPr/>
        </p:nvSpPr>
        <p:spPr bwMode="auto">
          <a:xfrm>
            <a:off x="3396849" y="2700924"/>
            <a:ext cx="9500" cy="9500"/>
          </a:xfrm>
          <a:custGeom>
            <a:avLst/>
            <a:gdLst>
              <a:gd name="T0" fmla="*/ 11 w 23"/>
              <a:gd name="T1" fmla="*/ 0 h 23"/>
              <a:gd name="T2" fmla="*/ 0 w 23"/>
              <a:gd name="T3" fmla="*/ 11 h 23"/>
              <a:gd name="T4" fmla="*/ 11 w 23"/>
              <a:gd name="T5" fmla="*/ 22 h 23"/>
              <a:gd name="T6" fmla="*/ 22 w 23"/>
              <a:gd name="T7" fmla="*/ 11 h 23"/>
              <a:gd name="T8" fmla="*/ 11 w 23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6" y="22"/>
                  <a:pt x="22" y="17"/>
                  <a:pt x="22" y="11"/>
                </a:cubicBezTo>
                <a:cubicBezTo>
                  <a:pt x="20" y="5"/>
                  <a:pt x="17" y="0"/>
                  <a:pt x="1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56"/>
          <p:cNvSpPr>
            <a:spLocks noChangeArrowheads="1"/>
          </p:cNvSpPr>
          <p:nvPr/>
        </p:nvSpPr>
        <p:spPr bwMode="auto">
          <a:xfrm>
            <a:off x="1599626" y="2712323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0" y="6"/>
                  <a:pt x="3" y="6"/>
                </a:cubicBezTo>
                <a:cubicBezTo>
                  <a:pt x="6" y="6"/>
                  <a:pt x="6" y="6"/>
                  <a:pt x="6" y="3"/>
                </a:cubicBezTo>
                <a:cubicBezTo>
                  <a:pt x="6" y="0"/>
                  <a:pt x="6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57"/>
          <p:cNvSpPr>
            <a:spLocks noChangeArrowheads="1"/>
          </p:cNvSpPr>
          <p:nvPr/>
        </p:nvSpPr>
        <p:spPr bwMode="auto">
          <a:xfrm>
            <a:off x="1375448" y="2714223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3"/>
                </a:ln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6"/>
                  <a:pt x="6" y="3"/>
                </a:cubicBezTo>
                <a:cubicBezTo>
                  <a:pt x="6" y="1"/>
                  <a:pt x="3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58"/>
          <p:cNvSpPr>
            <a:spLocks noChangeArrowheads="1"/>
          </p:cNvSpPr>
          <p:nvPr/>
        </p:nvSpPr>
        <p:spPr bwMode="auto">
          <a:xfrm>
            <a:off x="1137972" y="2702824"/>
            <a:ext cx="26597" cy="28497"/>
          </a:xfrm>
          <a:custGeom>
            <a:avLst/>
            <a:gdLst>
              <a:gd name="T0" fmla="*/ 62 w 63"/>
              <a:gd name="T1" fmla="*/ 31 h 65"/>
              <a:gd name="T2" fmla="*/ 58 w 63"/>
              <a:gd name="T3" fmla="*/ 47 h 65"/>
              <a:gd name="T4" fmla="*/ 46 w 63"/>
              <a:gd name="T5" fmla="*/ 58 h 65"/>
              <a:gd name="T6" fmla="*/ 31 w 63"/>
              <a:gd name="T7" fmla="*/ 63 h 65"/>
              <a:gd name="T8" fmla="*/ 15 w 63"/>
              <a:gd name="T9" fmla="*/ 58 h 65"/>
              <a:gd name="T10" fmla="*/ 4 w 63"/>
              <a:gd name="T11" fmla="*/ 47 h 65"/>
              <a:gd name="T12" fmla="*/ 0 w 63"/>
              <a:gd name="T13" fmla="*/ 32 h 65"/>
              <a:gd name="T14" fmla="*/ 4 w 63"/>
              <a:gd name="T15" fmla="*/ 16 h 65"/>
              <a:gd name="T16" fmla="*/ 15 w 63"/>
              <a:gd name="T17" fmla="*/ 5 h 65"/>
              <a:gd name="T18" fmla="*/ 31 w 63"/>
              <a:gd name="T19" fmla="*/ 0 h 65"/>
              <a:gd name="T20" fmla="*/ 46 w 63"/>
              <a:gd name="T21" fmla="*/ 5 h 65"/>
              <a:gd name="T22" fmla="*/ 57 w 63"/>
              <a:gd name="T23" fmla="*/ 16 h 65"/>
              <a:gd name="T24" fmla="*/ 62 w 63"/>
              <a:gd name="T25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5">
                <a:moveTo>
                  <a:pt x="62" y="31"/>
                </a:moveTo>
                <a:cubicBezTo>
                  <a:pt x="62" y="37"/>
                  <a:pt x="60" y="42"/>
                  <a:pt x="58" y="47"/>
                </a:cubicBezTo>
                <a:cubicBezTo>
                  <a:pt x="55" y="52"/>
                  <a:pt x="51" y="55"/>
                  <a:pt x="46" y="58"/>
                </a:cubicBezTo>
                <a:cubicBezTo>
                  <a:pt x="41" y="61"/>
                  <a:pt x="37" y="63"/>
                  <a:pt x="31" y="63"/>
                </a:cubicBezTo>
                <a:cubicBezTo>
                  <a:pt x="25" y="64"/>
                  <a:pt x="20" y="61"/>
                  <a:pt x="15" y="58"/>
                </a:cubicBezTo>
                <a:cubicBezTo>
                  <a:pt x="10" y="56"/>
                  <a:pt x="7" y="52"/>
                  <a:pt x="4" y="47"/>
                </a:cubicBezTo>
                <a:cubicBezTo>
                  <a:pt x="1" y="42"/>
                  <a:pt x="0" y="38"/>
                  <a:pt x="0" y="32"/>
                </a:cubicBezTo>
                <a:cubicBezTo>
                  <a:pt x="0" y="27"/>
                  <a:pt x="1" y="21"/>
                  <a:pt x="4" y="16"/>
                </a:cubicBezTo>
                <a:cubicBezTo>
                  <a:pt x="7" y="11"/>
                  <a:pt x="10" y="8"/>
                  <a:pt x="15" y="5"/>
                </a:cubicBezTo>
                <a:cubicBezTo>
                  <a:pt x="20" y="2"/>
                  <a:pt x="25" y="0"/>
                  <a:pt x="31" y="0"/>
                </a:cubicBezTo>
                <a:cubicBezTo>
                  <a:pt x="36" y="0"/>
                  <a:pt x="41" y="3"/>
                  <a:pt x="46" y="5"/>
                </a:cubicBezTo>
                <a:cubicBezTo>
                  <a:pt x="51" y="8"/>
                  <a:pt x="54" y="11"/>
                  <a:pt x="57" y="16"/>
                </a:cubicBezTo>
                <a:cubicBezTo>
                  <a:pt x="59" y="21"/>
                  <a:pt x="62" y="26"/>
                  <a:pt x="62" y="3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59"/>
          <p:cNvSpPr>
            <a:spLocks noChangeArrowheads="1"/>
          </p:cNvSpPr>
          <p:nvPr/>
        </p:nvSpPr>
        <p:spPr bwMode="auto">
          <a:xfrm>
            <a:off x="911893" y="2704724"/>
            <a:ext cx="24698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6" y="0"/>
                  <a:pt x="2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60"/>
          <p:cNvSpPr>
            <a:spLocks noChangeArrowheads="1"/>
          </p:cNvSpPr>
          <p:nvPr/>
        </p:nvSpPr>
        <p:spPr bwMode="auto">
          <a:xfrm>
            <a:off x="689616" y="2708523"/>
            <a:ext cx="18998" cy="18998"/>
          </a:xfrm>
          <a:custGeom>
            <a:avLst/>
            <a:gdLst>
              <a:gd name="T0" fmla="*/ 45 w 46"/>
              <a:gd name="T1" fmla="*/ 22 h 46"/>
              <a:gd name="T2" fmla="*/ 42 w 46"/>
              <a:gd name="T3" fmla="*/ 33 h 46"/>
              <a:gd name="T4" fmla="*/ 34 w 46"/>
              <a:gd name="T5" fmla="*/ 42 h 46"/>
              <a:gd name="T6" fmla="*/ 23 w 46"/>
              <a:gd name="T7" fmla="*/ 45 h 46"/>
              <a:gd name="T8" fmla="*/ 11 w 46"/>
              <a:gd name="T9" fmla="*/ 42 h 46"/>
              <a:gd name="T10" fmla="*/ 3 w 46"/>
              <a:gd name="T11" fmla="*/ 34 h 46"/>
              <a:gd name="T12" fmla="*/ 0 w 46"/>
              <a:gd name="T13" fmla="*/ 22 h 46"/>
              <a:gd name="T14" fmla="*/ 3 w 46"/>
              <a:gd name="T15" fmla="*/ 11 h 46"/>
              <a:gd name="T16" fmla="*/ 11 w 46"/>
              <a:gd name="T17" fmla="*/ 3 h 46"/>
              <a:gd name="T18" fmla="*/ 23 w 46"/>
              <a:gd name="T19" fmla="*/ 0 h 46"/>
              <a:gd name="T20" fmla="*/ 34 w 46"/>
              <a:gd name="T21" fmla="*/ 3 h 46"/>
              <a:gd name="T22" fmla="*/ 42 w 46"/>
              <a:gd name="T23" fmla="*/ 11 h 46"/>
              <a:gd name="T24" fmla="*/ 45 w 46"/>
              <a:gd name="T25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6">
                <a:moveTo>
                  <a:pt x="45" y="22"/>
                </a:moveTo>
                <a:cubicBezTo>
                  <a:pt x="45" y="26"/>
                  <a:pt x="44" y="30"/>
                  <a:pt x="42" y="33"/>
                </a:cubicBezTo>
                <a:cubicBezTo>
                  <a:pt x="40" y="37"/>
                  <a:pt x="38" y="40"/>
                  <a:pt x="34" y="42"/>
                </a:cubicBezTo>
                <a:cubicBezTo>
                  <a:pt x="30" y="44"/>
                  <a:pt x="27" y="45"/>
                  <a:pt x="23" y="45"/>
                </a:cubicBezTo>
                <a:cubicBezTo>
                  <a:pt x="19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2"/>
                </a:cubicBezTo>
                <a:cubicBezTo>
                  <a:pt x="0" y="18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3" y="0"/>
                </a:cubicBezTo>
                <a:cubicBezTo>
                  <a:pt x="27" y="0"/>
                  <a:pt x="30" y="1"/>
                  <a:pt x="34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4" y="15"/>
                  <a:pt x="45" y="18"/>
                  <a:pt x="45" y="2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61"/>
          <p:cNvSpPr>
            <a:spLocks noChangeArrowheads="1"/>
          </p:cNvSpPr>
          <p:nvPr/>
        </p:nvSpPr>
        <p:spPr bwMode="auto">
          <a:xfrm>
            <a:off x="469237" y="2712323"/>
            <a:ext cx="13298" cy="13299"/>
          </a:xfrm>
          <a:custGeom>
            <a:avLst/>
            <a:gdLst>
              <a:gd name="T0" fmla="*/ 15 w 30"/>
              <a:gd name="T1" fmla="*/ 0 h 29"/>
              <a:gd name="T2" fmla="*/ 0 w 30"/>
              <a:gd name="T3" fmla="*/ 14 h 29"/>
              <a:gd name="T4" fmla="*/ 15 w 30"/>
              <a:gd name="T5" fmla="*/ 28 h 29"/>
              <a:gd name="T6" fmla="*/ 29 w 30"/>
              <a:gd name="T7" fmla="*/ 14 h 29"/>
              <a:gd name="T8" fmla="*/ 15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5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62"/>
          <p:cNvSpPr>
            <a:spLocks noChangeArrowheads="1"/>
          </p:cNvSpPr>
          <p:nvPr/>
        </p:nvSpPr>
        <p:spPr bwMode="auto">
          <a:xfrm>
            <a:off x="245059" y="2716123"/>
            <a:ext cx="9498" cy="11399"/>
          </a:xfrm>
          <a:custGeom>
            <a:avLst/>
            <a:gdLst>
              <a:gd name="T0" fmla="*/ 11 w 21"/>
              <a:gd name="T1" fmla="*/ 2 h 26"/>
              <a:gd name="T2" fmla="*/ 0 w 21"/>
              <a:gd name="T3" fmla="*/ 14 h 26"/>
              <a:gd name="T4" fmla="*/ 11 w 21"/>
              <a:gd name="T5" fmla="*/ 25 h 26"/>
              <a:gd name="T6" fmla="*/ 20 w 21"/>
              <a:gd name="T7" fmla="*/ 14 h 26"/>
              <a:gd name="T8" fmla="*/ 11 w 21"/>
              <a:gd name="T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6">
                <a:moveTo>
                  <a:pt x="11" y="2"/>
                </a:moveTo>
                <a:cubicBezTo>
                  <a:pt x="6" y="2"/>
                  <a:pt x="0" y="9"/>
                  <a:pt x="0" y="14"/>
                </a:cubicBezTo>
                <a:cubicBezTo>
                  <a:pt x="0" y="20"/>
                  <a:pt x="6" y="25"/>
                  <a:pt x="11" y="25"/>
                </a:cubicBezTo>
                <a:cubicBezTo>
                  <a:pt x="17" y="25"/>
                  <a:pt x="20" y="19"/>
                  <a:pt x="20" y="14"/>
                </a:cubicBezTo>
                <a:cubicBezTo>
                  <a:pt x="20" y="5"/>
                  <a:pt x="17" y="0"/>
                  <a:pt x="11" y="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63"/>
          <p:cNvSpPr>
            <a:spLocks noChangeArrowheads="1"/>
          </p:cNvSpPr>
          <p:nvPr/>
        </p:nvSpPr>
        <p:spPr bwMode="auto">
          <a:xfrm>
            <a:off x="20882" y="2716123"/>
            <a:ext cx="9498" cy="9500"/>
          </a:xfrm>
          <a:custGeom>
            <a:avLst/>
            <a:gdLst>
              <a:gd name="T0" fmla="*/ 11 w 24"/>
              <a:gd name="T1" fmla="*/ 0 h 24"/>
              <a:gd name="T2" fmla="*/ 0 w 24"/>
              <a:gd name="T3" fmla="*/ 12 h 24"/>
              <a:gd name="T4" fmla="*/ 11 w 24"/>
              <a:gd name="T5" fmla="*/ 23 h 24"/>
              <a:gd name="T6" fmla="*/ 23 w 24"/>
              <a:gd name="T7" fmla="*/ 12 h 24"/>
              <a:gd name="T8" fmla="*/ 11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1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1" y="23"/>
                </a:cubicBezTo>
                <a:cubicBezTo>
                  <a:pt x="17" y="23"/>
                  <a:pt x="23" y="18"/>
                  <a:pt x="23" y="12"/>
                </a:cubicBezTo>
                <a:cubicBezTo>
                  <a:pt x="23" y="7"/>
                  <a:pt x="17" y="0"/>
                  <a:pt x="1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64"/>
          <p:cNvSpPr>
            <a:spLocks noChangeArrowheads="1"/>
          </p:cNvSpPr>
          <p:nvPr/>
        </p:nvSpPr>
        <p:spPr bwMode="auto">
          <a:xfrm>
            <a:off x="7177477" y="2410253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4"/>
                  <a:pt x="0" y="119"/>
                </a:cubicBezTo>
                <a:cubicBezTo>
                  <a:pt x="0" y="184"/>
                  <a:pt x="53" y="237"/>
                  <a:pt x="118" y="237"/>
                </a:cubicBezTo>
                <a:cubicBezTo>
                  <a:pt x="183" y="237"/>
                  <a:pt x="237" y="184"/>
                  <a:pt x="237" y="119"/>
                </a:cubicBezTo>
                <a:cubicBezTo>
                  <a:pt x="237" y="51"/>
                  <a:pt x="183" y="0"/>
                  <a:pt x="11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65"/>
          <p:cNvSpPr>
            <a:spLocks noChangeArrowheads="1"/>
          </p:cNvSpPr>
          <p:nvPr/>
        </p:nvSpPr>
        <p:spPr bwMode="auto">
          <a:xfrm>
            <a:off x="6953299" y="2412152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5"/>
                  <a:pt x="0" y="119"/>
                </a:cubicBezTo>
                <a:cubicBezTo>
                  <a:pt x="0" y="184"/>
                  <a:pt x="53" y="237"/>
                  <a:pt x="118" y="237"/>
                </a:cubicBezTo>
                <a:cubicBezTo>
                  <a:pt x="183" y="237"/>
                  <a:pt x="237" y="183"/>
                  <a:pt x="237" y="119"/>
                </a:cubicBezTo>
                <a:cubicBezTo>
                  <a:pt x="237" y="51"/>
                  <a:pt x="183" y="0"/>
                  <a:pt x="11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66"/>
          <p:cNvSpPr>
            <a:spLocks noChangeArrowheads="1"/>
          </p:cNvSpPr>
          <p:nvPr/>
        </p:nvSpPr>
        <p:spPr bwMode="auto">
          <a:xfrm>
            <a:off x="6712023" y="2398854"/>
            <a:ext cx="131087" cy="131087"/>
          </a:xfrm>
          <a:custGeom>
            <a:avLst/>
            <a:gdLst>
              <a:gd name="T0" fmla="*/ 149 w 303"/>
              <a:gd name="T1" fmla="*/ 0 h 303"/>
              <a:gd name="T2" fmla="*/ 0 w 303"/>
              <a:gd name="T3" fmla="*/ 152 h 303"/>
              <a:gd name="T4" fmla="*/ 152 w 303"/>
              <a:gd name="T5" fmla="*/ 302 h 303"/>
              <a:gd name="T6" fmla="*/ 302 w 303"/>
              <a:gd name="T7" fmla="*/ 150 h 303"/>
              <a:gd name="T8" fmla="*/ 149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49" y="0"/>
                </a:moveTo>
                <a:cubicBezTo>
                  <a:pt x="67" y="0"/>
                  <a:pt x="0" y="68"/>
                  <a:pt x="0" y="152"/>
                </a:cubicBezTo>
                <a:cubicBezTo>
                  <a:pt x="0" y="234"/>
                  <a:pt x="67" y="302"/>
                  <a:pt x="152" y="302"/>
                </a:cubicBezTo>
                <a:cubicBezTo>
                  <a:pt x="237" y="302"/>
                  <a:pt x="302" y="234"/>
                  <a:pt x="302" y="150"/>
                </a:cubicBezTo>
                <a:cubicBezTo>
                  <a:pt x="302" y="68"/>
                  <a:pt x="234" y="0"/>
                  <a:pt x="14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67"/>
          <p:cNvSpPr>
            <a:spLocks noChangeArrowheads="1"/>
          </p:cNvSpPr>
          <p:nvPr/>
        </p:nvSpPr>
        <p:spPr bwMode="auto">
          <a:xfrm>
            <a:off x="6493544" y="2404553"/>
            <a:ext cx="119689" cy="119689"/>
          </a:xfrm>
          <a:custGeom>
            <a:avLst/>
            <a:gdLst>
              <a:gd name="T0" fmla="*/ 138 w 280"/>
              <a:gd name="T1" fmla="*/ 0 h 280"/>
              <a:gd name="T2" fmla="*/ 0 w 280"/>
              <a:gd name="T3" fmla="*/ 141 h 280"/>
              <a:gd name="T4" fmla="*/ 141 w 280"/>
              <a:gd name="T5" fmla="*/ 279 h 280"/>
              <a:gd name="T6" fmla="*/ 279 w 280"/>
              <a:gd name="T7" fmla="*/ 138 h 280"/>
              <a:gd name="T8" fmla="*/ 138 w 280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41" y="279"/>
                </a:cubicBezTo>
                <a:cubicBezTo>
                  <a:pt x="217" y="279"/>
                  <a:pt x="279" y="217"/>
                  <a:pt x="279" y="138"/>
                </a:cubicBezTo>
                <a:cubicBezTo>
                  <a:pt x="279" y="62"/>
                  <a:pt x="217" y="0"/>
                  <a:pt x="13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68"/>
          <p:cNvSpPr>
            <a:spLocks noChangeArrowheads="1"/>
          </p:cNvSpPr>
          <p:nvPr/>
        </p:nvSpPr>
        <p:spPr bwMode="auto">
          <a:xfrm>
            <a:off x="6254168" y="2393154"/>
            <a:ext cx="146286" cy="146286"/>
          </a:xfrm>
          <a:custGeom>
            <a:avLst/>
            <a:gdLst>
              <a:gd name="T0" fmla="*/ 339 w 340"/>
              <a:gd name="T1" fmla="*/ 168 h 340"/>
              <a:gd name="T2" fmla="*/ 316 w 340"/>
              <a:gd name="T3" fmla="*/ 253 h 340"/>
              <a:gd name="T4" fmla="*/ 255 w 340"/>
              <a:gd name="T5" fmla="*/ 315 h 340"/>
              <a:gd name="T6" fmla="*/ 170 w 340"/>
              <a:gd name="T7" fmla="*/ 338 h 340"/>
              <a:gd name="T8" fmla="*/ 85 w 340"/>
              <a:gd name="T9" fmla="*/ 316 h 340"/>
              <a:gd name="T10" fmla="*/ 23 w 340"/>
              <a:gd name="T11" fmla="*/ 255 h 340"/>
              <a:gd name="T12" fmla="*/ 0 w 340"/>
              <a:gd name="T13" fmla="*/ 170 h 340"/>
              <a:gd name="T14" fmla="*/ 22 w 340"/>
              <a:gd name="T15" fmla="*/ 85 h 340"/>
              <a:gd name="T16" fmla="*/ 84 w 340"/>
              <a:gd name="T17" fmla="*/ 23 h 340"/>
              <a:gd name="T18" fmla="*/ 169 w 340"/>
              <a:gd name="T19" fmla="*/ 0 h 340"/>
              <a:gd name="T20" fmla="*/ 253 w 340"/>
              <a:gd name="T21" fmla="*/ 22 h 340"/>
              <a:gd name="T22" fmla="*/ 316 w 340"/>
              <a:gd name="T23" fmla="*/ 84 h 340"/>
              <a:gd name="T24" fmla="*/ 339 w 340"/>
              <a:gd name="T25" fmla="*/ 16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0" h="340">
                <a:moveTo>
                  <a:pt x="339" y="168"/>
                </a:moveTo>
                <a:cubicBezTo>
                  <a:pt x="339" y="199"/>
                  <a:pt x="332" y="226"/>
                  <a:pt x="316" y="253"/>
                </a:cubicBezTo>
                <a:cubicBezTo>
                  <a:pt x="301" y="280"/>
                  <a:pt x="282" y="300"/>
                  <a:pt x="255" y="315"/>
                </a:cubicBezTo>
                <a:cubicBezTo>
                  <a:pt x="228" y="331"/>
                  <a:pt x="201" y="338"/>
                  <a:pt x="170" y="338"/>
                </a:cubicBezTo>
                <a:cubicBezTo>
                  <a:pt x="139" y="339"/>
                  <a:pt x="112" y="332"/>
                  <a:pt x="85" y="316"/>
                </a:cubicBezTo>
                <a:cubicBezTo>
                  <a:pt x="58" y="301"/>
                  <a:pt x="39" y="282"/>
                  <a:pt x="23" y="255"/>
                </a:cubicBezTo>
                <a:cubicBezTo>
                  <a:pt x="7" y="229"/>
                  <a:pt x="0" y="201"/>
                  <a:pt x="0" y="170"/>
                </a:cubicBezTo>
                <a:cubicBezTo>
                  <a:pt x="0" y="139"/>
                  <a:pt x="7" y="112"/>
                  <a:pt x="22" y="85"/>
                </a:cubicBezTo>
                <a:cubicBezTo>
                  <a:pt x="38" y="58"/>
                  <a:pt x="57" y="39"/>
                  <a:pt x="84" y="23"/>
                </a:cubicBezTo>
                <a:cubicBezTo>
                  <a:pt x="111" y="7"/>
                  <a:pt x="137" y="0"/>
                  <a:pt x="169" y="0"/>
                </a:cubicBezTo>
                <a:cubicBezTo>
                  <a:pt x="200" y="0"/>
                  <a:pt x="226" y="7"/>
                  <a:pt x="253" y="22"/>
                </a:cubicBezTo>
                <a:cubicBezTo>
                  <a:pt x="280" y="38"/>
                  <a:pt x="301" y="57"/>
                  <a:pt x="316" y="84"/>
                </a:cubicBezTo>
                <a:cubicBezTo>
                  <a:pt x="332" y="111"/>
                  <a:pt x="339" y="137"/>
                  <a:pt x="339" y="16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69"/>
          <p:cNvSpPr>
            <a:spLocks noChangeArrowheads="1"/>
          </p:cNvSpPr>
          <p:nvPr/>
        </p:nvSpPr>
        <p:spPr bwMode="auto">
          <a:xfrm>
            <a:off x="6033790" y="2398854"/>
            <a:ext cx="138687" cy="138686"/>
          </a:xfrm>
          <a:custGeom>
            <a:avLst/>
            <a:gdLst>
              <a:gd name="T0" fmla="*/ 158 w 320"/>
              <a:gd name="T1" fmla="*/ 0 h 320"/>
              <a:gd name="T2" fmla="*/ 0 w 320"/>
              <a:gd name="T3" fmla="*/ 161 h 320"/>
              <a:gd name="T4" fmla="*/ 161 w 320"/>
              <a:gd name="T5" fmla="*/ 319 h 320"/>
              <a:gd name="T6" fmla="*/ 319 w 320"/>
              <a:gd name="T7" fmla="*/ 158 h 320"/>
              <a:gd name="T8" fmla="*/ 158 w 320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320">
                <a:moveTo>
                  <a:pt x="158" y="0"/>
                </a:moveTo>
                <a:cubicBezTo>
                  <a:pt x="71" y="0"/>
                  <a:pt x="0" y="73"/>
                  <a:pt x="0" y="161"/>
                </a:cubicBezTo>
                <a:cubicBezTo>
                  <a:pt x="0" y="248"/>
                  <a:pt x="71" y="319"/>
                  <a:pt x="161" y="319"/>
                </a:cubicBezTo>
                <a:cubicBezTo>
                  <a:pt x="248" y="319"/>
                  <a:pt x="319" y="246"/>
                  <a:pt x="319" y="158"/>
                </a:cubicBezTo>
                <a:cubicBezTo>
                  <a:pt x="316" y="71"/>
                  <a:pt x="246" y="0"/>
                  <a:pt x="15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70"/>
          <p:cNvSpPr>
            <a:spLocks noChangeArrowheads="1"/>
          </p:cNvSpPr>
          <p:nvPr/>
        </p:nvSpPr>
        <p:spPr bwMode="auto">
          <a:xfrm>
            <a:off x="5821010" y="2410253"/>
            <a:ext cx="115889" cy="113989"/>
          </a:xfrm>
          <a:custGeom>
            <a:avLst/>
            <a:gdLst>
              <a:gd name="T0" fmla="*/ 133 w 267"/>
              <a:gd name="T1" fmla="*/ 0 h 266"/>
              <a:gd name="T2" fmla="*/ 0 w 267"/>
              <a:gd name="T3" fmla="*/ 133 h 266"/>
              <a:gd name="T4" fmla="*/ 133 w 267"/>
              <a:gd name="T5" fmla="*/ 265 h 266"/>
              <a:gd name="T6" fmla="*/ 266 w 267"/>
              <a:gd name="T7" fmla="*/ 133 h 266"/>
              <a:gd name="T8" fmla="*/ 133 w 267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7" h="266">
                <a:moveTo>
                  <a:pt x="133" y="0"/>
                </a:move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5"/>
                  <a:pt x="133" y="265"/>
                </a:cubicBezTo>
                <a:cubicBezTo>
                  <a:pt x="206" y="265"/>
                  <a:pt x="266" y="206"/>
                  <a:pt x="266" y="133"/>
                </a:cubicBezTo>
                <a:cubicBezTo>
                  <a:pt x="266" y="59"/>
                  <a:pt x="206" y="0"/>
                  <a:pt x="13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71"/>
          <p:cNvSpPr>
            <a:spLocks noChangeArrowheads="1"/>
          </p:cNvSpPr>
          <p:nvPr/>
        </p:nvSpPr>
        <p:spPr bwMode="auto">
          <a:xfrm>
            <a:off x="5593033" y="2408353"/>
            <a:ext cx="119689" cy="121588"/>
          </a:xfrm>
          <a:custGeom>
            <a:avLst/>
            <a:gdLst>
              <a:gd name="T0" fmla="*/ 138 w 277"/>
              <a:gd name="T1" fmla="*/ 0 h 281"/>
              <a:gd name="T2" fmla="*/ 0 w 277"/>
              <a:gd name="T3" fmla="*/ 142 h 281"/>
              <a:gd name="T4" fmla="*/ 138 w 277"/>
              <a:gd name="T5" fmla="*/ 280 h 281"/>
              <a:gd name="T6" fmla="*/ 276 w 277"/>
              <a:gd name="T7" fmla="*/ 139 h 281"/>
              <a:gd name="T8" fmla="*/ 138 w 277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81">
                <a:moveTo>
                  <a:pt x="138" y="0"/>
                </a:moveTo>
                <a:cubicBezTo>
                  <a:pt x="62" y="0"/>
                  <a:pt x="0" y="63"/>
                  <a:pt x="0" y="142"/>
                </a:cubicBezTo>
                <a:cubicBezTo>
                  <a:pt x="0" y="222"/>
                  <a:pt x="62" y="280"/>
                  <a:pt x="138" y="280"/>
                </a:cubicBezTo>
                <a:cubicBezTo>
                  <a:pt x="214" y="280"/>
                  <a:pt x="276" y="218"/>
                  <a:pt x="276" y="139"/>
                </a:cubicBezTo>
                <a:cubicBezTo>
                  <a:pt x="276" y="60"/>
                  <a:pt x="214" y="0"/>
                  <a:pt x="13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72"/>
          <p:cNvSpPr>
            <a:spLocks noChangeArrowheads="1"/>
          </p:cNvSpPr>
          <p:nvPr/>
        </p:nvSpPr>
        <p:spPr bwMode="auto">
          <a:xfrm>
            <a:off x="5391653" y="2434950"/>
            <a:ext cx="72193" cy="70294"/>
          </a:xfrm>
          <a:custGeom>
            <a:avLst/>
            <a:gdLst>
              <a:gd name="T0" fmla="*/ 82 w 168"/>
              <a:gd name="T1" fmla="*/ 0 h 164"/>
              <a:gd name="T2" fmla="*/ 0 w 168"/>
              <a:gd name="T3" fmla="*/ 82 h 164"/>
              <a:gd name="T4" fmla="*/ 82 w 168"/>
              <a:gd name="T5" fmla="*/ 163 h 164"/>
              <a:gd name="T6" fmla="*/ 164 w 168"/>
              <a:gd name="T7" fmla="*/ 82 h 164"/>
              <a:gd name="T8" fmla="*/ 82 w 168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64">
                <a:moveTo>
                  <a:pt x="82" y="0"/>
                </a:moveTo>
                <a:cubicBezTo>
                  <a:pt x="37" y="0"/>
                  <a:pt x="0" y="36"/>
                  <a:pt x="0" y="82"/>
                </a:cubicBezTo>
                <a:cubicBezTo>
                  <a:pt x="0" y="127"/>
                  <a:pt x="37" y="163"/>
                  <a:pt x="82" y="163"/>
                </a:cubicBezTo>
                <a:cubicBezTo>
                  <a:pt x="127" y="163"/>
                  <a:pt x="164" y="127"/>
                  <a:pt x="164" y="82"/>
                </a:cubicBezTo>
                <a:cubicBezTo>
                  <a:pt x="167" y="36"/>
                  <a:pt x="130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73"/>
          <p:cNvSpPr>
            <a:spLocks noChangeArrowheads="1"/>
          </p:cNvSpPr>
          <p:nvPr/>
        </p:nvSpPr>
        <p:spPr bwMode="auto">
          <a:xfrm>
            <a:off x="5161776" y="2431151"/>
            <a:ext cx="79792" cy="81693"/>
          </a:xfrm>
          <a:custGeom>
            <a:avLst/>
            <a:gdLst>
              <a:gd name="T0" fmla="*/ 186 w 187"/>
              <a:gd name="T1" fmla="*/ 93 h 189"/>
              <a:gd name="T2" fmla="*/ 174 w 187"/>
              <a:gd name="T3" fmla="*/ 140 h 189"/>
              <a:gd name="T4" fmla="*/ 140 w 187"/>
              <a:gd name="T5" fmla="*/ 174 h 189"/>
              <a:gd name="T6" fmla="*/ 93 w 187"/>
              <a:gd name="T7" fmla="*/ 187 h 189"/>
              <a:gd name="T8" fmla="*/ 47 w 187"/>
              <a:gd name="T9" fmla="*/ 174 h 189"/>
              <a:gd name="T10" fmla="*/ 13 w 187"/>
              <a:gd name="T11" fmla="*/ 140 h 189"/>
              <a:gd name="T12" fmla="*/ 0 w 187"/>
              <a:gd name="T13" fmla="*/ 94 h 189"/>
              <a:gd name="T14" fmla="*/ 12 w 187"/>
              <a:gd name="T15" fmla="*/ 47 h 189"/>
              <a:gd name="T16" fmla="*/ 46 w 187"/>
              <a:gd name="T17" fmla="*/ 13 h 189"/>
              <a:gd name="T18" fmla="*/ 93 w 187"/>
              <a:gd name="T19" fmla="*/ 0 h 189"/>
              <a:gd name="T20" fmla="*/ 139 w 187"/>
              <a:gd name="T21" fmla="*/ 13 h 189"/>
              <a:gd name="T22" fmla="*/ 173 w 187"/>
              <a:gd name="T23" fmla="*/ 46 h 189"/>
              <a:gd name="T24" fmla="*/ 186 w 187"/>
              <a:gd name="T25" fmla="*/ 9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7" h="189">
                <a:moveTo>
                  <a:pt x="186" y="93"/>
                </a:moveTo>
                <a:cubicBezTo>
                  <a:pt x="186" y="110"/>
                  <a:pt x="183" y="126"/>
                  <a:pt x="174" y="140"/>
                </a:cubicBezTo>
                <a:cubicBezTo>
                  <a:pt x="166" y="155"/>
                  <a:pt x="155" y="166"/>
                  <a:pt x="140" y="174"/>
                </a:cubicBezTo>
                <a:cubicBezTo>
                  <a:pt x="125" y="183"/>
                  <a:pt x="111" y="187"/>
                  <a:pt x="93" y="187"/>
                </a:cubicBezTo>
                <a:cubicBezTo>
                  <a:pt x="76" y="188"/>
                  <a:pt x="62" y="183"/>
                  <a:pt x="47" y="174"/>
                </a:cubicBezTo>
                <a:cubicBezTo>
                  <a:pt x="32" y="166"/>
                  <a:pt x="22" y="155"/>
                  <a:pt x="13" y="140"/>
                </a:cubicBezTo>
                <a:cubicBezTo>
                  <a:pt x="5" y="126"/>
                  <a:pt x="0" y="111"/>
                  <a:pt x="0" y="94"/>
                </a:cubicBezTo>
                <a:cubicBezTo>
                  <a:pt x="0" y="77"/>
                  <a:pt x="4" y="62"/>
                  <a:pt x="12" y="47"/>
                </a:cubicBezTo>
                <a:cubicBezTo>
                  <a:pt x="21" y="32"/>
                  <a:pt x="31" y="22"/>
                  <a:pt x="46" y="13"/>
                </a:cubicBezTo>
                <a:cubicBezTo>
                  <a:pt x="61" y="4"/>
                  <a:pt x="75" y="0"/>
                  <a:pt x="93" y="0"/>
                </a:cubicBezTo>
                <a:cubicBezTo>
                  <a:pt x="110" y="0"/>
                  <a:pt x="124" y="5"/>
                  <a:pt x="139" y="13"/>
                </a:cubicBezTo>
                <a:cubicBezTo>
                  <a:pt x="154" y="22"/>
                  <a:pt x="165" y="32"/>
                  <a:pt x="173" y="46"/>
                </a:cubicBezTo>
                <a:cubicBezTo>
                  <a:pt x="182" y="61"/>
                  <a:pt x="186" y="76"/>
                  <a:pt x="186" y="9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74"/>
          <p:cNvSpPr>
            <a:spLocks noChangeArrowheads="1"/>
          </p:cNvSpPr>
          <p:nvPr/>
        </p:nvSpPr>
        <p:spPr bwMode="auto">
          <a:xfrm>
            <a:off x="4931898" y="2429251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8"/>
                  <a:pt x="46" y="203"/>
                  <a:pt x="102" y="203"/>
                </a:cubicBezTo>
                <a:cubicBezTo>
                  <a:pt x="159" y="203"/>
                  <a:pt x="203" y="158"/>
                  <a:pt x="203" y="101"/>
                </a:cubicBezTo>
                <a:cubicBezTo>
                  <a:pt x="203" y="45"/>
                  <a:pt x="158" y="0"/>
                  <a:pt x="10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75"/>
          <p:cNvSpPr>
            <a:spLocks noChangeArrowheads="1"/>
          </p:cNvSpPr>
          <p:nvPr/>
        </p:nvSpPr>
        <p:spPr bwMode="auto">
          <a:xfrm>
            <a:off x="4713420" y="2433051"/>
            <a:ext cx="77892" cy="79792"/>
          </a:xfrm>
          <a:custGeom>
            <a:avLst/>
            <a:gdLst>
              <a:gd name="T0" fmla="*/ 91 w 182"/>
              <a:gd name="T1" fmla="*/ 0 h 184"/>
              <a:gd name="T2" fmla="*/ 0 w 182"/>
              <a:gd name="T3" fmla="*/ 93 h 184"/>
              <a:gd name="T4" fmla="*/ 91 w 182"/>
              <a:gd name="T5" fmla="*/ 183 h 184"/>
              <a:gd name="T6" fmla="*/ 181 w 182"/>
              <a:gd name="T7" fmla="*/ 90 h 184"/>
              <a:gd name="T8" fmla="*/ 91 w 182"/>
              <a:gd name="T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4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3" y="183"/>
                  <a:pt x="91" y="183"/>
                </a:cubicBezTo>
                <a:cubicBezTo>
                  <a:pt x="142" y="183"/>
                  <a:pt x="181" y="141"/>
                  <a:pt x="181" y="90"/>
                </a:cubicBezTo>
                <a:cubicBezTo>
                  <a:pt x="181" y="39"/>
                  <a:pt x="142" y="0"/>
                  <a:pt x="9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76"/>
          <p:cNvSpPr>
            <a:spLocks noChangeArrowheads="1"/>
          </p:cNvSpPr>
          <p:nvPr/>
        </p:nvSpPr>
        <p:spPr bwMode="auto">
          <a:xfrm>
            <a:off x="4477843" y="2425452"/>
            <a:ext cx="96890" cy="96890"/>
          </a:xfrm>
          <a:custGeom>
            <a:avLst/>
            <a:gdLst>
              <a:gd name="T0" fmla="*/ 113 w 226"/>
              <a:gd name="T1" fmla="*/ 0 h 224"/>
              <a:gd name="T2" fmla="*/ 3 w 226"/>
              <a:gd name="T3" fmla="*/ 113 h 224"/>
              <a:gd name="T4" fmla="*/ 115 w 226"/>
              <a:gd name="T5" fmla="*/ 223 h 224"/>
              <a:gd name="T6" fmla="*/ 225 w 226"/>
              <a:gd name="T7" fmla="*/ 110 h 224"/>
              <a:gd name="T8" fmla="*/ 113 w 226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" h="224">
                <a:moveTo>
                  <a:pt x="113" y="0"/>
                </a:moveTo>
                <a:cubicBezTo>
                  <a:pt x="51" y="0"/>
                  <a:pt x="0" y="51"/>
                  <a:pt x="3" y="113"/>
                </a:cubicBezTo>
                <a:cubicBezTo>
                  <a:pt x="3" y="175"/>
                  <a:pt x="53" y="223"/>
                  <a:pt x="115" y="223"/>
                </a:cubicBezTo>
                <a:cubicBezTo>
                  <a:pt x="178" y="223"/>
                  <a:pt x="225" y="172"/>
                  <a:pt x="225" y="110"/>
                </a:cubicBezTo>
                <a:cubicBezTo>
                  <a:pt x="223" y="51"/>
                  <a:pt x="172" y="0"/>
                  <a:pt x="11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Freeform 77"/>
          <p:cNvSpPr>
            <a:spLocks noChangeArrowheads="1"/>
          </p:cNvSpPr>
          <p:nvPr/>
        </p:nvSpPr>
        <p:spPr bwMode="auto">
          <a:xfrm>
            <a:off x="4251765" y="2425452"/>
            <a:ext cx="100691" cy="100690"/>
          </a:xfrm>
          <a:custGeom>
            <a:avLst/>
            <a:gdLst>
              <a:gd name="T0" fmla="*/ 231 w 232"/>
              <a:gd name="T1" fmla="*/ 115 h 233"/>
              <a:gd name="T2" fmla="*/ 216 w 232"/>
              <a:gd name="T3" fmla="*/ 173 h 233"/>
              <a:gd name="T4" fmla="*/ 174 w 232"/>
              <a:gd name="T5" fmla="*/ 216 h 233"/>
              <a:gd name="T6" fmla="*/ 116 w 232"/>
              <a:gd name="T7" fmla="*/ 231 h 233"/>
              <a:gd name="T8" fmla="*/ 58 w 232"/>
              <a:gd name="T9" fmla="*/ 216 h 233"/>
              <a:gd name="T10" fmla="*/ 16 w 232"/>
              <a:gd name="T11" fmla="*/ 174 h 233"/>
              <a:gd name="T12" fmla="*/ 0 w 232"/>
              <a:gd name="T13" fmla="*/ 116 h 233"/>
              <a:gd name="T14" fmla="*/ 15 w 232"/>
              <a:gd name="T15" fmla="*/ 58 h 233"/>
              <a:gd name="T16" fmla="*/ 57 w 232"/>
              <a:gd name="T17" fmla="*/ 16 h 233"/>
              <a:gd name="T18" fmla="*/ 115 w 232"/>
              <a:gd name="T19" fmla="*/ 0 h 233"/>
              <a:gd name="T20" fmla="*/ 173 w 232"/>
              <a:gd name="T21" fmla="*/ 15 h 233"/>
              <a:gd name="T22" fmla="*/ 216 w 232"/>
              <a:gd name="T23" fmla="*/ 57 h 233"/>
              <a:gd name="T24" fmla="*/ 231 w 232"/>
              <a:gd name="T25" fmla="*/ 115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233">
                <a:moveTo>
                  <a:pt x="231" y="115"/>
                </a:moveTo>
                <a:cubicBezTo>
                  <a:pt x="231" y="136"/>
                  <a:pt x="227" y="155"/>
                  <a:pt x="216" y="173"/>
                </a:cubicBezTo>
                <a:cubicBezTo>
                  <a:pt x="206" y="192"/>
                  <a:pt x="192" y="206"/>
                  <a:pt x="174" y="216"/>
                </a:cubicBezTo>
                <a:cubicBezTo>
                  <a:pt x="156" y="227"/>
                  <a:pt x="138" y="231"/>
                  <a:pt x="116" y="231"/>
                </a:cubicBezTo>
                <a:cubicBezTo>
                  <a:pt x="95" y="232"/>
                  <a:pt x="77" y="227"/>
                  <a:pt x="58" y="216"/>
                </a:cubicBezTo>
                <a:cubicBezTo>
                  <a:pt x="40" y="206"/>
                  <a:pt x="27" y="192"/>
                  <a:pt x="16" y="174"/>
                </a:cubicBezTo>
                <a:cubicBezTo>
                  <a:pt x="6" y="156"/>
                  <a:pt x="0" y="138"/>
                  <a:pt x="0" y="116"/>
                </a:cubicBezTo>
                <a:cubicBezTo>
                  <a:pt x="0" y="95"/>
                  <a:pt x="5" y="77"/>
                  <a:pt x="15" y="58"/>
                </a:cubicBezTo>
                <a:cubicBezTo>
                  <a:pt x="26" y="40"/>
                  <a:pt x="39" y="27"/>
                  <a:pt x="57" y="16"/>
                </a:cubicBezTo>
                <a:cubicBezTo>
                  <a:pt x="76" y="5"/>
                  <a:pt x="94" y="0"/>
                  <a:pt x="115" y="0"/>
                </a:cubicBezTo>
                <a:cubicBezTo>
                  <a:pt x="136" y="0"/>
                  <a:pt x="155" y="5"/>
                  <a:pt x="173" y="15"/>
                </a:cubicBezTo>
                <a:cubicBezTo>
                  <a:pt x="192" y="26"/>
                  <a:pt x="206" y="39"/>
                  <a:pt x="216" y="57"/>
                </a:cubicBezTo>
                <a:cubicBezTo>
                  <a:pt x="227" y="76"/>
                  <a:pt x="231" y="94"/>
                  <a:pt x="231" y="11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Freeform 78"/>
          <p:cNvSpPr>
            <a:spLocks noChangeArrowheads="1"/>
          </p:cNvSpPr>
          <p:nvPr/>
        </p:nvSpPr>
        <p:spPr bwMode="auto">
          <a:xfrm>
            <a:off x="4038986" y="2438750"/>
            <a:ext cx="74093" cy="74093"/>
          </a:xfrm>
          <a:custGeom>
            <a:avLst/>
            <a:gdLst>
              <a:gd name="T0" fmla="*/ 85 w 173"/>
              <a:gd name="T1" fmla="*/ 0 h 170"/>
              <a:gd name="T2" fmla="*/ 0 w 173"/>
              <a:gd name="T3" fmla="*/ 85 h 170"/>
              <a:gd name="T4" fmla="*/ 87 w 173"/>
              <a:gd name="T5" fmla="*/ 169 h 170"/>
              <a:gd name="T6" fmla="*/ 172 w 173"/>
              <a:gd name="T7" fmla="*/ 85 h 170"/>
              <a:gd name="T8" fmla="*/ 85 w 173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0">
                <a:moveTo>
                  <a:pt x="85" y="0"/>
                </a:moveTo>
                <a:cubicBezTo>
                  <a:pt x="37" y="0"/>
                  <a:pt x="0" y="39"/>
                  <a:pt x="0" y="85"/>
                </a:cubicBezTo>
                <a:cubicBezTo>
                  <a:pt x="0" y="133"/>
                  <a:pt x="39" y="169"/>
                  <a:pt x="87" y="169"/>
                </a:cubicBezTo>
                <a:cubicBezTo>
                  <a:pt x="135" y="169"/>
                  <a:pt x="172" y="130"/>
                  <a:pt x="172" y="85"/>
                </a:cubicBezTo>
                <a:cubicBezTo>
                  <a:pt x="172" y="39"/>
                  <a:pt x="133" y="0"/>
                  <a:pt x="8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Freeform 79"/>
          <p:cNvSpPr>
            <a:spLocks noChangeArrowheads="1"/>
          </p:cNvSpPr>
          <p:nvPr/>
        </p:nvSpPr>
        <p:spPr bwMode="auto">
          <a:xfrm>
            <a:off x="3809109" y="2434950"/>
            <a:ext cx="85491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8 h 198"/>
              <a:gd name="T4" fmla="*/ 99 w 198"/>
              <a:gd name="T5" fmla="*/ 197 h 198"/>
              <a:gd name="T6" fmla="*/ 197 w 198"/>
              <a:gd name="T7" fmla="*/ 98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5" y="0"/>
                  <a:pt x="0" y="45"/>
                  <a:pt x="0" y="98"/>
                </a:cubicBezTo>
                <a:cubicBezTo>
                  <a:pt x="0" y="152"/>
                  <a:pt x="46" y="197"/>
                  <a:pt x="99" y="197"/>
                </a:cubicBezTo>
                <a:cubicBezTo>
                  <a:pt x="153" y="197"/>
                  <a:pt x="197" y="152"/>
                  <a:pt x="197" y="98"/>
                </a:cubicBezTo>
                <a:cubicBezTo>
                  <a:pt x="197" y="45"/>
                  <a:pt x="152" y="0"/>
                  <a:pt x="9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Freeform 80"/>
          <p:cNvSpPr>
            <a:spLocks noChangeArrowheads="1"/>
          </p:cNvSpPr>
          <p:nvPr/>
        </p:nvSpPr>
        <p:spPr bwMode="auto">
          <a:xfrm>
            <a:off x="3583031" y="2434950"/>
            <a:ext cx="87391" cy="87391"/>
          </a:xfrm>
          <a:custGeom>
            <a:avLst/>
            <a:gdLst>
              <a:gd name="T0" fmla="*/ 97 w 203"/>
              <a:gd name="T1" fmla="*/ 0 h 202"/>
              <a:gd name="T2" fmla="*/ 0 w 203"/>
              <a:gd name="T3" fmla="*/ 102 h 202"/>
              <a:gd name="T4" fmla="*/ 100 w 203"/>
              <a:gd name="T5" fmla="*/ 201 h 202"/>
              <a:gd name="T6" fmla="*/ 199 w 203"/>
              <a:gd name="T7" fmla="*/ 99 h 202"/>
              <a:gd name="T8" fmla="*/ 97 w 203"/>
              <a:gd name="T9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2">
                <a:moveTo>
                  <a:pt x="97" y="0"/>
                </a:moveTo>
                <a:cubicBezTo>
                  <a:pt x="45" y="0"/>
                  <a:pt x="0" y="46"/>
                  <a:pt x="0" y="102"/>
                </a:cubicBezTo>
                <a:cubicBezTo>
                  <a:pt x="0" y="159"/>
                  <a:pt x="44" y="201"/>
                  <a:pt x="100" y="201"/>
                </a:cubicBezTo>
                <a:cubicBezTo>
                  <a:pt x="157" y="201"/>
                  <a:pt x="202" y="156"/>
                  <a:pt x="199" y="99"/>
                </a:cubicBezTo>
                <a:cubicBezTo>
                  <a:pt x="196" y="46"/>
                  <a:pt x="151" y="0"/>
                  <a:pt x="9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Freeform 81"/>
          <p:cNvSpPr>
            <a:spLocks noChangeArrowheads="1"/>
          </p:cNvSpPr>
          <p:nvPr/>
        </p:nvSpPr>
        <p:spPr bwMode="auto">
          <a:xfrm>
            <a:off x="3364553" y="2442549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7 h 176"/>
              <a:gd name="T4" fmla="*/ 87 w 176"/>
              <a:gd name="T5" fmla="*/ 175 h 176"/>
              <a:gd name="T6" fmla="*/ 175 w 176"/>
              <a:gd name="T7" fmla="*/ 87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5"/>
                  <a:pt x="87" y="175"/>
                </a:cubicBezTo>
                <a:cubicBezTo>
                  <a:pt x="135" y="175"/>
                  <a:pt x="175" y="135"/>
                  <a:pt x="175" y="87"/>
                </a:cubicBezTo>
                <a:cubicBezTo>
                  <a:pt x="175" y="39"/>
                  <a:pt x="135" y="0"/>
                  <a:pt x="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Freeform 82"/>
          <p:cNvSpPr>
            <a:spLocks noChangeArrowheads="1"/>
          </p:cNvSpPr>
          <p:nvPr/>
        </p:nvSpPr>
        <p:spPr bwMode="auto">
          <a:xfrm>
            <a:off x="3146074" y="2450149"/>
            <a:ext cx="62694" cy="60794"/>
          </a:xfrm>
          <a:custGeom>
            <a:avLst/>
            <a:gdLst>
              <a:gd name="T0" fmla="*/ 70 w 145"/>
              <a:gd name="T1" fmla="*/ 0 h 142"/>
              <a:gd name="T2" fmla="*/ 0 w 145"/>
              <a:gd name="T3" fmla="*/ 71 h 142"/>
              <a:gd name="T4" fmla="*/ 73 w 145"/>
              <a:gd name="T5" fmla="*/ 141 h 142"/>
              <a:gd name="T6" fmla="*/ 144 w 145"/>
              <a:gd name="T7" fmla="*/ 71 h 142"/>
              <a:gd name="T8" fmla="*/ 70 w 145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4" y="141"/>
                  <a:pt x="73" y="141"/>
                </a:cubicBezTo>
                <a:cubicBezTo>
                  <a:pt x="113" y="141"/>
                  <a:pt x="144" y="110"/>
                  <a:pt x="144" y="71"/>
                </a:cubicBezTo>
                <a:cubicBezTo>
                  <a:pt x="141" y="31"/>
                  <a:pt x="107" y="0"/>
                  <a:pt x="7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Freeform 83"/>
          <p:cNvSpPr>
            <a:spLocks noChangeArrowheads="1"/>
          </p:cNvSpPr>
          <p:nvPr/>
        </p:nvSpPr>
        <p:spPr bwMode="auto">
          <a:xfrm>
            <a:off x="2950393" y="2480546"/>
            <a:ext cx="1899" cy="3800"/>
          </a:xfrm>
          <a:custGeom>
            <a:avLst/>
            <a:gdLst>
              <a:gd name="T0" fmla="*/ 0 w 4"/>
              <a:gd name="T1" fmla="*/ 0 h 7"/>
              <a:gd name="T2" fmla="*/ 0 w 4"/>
              <a:gd name="T3" fmla="*/ 0 h 7"/>
              <a:gd name="T4" fmla="*/ 0 w 4"/>
              <a:gd name="T5" fmla="*/ 3 h 7"/>
              <a:gd name="T6" fmla="*/ 0 w 4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0" y="0"/>
                </a:moveTo>
                <a:cubicBezTo>
                  <a:pt x="0" y="0"/>
                  <a:pt x="0" y="3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3" y="6"/>
                  <a:pt x="3" y="3"/>
                  <a:pt x="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Freeform 84"/>
          <p:cNvSpPr>
            <a:spLocks noChangeArrowheads="1"/>
          </p:cNvSpPr>
          <p:nvPr/>
        </p:nvSpPr>
        <p:spPr bwMode="auto">
          <a:xfrm>
            <a:off x="2274060" y="2484345"/>
            <a:ext cx="1899" cy="1900"/>
          </a:xfrm>
          <a:custGeom>
            <a:avLst/>
            <a:gdLst>
              <a:gd name="T0" fmla="*/ 3 w 4"/>
              <a:gd name="T1" fmla="*/ 0 h 4"/>
              <a:gd name="T2" fmla="*/ 3 w 4"/>
              <a:gd name="T3" fmla="*/ 0 h 4"/>
              <a:gd name="T4" fmla="*/ 3 w 4"/>
              <a:gd name="T5" fmla="*/ 3 h 4"/>
              <a:gd name="T6" fmla="*/ 3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  <a:cubicBezTo>
                  <a:pt x="0" y="3"/>
                  <a:pt x="3" y="3"/>
                  <a:pt x="3" y="3"/>
                </a:cubicBezTo>
                <a:cubicBezTo>
                  <a:pt x="3" y="3"/>
                  <a:pt x="3" y="3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85"/>
          <p:cNvSpPr>
            <a:spLocks noChangeArrowheads="1"/>
          </p:cNvSpPr>
          <p:nvPr/>
        </p:nvSpPr>
        <p:spPr bwMode="auto">
          <a:xfrm>
            <a:off x="2049882" y="2486246"/>
            <a:ext cx="1899" cy="1899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3 h 4"/>
              <a:gd name="T6" fmla="*/ 0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cubicBezTo>
                  <a:pt x="0" y="3"/>
                  <a:pt x="0" y="3"/>
                  <a:pt x="0" y="3"/>
                </a:cubicBezTo>
                <a:cubicBezTo>
                  <a:pt x="3" y="3"/>
                  <a:pt x="3" y="3"/>
                  <a:pt x="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86"/>
          <p:cNvSpPr>
            <a:spLocks noChangeArrowheads="1"/>
          </p:cNvSpPr>
          <p:nvPr/>
        </p:nvSpPr>
        <p:spPr bwMode="auto">
          <a:xfrm>
            <a:off x="1823804" y="2486246"/>
            <a:ext cx="1900" cy="1899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3 h 4"/>
              <a:gd name="T6" fmla="*/ 0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cubicBezTo>
                  <a:pt x="0" y="3"/>
                  <a:pt x="0" y="3"/>
                  <a:pt x="0" y="3"/>
                </a:cubicBezTo>
                <a:cubicBezTo>
                  <a:pt x="3" y="3"/>
                  <a:pt x="3" y="3"/>
                  <a:pt x="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Freeform 87"/>
          <p:cNvSpPr>
            <a:spLocks noChangeArrowheads="1"/>
          </p:cNvSpPr>
          <p:nvPr/>
        </p:nvSpPr>
        <p:spPr bwMode="auto">
          <a:xfrm>
            <a:off x="1584427" y="2472946"/>
            <a:ext cx="32297" cy="32297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Freeform 88"/>
          <p:cNvSpPr>
            <a:spLocks noChangeArrowheads="1"/>
          </p:cNvSpPr>
          <p:nvPr/>
        </p:nvSpPr>
        <p:spPr bwMode="auto">
          <a:xfrm>
            <a:off x="1356450" y="2472946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40 h 80"/>
              <a:gd name="T4" fmla="*/ 40 w 80"/>
              <a:gd name="T5" fmla="*/ 79 h 80"/>
              <a:gd name="T6" fmla="*/ 79 w 80"/>
              <a:gd name="T7" fmla="*/ 37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20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Freeform 89"/>
          <p:cNvSpPr>
            <a:spLocks noChangeArrowheads="1"/>
          </p:cNvSpPr>
          <p:nvPr/>
        </p:nvSpPr>
        <p:spPr bwMode="auto">
          <a:xfrm>
            <a:off x="1134172" y="2474847"/>
            <a:ext cx="32296" cy="32296"/>
          </a:xfrm>
          <a:custGeom>
            <a:avLst/>
            <a:gdLst>
              <a:gd name="T0" fmla="*/ 37 w 77"/>
              <a:gd name="T1" fmla="*/ 0 h 74"/>
              <a:gd name="T2" fmla="*/ 0 w 77"/>
              <a:gd name="T3" fmla="*/ 36 h 74"/>
              <a:gd name="T4" fmla="*/ 40 w 77"/>
              <a:gd name="T5" fmla="*/ 73 h 74"/>
              <a:gd name="T6" fmla="*/ 76 w 77"/>
              <a:gd name="T7" fmla="*/ 36 h 74"/>
              <a:gd name="T8" fmla="*/ 37 w 77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7" y="73"/>
                  <a:pt x="40" y="73"/>
                </a:cubicBezTo>
                <a:cubicBezTo>
                  <a:pt x="59" y="73"/>
                  <a:pt x="76" y="56"/>
                  <a:pt x="76" y="36"/>
                </a:cubicBezTo>
                <a:cubicBezTo>
                  <a:pt x="73" y="17"/>
                  <a:pt x="57" y="0"/>
                  <a:pt x="3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Freeform 90"/>
          <p:cNvSpPr>
            <a:spLocks noChangeArrowheads="1"/>
          </p:cNvSpPr>
          <p:nvPr/>
        </p:nvSpPr>
        <p:spPr bwMode="auto">
          <a:xfrm>
            <a:off x="908094" y="2476746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7" y="0"/>
                  <a:pt x="0" y="15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1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Freeform 91"/>
          <p:cNvSpPr>
            <a:spLocks noChangeArrowheads="1"/>
          </p:cNvSpPr>
          <p:nvPr/>
        </p:nvSpPr>
        <p:spPr bwMode="auto">
          <a:xfrm>
            <a:off x="685816" y="2480546"/>
            <a:ext cx="26597" cy="24698"/>
          </a:xfrm>
          <a:custGeom>
            <a:avLst/>
            <a:gdLst>
              <a:gd name="T0" fmla="*/ 28 w 60"/>
              <a:gd name="T1" fmla="*/ 0 h 57"/>
              <a:gd name="T2" fmla="*/ 0 w 60"/>
              <a:gd name="T3" fmla="*/ 28 h 57"/>
              <a:gd name="T4" fmla="*/ 31 w 60"/>
              <a:gd name="T5" fmla="*/ 56 h 57"/>
              <a:gd name="T6" fmla="*/ 59 w 60"/>
              <a:gd name="T7" fmla="*/ 28 h 57"/>
              <a:gd name="T8" fmla="*/ 28 w 6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31" y="56"/>
                </a:cubicBezTo>
                <a:cubicBezTo>
                  <a:pt x="48" y="56"/>
                  <a:pt x="59" y="42"/>
                  <a:pt x="59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Freeform 92"/>
          <p:cNvSpPr>
            <a:spLocks noChangeArrowheads="1"/>
          </p:cNvSpPr>
          <p:nvPr/>
        </p:nvSpPr>
        <p:spPr bwMode="auto">
          <a:xfrm>
            <a:off x="467337" y="2486246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1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8" y="0"/>
                  <a:pt x="0" y="6"/>
                  <a:pt x="0" y="17"/>
                </a:cubicBezTo>
                <a:cubicBezTo>
                  <a:pt x="0" y="25"/>
                  <a:pt x="5" y="34"/>
                  <a:pt x="17" y="34"/>
                </a:cubicBezTo>
                <a:cubicBezTo>
                  <a:pt x="25" y="34"/>
                  <a:pt x="31" y="25"/>
                  <a:pt x="31" y="17"/>
                </a:cubicBezTo>
                <a:cubicBezTo>
                  <a:pt x="34" y="8"/>
                  <a:pt x="25" y="0"/>
                  <a:pt x="1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Freeform 93"/>
          <p:cNvSpPr>
            <a:spLocks noChangeArrowheads="1"/>
          </p:cNvSpPr>
          <p:nvPr/>
        </p:nvSpPr>
        <p:spPr bwMode="auto">
          <a:xfrm>
            <a:off x="243159" y="2490045"/>
            <a:ext cx="9500" cy="9498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Freeform 94"/>
          <p:cNvSpPr>
            <a:spLocks noChangeArrowheads="1"/>
          </p:cNvSpPr>
          <p:nvPr/>
        </p:nvSpPr>
        <p:spPr bwMode="auto">
          <a:xfrm>
            <a:off x="18981" y="2491945"/>
            <a:ext cx="9500" cy="9500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Freeform 95"/>
          <p:cNvSpPr>
            <a:spLocks noChangeArrowheads="1"/>
          </p:cNvSpPr>
          <p:nvPr/>
        </p:nvSpPr>
        <p:spPr bwMode="auto">
          <a:xfrm>
            <a:off x="7175578" y="2184175"/>
            <a:ext cx="104489" cy="104490"/>
          </a:xfrm>
          <a:custGeom>
            <a:avLst/>
            <a:gdLst>
              <a:gd name="T0" fmla="*/ 122 w 244"/>
              <a:gd name="T1" fmla="*/ 0 h 241"/>
              <a:gd name="T2" fmla="*/ 3 w 244"/>
              <a:gd name="T3" fmla="*/ 122 h 241"/>
              <a:gd name="T4" fmla="*/ 124 w 244"/>
              <a:gd name="T5" fmla="*/ 240 h 241"/>
              <a:gd name="T6" fmla="*/ 243 w 244"/>
              <a:gd name="T7" fmla="*/ 119 h 241"/>
              <a:gd name="T8" fmla="*/ 122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22" y="0"/>
                </a:moveTo>
                <a:cubicBezTo>
                  <a:pt x="54" y="0"/>
                  <a:pt x="0" y="54"/>
                  <a:pt x="3" y="122"/>
                </a:cubicBezTo>
                <a:cubicBezTo>
                  <a:pt x="3" y="189"/>
                  <a:pt x="57" y="240"/>
                  <a:pt x="124" y="240"/>
                </a:cubicBezTo>
                <a:cubicBezTo>
                  <a:pt x="189" y="240"/>
                  <a:pt x="243" y="187"/>
                  <a:pt x="243" y="119"/>
                </a:cubicBezTo>
                <a:cubicBezTo>
                  <a:pt x="243" y="54"/>
                  <a:pt x="189" y="0"/>
                  <a:pt x="12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Freeform 96"/>
          <p:cNvSpPr>
            <a:spLocks noChangeArrowheads="1"/>
          </p:cNvSpPr>
          <p:nvPr/>
        </p:nvSpPr>
        <p:spPr bwMode="auto">
          <a:xfrm>
            <a:off x="6951400" y="2186075"/>
            <a:ext cx="104489" cy="104489"/>
          </a:xfrm>
          <a:custGeom>
            <a:avLst/>
            <a:gdLst>
              <a:gd name="T0" fmla="*/ 118 w 244"/>
              <a:gd name="T1" fmla="*/ 0 h 241"/>
              <a:gd name="T2" fmla="*/ 0 w 244"/>
              <a:gd name="T3" fmla="*/ 121 h 241"/>
              <a:gd name="T4" fmla="*/ 121 w 244"/>
              <a:gd name="T5" fmla="*/ 240 h 241"/>
              <a:gd name="T6" fmla="*/ 243 w 244"/>
              <a:gd name="T7" fmla="*/ 119 h 241"/>
              <a:gd name="T8" fmla="*/ 118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18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4" y="240"/>
                  <a:pt x="121" y="240"/>
                </a:cubicBezTo>
                <a:cubicBezTo>
                  <a:pt x="189" y="240"/>
                  <a:pt x="243" y="186"/>
                  <a:pt x="243" y="119"/>
                </a:cubicBezTo>
                <a:cubicBezTo>
                  <a:pt x="240" y="54"/>
                  <a:pt x="183" y="0"/>
                  <a:pt x="11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Freeform 97"/>
          <p:cNvSpPr>
            <a:spLocks noChangeArrowheads="1"/>
          </p:cNvSpPr>
          <p:nvPr/>
        </p:nvSpPr>
        <p:spPr bwMode="auto">
          <a:xfrm>
            <a:off x="6710123" y="2170877"/>
            <a:ext cx="134887" cy="134886"/>
          </a:xfrm>
          <a:custGeom>
            <a:avLst/>
            <a:gdLst>
              <a:gd name="T0" fmla="*/ 155 w 312"/>
              <a:gd name="T1" fmla="*/ 3 h 315"/>
              <a:gd name="T2" fmla="*/ 0 w 312"/>
              <a:gd name="T3" fmla="*/ 158 h 315"/>
              <a:gd name="T4" fmla="*/ 155 w 312"/>
              <a:gd name="T5" fmla="*/ 314 h 315"/>
              <a:gd name="T6" fmla="*/ 311 w 312"/>
              <a:gd name="T7" fmla="*/ 158 h 315"/>
              <a:gd name="T8" fmla="*/ 155 w 312"/>
              <a:gd name="T9" fmla="*/ 3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2" h="315">
                <a:moveTo>
                  <a:pt x="155" y="3"/>
                </a:moveTo>
                <a:cubicBezTo>
                  <a:pt x="71" y="3"/>
                  <a:pt x="0" y="74"/>
                  <a:pt x="0" y="158"/>
                </a:cubicBezTo>
                <a:cubicBezTo>
                  <a:pt x="0" y="243"/>
                  <a:pt x="71" y="314"/>
                  <a:pt x="155" y="314"/>
                </a:cubicBezTo>
                <a:cubicBezTo>
                  <a:pt x="240" y="314"/>
                  <a:pt x="311" y="243"/>
                  <a:pt x="311" y="158"/>
                </a:cubicBezTo>
                <a:cubicBezTo>
                  <a:pt x="311" y="71"/>
                  <a:pt x="240" y="0"/>
                  <a:pt x="155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Freeform 98"/>
          <p:cNvSpPr>
            <a:spLocks noChangeArrowheads="1"/>
          </p:cNvSpPr>
          <p:nvPr/>
        </p:nvSpPr>
        <p:spPr bwMode="auto">
          <a:xfrm>
            <a:off x="6480246" y="2167077"/>
            <a:ext cx="144386" cy="144386"/>
          </a:xfrm>
          <a:custGeom>
            <a:avLst/>
            <a:gdLst>
              <a:gd name="T0" fmla="*/ 166 w 334"/>
              <a:gd name="T1" fmla="*/ 0 h 334"/>
              <a:gd name="T2" fmla="*/ 0 w 334"/>
              <a:gd name="T3" fmla="*/ 166 h 334"/>
              <a:gd name="T4" fmla="*/ 166 w 334"/>
              <a:gd name="T5" fmla="*/ 333 h 334"/>
              <a:gd name="T6" fmla="*/ 333 w 334"/>
              <a:gd name="T7" fmla="*/ 166 h 334"/>
              <a:gd name="T8" fmla="*/ 166 w 334"/>
              <a:gd name="T9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4">
                <a:moveTo>
                  <a:pt x="166" y="0"/>
                </a:moveTo>
                <a:cubicBezTo>
                  <a:pt x="76" y="0"/>
                  <a:pt x="0" y="76"/>
                  <a:pt x="0" y="166"/>
                </a:cubicBezTo>
                <a:cubicBezTo>
                  <a:pt x="0" y="259"/>
                  <a:pt x="76" y="333"/>
                  <a:pt x="166" y="333"/>
                </a:cubicBezTo>
                <a:cubicBezTo>
                  <a:pt x="260" y="333"/>
                  <a:pt x="333" y="257"/>
                  <a:pt x="333" y="166"/>
                </a:cubicBezTo>
                <a:cubicBezTo>
                  <a:pt x="333" y="73"/>
                  <a:pt x="260" y="0"/>
                  <a:pt x="16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Freeform 99"/>
          <p:cNvSpPr>
            <a:spLocks noChangeArrowheads="1"/>
          </p:cNvSpPr>
          <p:nvPr/>
        </p:nvSpPr>
        <p:spPr bwMode="auto">
          <a:xfrm>
            <a:off x="6248469" y="2161377"/>
            <a:ext cx="155785" cy="155785"/>
          </a:xfrm>
          <a:custGeom>
            <a:avLst/>
            <a:gdLst>
              <a:gd name="T0" fmla="*/ 361 w 362"/>
              <a:gd name="T1" fmla="*/ 180 h 363"/>
              <a:gd name="T2" fmla="*/ 337 w 362"/>
              <a:gd name="T3" fmla="*/ 271 h 363"/>
              <a:gd name="T4" fmla="*/ 272 w 362"/>
              <a:gd name="T5" fmla="*/ 337 h 363"/>
              <a:gd name="T6" fmla="*/ 181 w 362"/>
              <a:gd name="T7" fmla="*/ 362 h 363"/>
              <a:gd name="T8" fmla="*/ 91 w 362"/>
              <a:gd name="T9" fmla="*/ 338 h 363"/>
              <a:gd name="T10" fmla="*/ 25 w 362"/>
              <a:gd name="T11" fmla="*/ 272 h 363"/>
              <a:gd name="T12" fmla="*/ 0 w 362"/>
              <a:gd name="T13" fmla="*/ 182 h 363"/>
              <a:gd name="T14" fmla="*/ 24 w 362"/>
              <a:gd name="T15" fmla="*/ 92 h 363"/>
              <a:gd name="T16" fmla="*/ 89 w 362"/>
              <a:gd name="T17" fmla="*/ 25 h 363"/>
              <a:gd name="T18" fmla="*/ 180 w 362"/>
              <a:gd name="T19" fmla="*/ 1 h 363"/>
              <a:gd name="T20" fmla="*/ 270 w 362"/>
              <a:gd name="T21" fmla="*/ 24 h 363"/>
              <a:gd name="T22" fmla="*/ 336 w 362"/>
              <a:gd name="T23" fmla="*/ 90 h 363"/>
              <a:gd name="T24" fmla="*/ 361 w 362"/>
              <a:gd name="T25" fmla="*/ 18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2" h="363">
                <a:moveTo>
                  <a:pt x="361" y="180"/>
                </a:moveTo>
                <a:cubicBezTo>
                  <a:pt x="361" y="214"/>
                  <a:pt x="354" y="242"/>
                  <a:pt x="337" y="271"/>
                </a:cubicBezTo>
                <a:cubicBezTo>
                  <a:pt x="321" y="300"/>
                  <a:pt x="301" y="320"/>
                  <a:pt x="272" y="337"/>
                </a:cubicBezTo>
                <a:cubicBezTo>
                  <a:pt x="244" y="354"/>
                  <a:pt x="215" y="362"/>
                  <a:pt x="181" y="362"/>
                </a:cubicBezTo>
                <a:cubicBezTo>
                  <a:pt x="148" y="362"/>
                  <a:pt x="120" y="355"/>
                  <a:pt x="91" y="338"/>
                </a:cubicBezTo>
                <a:cubicBezTo>
                  <a:pt x="62" y="322"/>
                  <a:pt x="42" y="301"/>
                  <a:pt x="25" y="272"/>
                </a:cubicBezTo>
                <a:cubicBezTo>
                  <a:pt x="9" y="244"/>
                  <a:pt x="0" y="215"/>
                  <a:pt x="0" y="182"/>
                </a:cubicBezTo>
                <a:cubicBezTo>
                  <a:pt x="0" y="149"/>
                  <a:pt x="8" y="121"/>
                  <a:pt x="24" y="92"/>
                </a:cubicBezTo>
                <a:cubicBezTo>
                  <a:pt x="41" y="63"/>
                  <a:pt x="61" y="42"/>
                  <a:pt x="89" y="25"/>
                </a:cubicBezTo>
                <a:cubicBezTo>
                  <a:pt x="118" y="8"/>
                  <a:pt x="146" y="1"/>
                  <a:pt x="180" y="1"/>
                </a:cubicBezTo>
                <a:cubicBezTo>
                  <a:pt x="213" y="0"/>
                  <a:pt x="241" y="8"/>
                  <a:pt x="270" y="24"/>
                </a:cubicBezTo>
                <a:cubicBezTo>
                  <a:pt x="299" y="41"/>
                  <a:pt x="320" y="61"/>
                  <a:pt x="336" y="90"/>
                </a:cubicBezTo>
                <a:cubicBezTo>
                  <a:pt x="353" y="119"/>
                  <a:pt x="361" y="147"/>
                  <a:pt x="361" y="18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Freeform 100"/>
          <p:cNvSpPr>
            <a:spLocks noChangeArrowheads="1"/>
          </p:cNvSpPr>
          <p:nvPr/>
        </p:nvSpPr>
        <p:spPr bwMode="auto">
          <a:xfrm>
            <a:off x="6045188" y="2184175"/>
            <a:ext cx="113989" cy="115889"/>
          </a:xfrm>
          <a:custGeom>
            <a:avLst/>
            <a:gdLst>
              <a:gd name="T0" fmla="*/ 132 w 266"/>
              <a:gd name="T1" fmla="*/ 3 h 269"/>
              <a:gd name="T2" fmla="*/ 0 w 266"/>
              <a:gd name="T3" fmla="*/ 136 h 269"/>
              <a:gd name="T4" fmla="*/ 132 w 266"/>
              <a:gd name="T5" fmla="*/ 268 h 269"/>
              <a:gd name="T6" fmla="*/ 262 w 266"/>
              <a:gd name="T7" fmla="*/ 136 h 269"/>
              <a:gd name="T8" fmla="*/ 132 w 266"/>
              <a:gd name="T9" fmla="*/ 3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9">
                <a:moveTo>
                  <a:pt x="132" y="3"/>
                </a:moveTo>
                <a:cubicBezTo>
                  <a:pt x="59" y="3"/>
                  <a:pt x="0" y="62"/>
                  <a:pt x="0" y="136"/>
                </a:cubicBezTo>
                <a:cubicBezTo>
                  <a:pt x="0" y="209"/>
                  <a:pt x="59" y="268"/>
                  <a:pt x="132" y="268"/>
                </a:cubicBezTo>
                <a:cubicBezTo>
                  <a:pt x="206" y="268"/>
                  <a:pt x="265" y="209"/>
                  <a:pt x="262" y="136"/>
                </a:cubicBezTo>
                <a:cubicBezTo>
                  <a:pt x="265" y="60"/>
                  <a:pt x="206" y="0"/>
                  <a:pt x="132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Freeform 101"/>
          <p:cNvSpPr>
            <a:spLocks noChangeArrowheads="1"/>
          </p:cNvSpPr>
          <p:nvPr/>
        </p:nvSpPr>
        <p:spPr bwMode="auto">
          <a:xfrm>
            <a:off x="5817211" y="2182276"/>
            <a:ext cx="119689" cy="119688"/>
          </a:xfrm>
          <a:custGeom>
            <a:avLst/>
            <a:gdLst>
              <a:gd name="T0" fmla="*/ 138 w 277"/>
              <a:gd name="T1" fmla="*/ 0 h 280"/>
              <a:gd name="T2" fmla="*/ 0 w 277"/>
              <a:gd name="T3" fmla="*/ 141 h 280"/>
              <a:gd name="T4" fmla="*/ 138 w 277"/>
              <a:gd name="T5" fmla="*/ 279 h 280"/>
              <a:gd name="T6" fmla="*/ 276 w 277"/>
              <a:gd name="T7" fmla="*/ 138 h 280"/>
              <a:gd name="T8" fmla="*/ 138 w 277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80">
                <a:moveTo>
                  <a:pt x="138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38" y="279"/>
                </a:cubicBezTo>
                <a:cubicBezTo>
                  <a:pt x="214" y="279"/>
                  <a:pt x="276" y="217"/>
                  <a:pt x="276" y="138"/>
                </a:cubicBezTo>
                <a:cubicBezTo>
                  <a:pt x="276" y="62"/>
                  <a:pt x="214" y="0"/>
                  <a:pt x="13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Freeform 102"/>
          <p:cNvSpPr>
            <a:spLocks noChangeArrowheads="1"/>
          </p:cNvSpPr>
          <p:nvPr/>
        </p:nvSpPr>
        <p:spPr bwMode="auto">
          <a:xfrm>
            <a:off x="5591134" y="2182276"/>
            <a:ext cx="121588" cy="123487"/>
          </a:xfrm>
          <a:custGeom>
            <a:avLst/>
            <a:gdLst>
              <a:gd name="T0" fmla="*/ 141 w 283"/>
              <a:gd name="T1" fmla="*/ 0 h 286"/>
              <a:gd name="T2" fmla="*/ 0 w 283"/>
              <a:gd name="T3" fmla="*/ 143 h 286"/>
              <a:gd name="T4" fmla="*/ 141 w 283"/>
              <a:gd name="T5" fmla="*/ 285 h 286"/>
              <a:gd name="T6" fmla="*/ 282 w 283"/>
              <a:gd name="T7" fmla="*/ 143 h 286"/>
              <a:gd name="T8" fmla="*/ 141 w 283"/>
              <a:gd name="T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0"/>
                </a:moveTo>
                <a:cubicBezTo>
                  <a:pt x="62" y="0"/>
                  <a:pt x="0" y="64"/>
                  <a:pt x="0" y="143"/>
                </a:cubicBezTo>
                <a:cubicBezTo>
                  <a:pt x="0" y="222"/>
                  <a:pt x="65" y="285"/>
                  <a:pt x="141" y="285"/>
                </a:cubicBezTo>
                <a:cubicBezTo>
                  <a:pt x="220" y="285"/>
                  <a:pt x="282" y="220"/>
                  <a:pt x="282" y="143"/>
                </a:cubicBezTo>
                <a:cubicBezTo>
                  <a:pt x="282" y="62"/>
                  <a:pt x="217" y="0"/>
                  <a:pt x="14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Freeform 103"/>
          <p:cNvSpPr>
            <a:spLocks noChangeArrowheads="1"/>
          </p:cNvSpPr>
          <p:nvPr/>
        </p:nvSpPr>
        <p:spPr bwMode="auto">
          <a:xfrm>
            <a:off x="5368855" y="2189875"/>
            <a:ext cx="112090" cy="112088"/>
          </a:xfrm>
          <a:custGeom>
            <a:avLst/>
            <a:gdLst>
              <a:gd name="T0" fmla="*/ 130 w 261"/>
              <a:gd name="T1" fmla="*/ 0 h 260"/>
              <a:gd name="T2" fmla="*/ 0 w 261"/>
              <a:gd name="T3" fmla="*/ 129 h 260"/>
              <a:gd name="T4" fmla="*/ 130 w 261"/>
              <a:gd name="T5" fmla="*/ 259 h 260"/>
              <a:gd name="T6" fmla="*/ 260 w 261"/>
              <a:gd name="T7" fmla="*/ 129 h 260"/>
              <a:gd name="T8" fmla="*/ 130 w 261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0">
                <a:moveTo>
                  <a:pt x="130" y="0"/>
                </a:moveTo>
                <a:cubicBezTo>
                  <a:pt x="60" y="0"/>
                  <a:pt x="0" y="59"/>
                  <a:pt x="0" y="129"/>
                </a:cubicBezTo>
                <a:cubicBezTo>
                  <a:pt x="0" y="203"/>
                  <a:pt x="60" y="259"/>
                  <a:pt x="130" y="259"/>
                </a:cubicBezTo>
                <a:cubicBezTo>
                  <a:pt x="204" y="259"/>
                  <a:pt x="260" y="200"/>
                  <a:pt x="260" y="129"/>
                </a:cubicBezTo>
                <a:cubicBezTo>
                  <a:pt x="260" y="59"/>
                  <a:pt x="204" y="0"/>
                  <a:pt x="13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" name="Freeform 104"/>
          <p:cNvSpPr>
            <a:spLocks noChangeArrowheads="1"/>
          </p:cNvSpPr>
          <p:nvPr/>
        </p:nvSpPr>
        <p:spPr bwMode="auto">
          <a:xfrm>
            <a:off x="5146577" y="2191774"/>
            <a:ext cx="106390" cy="106390"/>
          </a:xfrm>
          <a:custGeom>
            <a:avLst/>
            <a:gdLst>
              <a:gd name="T0" fmla="*/ 124 w 249"/>
              <a:gd name="T1" fmla="*/ 0 h 249"/>
              <a:gd name="T2" fmla="*/ 0 w 249"/>
              <a:gd name="T3" fmla="*/ 124 h 249"/>
              <a:gd name="T4" fmla="*/ 124 w 249"/>
              <a:gd name="T5" fmla="*/ 248 h 249"/>
              <a:gd name="T6" fmla="*/ 248 w 249"/>
              <a:gd name="T7" fmla="*/ 124 h 249"/>
              <a:gd name="T8" fmla="*/ 124 w 249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49">
                <a:moveTo>
                  <a:pt x="124" y="0"/>
                </a:moveTo>
                <a:cubicBezTo>
                  <a:pt x="56" y="0"/>
                  <a:pt x="0" y="57"/>
                  <a:pt x="0" y="124"/>
                </a:cubicBezTo>
                <a:cubicBezTo>
                  <a:pt x="0" y="192"/>
                  <a:pt x="56" y="248"/>
                  <a:pt x="124" y="248"/>
                </a:cubicBezTo>
                <a:cubicBezTo>
                  <a:pt x="192" y="248"/>
                  <a:pt x="248" y="192"/>
                  <a:pt x="248" y="124"/>
                </a:cubicBezTo>
                <a:cubicBezTo>
                  <a:pt x="248" y="54"/>
                  <a:pt x="195" y="0"/>
                  <a:pt x="12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Freeform 105"/>
          <p:cNvSpPr>
            <a:spLocks noChangeArrowheads="1"/>
          </p:cNvSpPr>
          <p:nvPr/>
        </p:nvSpPr>
        <p:spPr bwMode="auto">
          <a:xfrm>
            <a:off x="4928098" y="2199373"/>
            <a:ext cx="96891" cy="96891"/>
          </a:xfrm>
          <a:custGeom>
            <a:avLst/>
            <a:gdLst>
              <a:gd name="T0" fmla="*/ 110 w 224"/>
              <a:gd name="T1" fmla="*/ 0 h 224"/>
              <a:gd name="T2" fmla="*/ 0 w 224"/>
              <a:gd name="T3" fmla="*/ 113 h 224"/>
              <a:gd name="T4" fmla="*/ 113 w 224"/>
              <a:gd name="T5" fmla="*/ 223 h 224"/>
              <a:gd name="T6" fmla="*/ 223 w 224"/>
              <a:gd name="T7" fmla="*/ 110 h 224"/>
              <a:gd name="T8" fmla="*/ 110 w 22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" h="224">
                <a:moveTo>
                  <a:pt x="110" y="0"/>
                </a:moveTo>
                <a:cubicBezTo>
                  <a:pt x="48" y="0"/>
                  <a:pt x="0" y="51"/>
                  <a:pt x="0" y="113"/>
                </a:cubicBezTo>
                <a:cubicBezTo>
                  <a:pt x="0" y="175"/>
                  <a:pt x="51" y="223"/>
                  <a:pt x="113" y="223"/>
                </a:cubicBezTo>
                <a:cubicBezTo>
                  <a:pt x="175" y="223"/>
                  <a:pt x="223" y="172"/>
                  <a:pt x="223" y="110"/>
                </a:cubicBezTo>
                <a:cubicBezTo>
                  <a:pt x="223" y="51"/>
                  <a:pt x="172" y="0"/>
                  <a:pt x="11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Freeform 106"/>
          <p:cNvSpPr>
            <a:spLocks noChangeArrowheads="1"/>
          </p:cNvSpPr>
          <p:nvPr/>
        </p:nvSpPr>
        <p:spPr bwMode="auto">
          <a:xfrm>
            <a:off x="4709620" y="2208873"/>
            <a:ext cx="79792" cy="79792"/>
          </a:xfrm>
          <a:custGeom>
            <a:avLst/>
            <a:gdLst>
              <a:gd name="T0" fmla="*/ 93 w 187"/>
              <a:gd name="T1" fmla="*/ 0 h 187"/>
              <a:gd name="T2" fmla="*/ 0 w 187"/>
              <a:gd name="T3" fmla="*/ 93 h 187"/>
              <a:gd name="T4" fmla="*/ 93 w 187"/>
              <a:gd name="T5" fmla="*/ 186 h 187"/>
              <a:gd name="T6" fmla="*/ 186 w 187"/>
              <a:gd name="T7" fmla="*/ 93 h 187"/>
              <a:gd name="T8" fmla="*/ 93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93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3" y="186"/>
                </a:cubicBezTo>
                <a:cubicBezTo>
                  <a:pt x="144" y="186"/>
                  <a:pt x="186" y="144"/>
                  <a:pt x="186" y="93"/>
                </a:cubicBezTo>
                <a:cubicBezTo>
                  <a:pt x="186" y="39"/>
                  <a:pt x="144" y="0"/>
                  <a:pt x="9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" name="Freeform 107"/>
          <p:cNvSpPr>
            <a:spLocks noChangeArrowheads="1"/>
          </p:cNvSpPr>
          <p:nvPr/>
        </p:nvSpPr>
        <p:spPr bwMode="auto">
          <a:xfrm>
            <a:off x="4475943" y="2199373"/>
            <a:ext cx="100691" cy="98790"/>
          </a:xfrm>
          <a:custGeom>
            <a:avLst/>
            <a:gdLst>
              <a:gd name="T0" fmla="*/ 116 w 232"/>
              <a:gd name="T1" fmla="*/ 0 h 230"/>
              <a:gd name="T2" fmla="*/ 3 w 232"/>
              <a:gd name="T3" fmla="*/ 116 h 230"/>
              <a:gd name="T4" fmla="*/ 119 w 232"/>
              <a:gd name="T5" fmla="*/ 229 h 230"/>
              <a:gd name="T6" fmla="*/ 231 w 232"/>
              <a:gd name="T7" fmla="*/ 113 h 230"/>
              <a:gd name="T8" fmla="*/ 116 w 232"/>
              <a:gd name="T9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0">
                <a:moveTo>
                  <a:pt x="116" y="0"/>
                </a:moveTo>
                <a:cubicBezTo>
                  <a:pt x="51" y="0"/>
                  <a:pt x="0" y="51"/>
                  <a:pt x="3" y="116"/>
                </a:cubicBezTo>
                <a:cubicBezTo>
                  <a:pt x="3" y="178"/>
                  <a:pt x="54" y="229"/>
                  <a:pt x="119" y="229"/>
                </a:cubicBezTo>
                <a:cubicBezTo>
                  <a:pt x="181" y="229"/>
                  <a:pt x="231" y="178"/>
                  <a:pt x="231" y="113"/>
                </a:cubicBezTo>
                <a:cubicBezTo>
                  <a:pt x="229" y="51"/>
                  <a:pt x="178" y="0"/>
                  <a:pt x="11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Freeform 108"/>
          <p:cNvSpPr>
            <a:spLocks noChangeArrowheads="1"/>
          </p:cNvSpPr>
          <p:nvPr/>
        </p:nvSpPr>
        <p:spPr bwMode="auto">
          <a:xfrm>
            <a:off x="4249866" y="2201274"/>
            <a:ext cx="98790" cy="98790"/>
          </a:xfrm>
          <a:custGeom>
            <a:avLst/>
            <a:gdLst>
              <a:gd name="T0" fmla="*/ 113 w 230"/>
              <a:gd name="T1" fmla="*/ 0 h 229"/>
              <a:gd name="T2" fmla="*/ 0 w 230"/>
              <a:gd name="T3" fmla="*/ 116 h 229"/>
              <a:gd name="T4" fmla="*/ 116 w 230"/>
              <a:gd name="T5" fmla="*/ 228 h 229"/>
              <a:gd name="T6" fmla="*/ 229 w 230"/>
              <a:gd name="T7" fmla="*/ 113 h 229"/>
              <a:gd name="T8" fmla="*/ 113 w 230"/>
              <a:gd name="T9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229">
                <a:moveTo>
                  <a:pt x="113" y="0"/>
                </a:moveTo>
                <a:cubicBezTo>
                  <a:pt x="51" y="0"/>
                  <a:pt x="0" y="51"/>
                  <a:pt x="0" y="116"/>
                </a:cubicBezTo>
                <a:cubicBezTo>
                  <a:pt x="0" y="178"/>
                  <a:pt x="51" y="228"/>
                  <a:pt x="116" y="228"/>
                </a:cubicBezTo>
                <a:cubicBezTo>
                  <a:pt x="178" y="228"/>
                  <a:pt x="229" y="178"/>
                  <a:pt x="229" y="113"/>
                </a:cubicBezTo>
                <a:cubicBezTo>
                  <a:pt x="229" y="51"/>
                  <a:pt x="178" y="0"/>
                  <a:pt x="11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Freeform 109"/>
          <p:cNvSpPr>
            <a:spLocks noChangeArrowheads="1"/>
          </p:cNvSpPr>
          <p:nvPr/>
        </p:nvSpPr>
        <p:spPr bwMode="auto">
          <a:xfrm>
            <a:off x="4023787" y="2199373"/>
            <a:ext cx="102590" cy="102590"/>
          </a:xfrm>
          <a:custGeom>
            <a:avLst/>
            <a:gdLst>
              <a:gd name="T0" fmla="*/ 119 w 238"/>
              <a:gd name="T1" fmla="*/ 0 h 238"/>
              <a:gd name="T2" fmla="*/ 0 w 238"/>
              <a:gd name="T3" fmla="*/ 119 h 238"/>
              <a:gd name="T4" fmla="*/ 119 w 238"/>
              <a:gd name="T5" fmla="*/ 237 h 238"/>
              <a:gd name="T6" fmla="*/ 237 w 238"/>
              <a:gd name="T7" fmla="*/ 119 h 238"/>
              <a:gd name="T8" fmla="*/ 119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9" y="0"/>
                </a:moveTo>
                <a:cubicBezTo>
                  <a:pt x="54" y="0"/>
                  <a:pt x="0" y="55"/>
                  <a:pt x="0" y="119"/>
                </a:cubicBezTo>
                <a:cubicBezTo>
                  <a:pt x="0" y="184"/>
                  <a:pt x="54" y="237"/>
                  <a:pt x="119" y="237"/>
                </a:cubicBezTo>
                <a:cubicBezTo>
                  <a:pt x="184" y="237"/>
                  <a:pt x="237" y="184"/>
                  <a:pt x="237" y="119"/>
                </a:cubicBezTo>
                <a:cubicBezTo>
                  <a:pt x="237" y="55"/>
                  <a:pt x="187" y="0"/>
                  <a:pt x="11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122" name="Freeform 110"/>
          <p:cNvSpPr>
            <a:spLocks noChangeArrowheads="1"/>
          </p:cNvSpPr>
          <p:nvPr/>
        </p:nvSpPr>
        <p:spPr bwMode="auto">
          <a:xfrm>
            <a:off x="3795810" y="2199373"/>
            <a:ext cx="108290" cy="108290"/>
          </a:xfrm>
          <a:custGeom>
            <a:avLst/>
            <a:gdLst>
              <a:gd name="T0" fmla="*/ 124 w 252"/>
              <a:gd name="T1" fmla="*/ 0 h 250"/>
              <a:gd name="T2" fmla="*/ 0 w 252"/>
              <a:gd name="T3" fmla="*/ 124 h 250"/>
              <a:gd name="T4" fmla="*/ 127 w 252"/>
              <a:gd name="T5" fmla="*/ 249 h 250"/>
              <a:gd name="T6" fmla="*/ 251 w 252"/>
              <a:gd name="T7" fmla="*/ 124 h 250"/>
              <a:gd name="T8" fmla="*/ 124 w 252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0">
                <a:moveTo>
                  <a:pt x="124" y="0"/>
                </a:moveTo>
                <a:cubicBezTo>
                  <a:pt x="53" y="0"/>
                  <a:pt x="0" y="57"/>
                  <a:pt x="0" y="124"/>
                </a:cubicBezTo>
                <a:cubicBezTo>
                  <a:pt x="0" y="192"/>
                  <a:pt x="56" y="249"/>
                  <a:pt x="127" y="249"/>
                </a:cubicBezTo>
                <a:cubicBezTo>
                  <a:pt x="194" y="249"/>
                  <a:pt x="251" y="192"/>
                  <a:pt x="251" y="124"/>
                </a:cubicBezTo>
                <a:cubicBezTo>
                  <a:pt x="248" y="57"/>
                  <a:pt x="191" y="0"/>
                  <a:pt x="12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Freeform 111"/>
          <p:cNvSpPr>
            <a:spLocks noChangeArrowheads="1"/>
          </p:cNvSpPr>
          <p:nvPr/>
        </p:nvSpPr>
        <p:spPr bwMode="auto">
          <a:xfrm>
            <a:off x="3581131" y="2208873"/>
            <a:ext cx="87391" cy="87391"/>
          </a:xfrm>
          <a:custGeom>
            <a:avLst/>
            <a:gdLst>
              <a:gd name="T0" fmla="*/ 101 w 203"/>
              <a:gd name="T1" fmla="*/ 0 h 204"/>
              <a:gd name="T2" fmla="*/ 0 w 203"/>
              <a:gd name="T3" fmla="*/ 101 h 204"/>
              <a:gd name="T4" fmla="*/ 101 w 203"/>
              <a:gd name="T5" fmla="*/ 203 h 204"/>
              <a:gd name="T6" fmla="*/ 202 w 203"/>
              <a:gd name="T7" fmla="*/ 101 h 204"/>
              <a:gd name="T8" fmla="*/ 101 w 203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4">
                <a:moveTo>
                  <a:pt x="101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8"/>
                  <a:pt x="45" y="203"/>
                  <a:pt x="101" y="203"/>
                </a:cubicBezTo>
                <a:cubicBezTo>
                  <a:pt x="158" y="203"/>
                  <a:pt x="202" y="158"/>
                  <a:pt x="202" y="101"/>
                </a:cubicBezTo>
                <a:cubicBezTo>
                  <a:pt x="202" y="45"/>
                  <a:pt x="157" y="0"/>
                  <a:pt x="10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Freeform 112"/>
          <p:cNvSpPr>
            <a:spLocks noChangeArrowheads="1"/>
          </p:cNvSpPr>
          <p:nvPr/>
        </p:nvSpPr>
        <p:spPr bwMode="auto">
          <a:xfrm>
            <a:off x="3362652" y="2216472"/>
            <a:ext cx="75993" cy="75993"/>
          </a:xfrm>
          <a:custGeom>
            <a:avLst/>
            <a:gdLst>
              <a:gd name="T0" fmla="*/ 88 w 176"/>
              <a:gd name="T1" fmla="*/ 0 h 175"/>
              <a:gd name="T2" fmla="*/ 0 w 176"/>
              <a:gd name="T3" fmla="*/ 87 h 175"/>
              <a:gd name="T4" fmla="*/ 88 w 176"/>
              <a:gd name="T5" fmla="*/ 174 h 175"/>
              <a:gd name="T6" fmla="*/ 172 w 176"/>
              <a:gd name="T7" fmla="*/ 87 h 175"/>
              <a:gd name="T8" fmla="*/ 88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8" y="0"/>
                </a:moveTo>
                <a:cubicBezTo>
                  <a:pt x="40" y="0"/>
                  <a:pt x="0" y="39"/>
                  <a:pt x="0" y="87"/>
                </a:cubicBezTo>
                <a:cubicBezTo>
                  <a:pt x="0" y="135"/>
                  <a:pt x="40" y="174"/>
                  <a:pt x="88" y="174"/>
                </a:cubicBezTo>
                <a:cubicBezTo>
                  <a:pt x="135" y="174"/>
                  <a:pt x="175" y="135"/>
                  <a:pt x="172" y="87"/>
                </a:cubicBezTo>
                <a:cubicBezTo>
                  <a:pt x="172" y="39"/>
                  <a:pt x="135" y="0"/>
                  <a:pt x="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Freeform 113"/>
          <p:cNvSpPr>
            <a:spLocks noChangeArrowheads="1"/>
          </p:cNvSpPr>
          <p:nvPr/>
        </p:nvSpPr>
        <p:spPr bwMode="auto">
          <a:xfrm>
            <a:off x="3144174" y="2225971"/>
            <a:ext cx="62693" cy="60794"/>
          </a:xfrm>
          <a:custGeom>
            <a:avLst/>
            <a:gdLst>
              <a:gd name="T0" fmla="*/ 70 w 145"/>
              <a:gd name="T1" fmla="*/ 0 h 142"/>
              <a:gd name="T2" fmla="*/ 0 w 145"/>
              <a:gd name="T3" fmla="*/ 71 h 142"/>
              <a:gd name="T4" fmla="*/ 73 w 145"/>
              <a:gd name="T5" fmla="*/ 141 h 142"/>
              <a:gd name="T6" fmla="*/ 144 w 145"/>
              <a:gd name="T7" fmla="*/ 71 h 142"/>
              <a:gd name="T8" fmla="*/ 70 w 145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4" y="141"/>
                  <a:pt x="73" y="141"/>
                </a:cubicBezTo>
                <a:cubicBezTo>
                  <a:pt x="113" y="141"/>
                  <a:pt x="144" y="110"/>
                  <a:pt x="144" y="71"/>
                </a:cubicBezTo>
                <a:cubicBezTo>
                  <a:pt x="141" y="31"/>
                  <a:pt x="107" y="0"/>
                  <a:pt x="7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Freeform 114"/>
          <p:cNvSpPr>
            <a:spLocks noChangeArrowheads="1"/>
          </p:cNvSpPr>
          <p:nvPr/>
        </p:nvSpPr>
        <p:spPr bwMode="auto">
          <a:xfrm>
            <a:off x="2927596" y="2233570"/>
            <a:ext cx="45596" cy="45596"/>
          </a:xfrm>
          <a:custGeom>
            <a:avLst/>
            <a:gdLst>
              <a:gd name="T0" fmla="*/ 51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1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1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5"/>
                  <a:pt x="79" y="0"/>
                  <a:pt x="5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Freeform 115"/>
          <p:cNvSpPr>
            <a:spLocks noChangeArrowheads="1"/>
          </p:cNvSpPr>
          <p:nvPr/>
        </p:nvSpPr>
        <p:spPr bwMode="auto">
          <a:xfrm>
            <a:off x="2709117" y="2243070"/>
            <a:ext cx="32297" cy="32296"/>
          </a:xfrm>
          <a:custGeom>
            <a:avLst/>
            <a:gdLst>
              <a:gd name="T0" fmla="*/ 36 w 74"/>
              <a:gd name="T1" fmla="*/ 0 h 74"/>
              <a:gd name="T2" fmla="*/ 0 w 74"/>
              <a:gd name="T3" fmla="*/ 36 h 74"/>
              <a:gd name="T4" fmla="*/ 36 w 74"/>
              <a:gd name="T5" fmla="*/ 73 h 74"/>
              <a:gd name="T6" fmla="*/ 73 w 74"/>
              <a:gd name="T7" fmla="*/ 36 h 74"/>
              <a:gd name="T8" fmla="*/ 36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6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6" y="73"/>
                  <a:pt x="36" y="73"/>
                </a:cubicBezTo>
                <a:cubicBezTo>
                  <a:pt x="55" y="73"/>
                  <a:pt x="73" y="56"/>
                  <a:pt x="73" y="36"/>
                </a:cubicBezTo>
                <a:cubicBezTo>
                  <a:pt x="73" y="17"/>
                  <a:pt x="56" y="0"/>
                  <a:pt x="3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Freeform 116"/>
          <p:cNvSpPr>
            <a:spLocks noChangeArrowheads="1"/>
          </p:cNvSpPr>
          <p:nvPr/>
        </p:nvSpPr>
        <p:spPr bwMode="auto">
          <a:xfrm>
            <a:off x="2492538" y="2252568"/>
            <a:ext cx="13299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3" y="0"/>
                  <a:pt x="1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Freeform 117"/>
          <p:cNvSpPr>
            <a:spLocks noChangeArrowheads="1"/>
          </p:cNvSpPr>
          <p:nvPr/>
        </p:nvSpPr>
        <p:spPr bwMode="auto">
          <a:xfrm>
            <a:off x="2036583" y="2248768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59" y="11"/>
                  <a:pt x="45" y="0"/>
                  <a:pt x="3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Freeform 118"/>
          <p:cNvSpPr>
            <a:spLocks noChangeArrowheads="1"/>
          </p:cNvSpPr>
          <p:nvPr/>
        </p:nvSpPr>
        <p:spPr bwMode="auto">
          <a:xfrm>
            <a:off x="1801006" y="2239270"/>
            <a:ext cx="43696" cy="43695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" name="Freeform 119"/>
          <p:cNvSpPr>
            <a:spLocks noChangeArrowheads="1"/>
          </p:cNvSpPr>
          <p:nvPr/>
        </p:nvSpPr>
        <p:spPr bwMode="auto">
          <a:xfrm>
            <a:off x="1576828" y="2241169"/>
            <a:ext cx="43696" cy="43696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Freeform 120"/>
          <p:cNvSpPr>
            <a:spLocks noChangeArrowheads="1"/>
          </p:cNvSpPr>
          <p:nvPr/>
        </p:nvSpPr>
        <p:spPr bwMode="auto">
          <a:xfrm>
            <a:off x="1346951" y="2237370"/>
            <a:ext cx="53195" cy="55095"/>
          </a:xfrm>
          <a:custGeom>
            <a:avLst/>
            <a:gdLst>
              <a:gd name="T0" fmla="*/ 62 w 125"/>
              <a:gd name="T1" fmla="*/ 0 h 126"/>
              <a:gd name="T2" fmla="*/ 0 w 125"/>
              <a:gd name="T3" fmla="*/ 63 h 126"/>
              <a:gd name="T4" fmla="*/ 62 w 125"/>
              <a:gd name="T5" fmla="*/ 125 h 126"/>
              <a:gd name="T6" fmla="*/ 124 w 125"/>
              <a:gd name="T7" fmla="*/ 63 h 126"/>
              <a:gd name="T8" fmla="*/ 62 w 125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62" y="0"/>
                </a:moveTo>
                <a:cubicBezTo>
                  <a:pt x="28" y="0"/>
                  <a:pt x="0" y="30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6" y="125"/>
                  <a:pt x="124" y="97"/>
                  <a:pt x="124" y="63"/>
                </a:cubicBezTo>
                <a:cubicBezTo>
                  <a:pt x="124" y="30"/>
                  <a:pt x="96" y="0"/>
                  <a:pt x="6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" name="Freeform 121"/>
          <p:cNvSpPr>
            <a:spLocks noChangeArrowheads="1"/>
          </p:cNvSpPr>
          <p:nvPr/>
        </p:nvSpPr>
        <p:spPr bwMode="auto">
          <a:xfrm>
            <a:off x="1128472" y="2244969"/>
            <a:ext cx="39897" cy="39897"/>
          </a:xfrm>
          <a:custGeom>
            <a:avLst/>
            <a:gdLst>
              <a:gd name="T0" fmla="*/ 45 w 91"/>
              <a:gd name="T1" fmla="*/ 0 h 92"/>
              <a:gd name="T2" fmla="*/ 0 w 91"/>
              <a:gd name="T3" fmla="*/ 45 h 92"/>
              <a:gd name="T4" fmla="*/ 45 w 91"/>
              <a:gd name="T5" fmla="*/ 91 h 92"/>
              <a:gd name="T6" fmla="*/ 90 w 91"/>
              <a:gd name="T7" fmla="*/ 45 h 92"/>
              <a:gd name="T8" fmla="*/ 45 w 9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1"/>
                  <a:pt x="45" y="91"/>
                </a:cubicBezTo>
                <a:cubicBezTo>
                  <a:pt x="70" y="91"/>
                  <a:pt x="90" y="71"/>
                  <a:pt x="90" y="45"/>
                </a:cubicBezTo>
                <a:cubicBezTo>
                  <a:pt x="90" y="20"/>
                  <a:pt x="70" y="0"/>
                  <a:pt x="4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" name="Freeform 122"/>
          <p:cNvSpPr>
            <a:spLocks noChangeArrowheads="1"/>
          </p:cNvSpPr>
          <p:nvPr/>
        </p:nvSpPr>
        <p:spPr bwMode="auto">
          <a:xfrm>
            <a:off x="906194" y="2250669"/>
            <a:ext cx="34197" cy="34197"/>
          </a:xfrm>
          <a:custGeom>
            <a:avLst/>
            <a:gdLst>
              <a:gd name="T0" fmla="*/ 39 w 80"/>
              <a:gd name="T1" fmla="*/ 0 h 80"/>
              <a:gd name="T2" fmla="*/ 0 w 80"/>
              <a:gd name="T3" fmla="*/ 39 h 80"/>
              <a:gd name="T4" fmla="*/ 39 w 80"/>
              <a:gd name="T5" fmla="*/ 79 h 80"/>
              <a:gd name="T6" fmla="*/ 79 w 80"/>
              <a:gd name="T7" fmla="*/ 39 h 80"/>
              <a:gd name="T8" fmla="*/ 39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39" y="0"/>
                </a:moveTo>
                <a:cubicBezTo>
                  <a:pt x="16" y="0"/>
                  <a:pt x="0" y="17"/>
                  <a:pt x="0" y="39"/>
                </a:cubicBezTo>
                <a:cubicBezTo>
                  <a:pt x="0" y="62"/>
                  <a:pt x="16" y="79"/>
                  <a:pt x="39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3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" name="Freeform 123"/>
          <p:cNvSpPr>
            <a:spLocks noChangeArrowheads="1"/>
          </p:cNvSpPr>
          <p:nvPr/>
        </p:nvSpPr>
        <p:spPr bwMode="auto">
          <a:xfrm>
            <a:off x="682016" y="2252568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4" y="0"/>
                  <a:pt x="0" y="14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4"/>
                  <a:pt x="68" y="34"/>
                </a:cubicBezTo>
                <a:cubicBezTo>
                  <a:pt x="68" y="14"/>
                  <a:pt x="54" y="0"/>
                  <a:pt x="3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" name="Freeform 124"/>
          <p:cNvSpPr>
            <a:spLocks noChangeArrowheads="1"/>
          </p:cNvSpPr>
          <p:nvPr/>
        </p:nvSpPr>
        <p:spPr bwMode="auto">
          <a:xfrm>
            <a:off x="465438" y="226206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6" y="0"/>
                  <a:pt x="0" y="9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5" y="34"/>
                  <a:pt x="34" y="25"/>
                  <a:pt x="34" y="17"/>
                </a:cubicBezTo>
                <a:cubicBezTo>
                  <a:pt x="34" y="6"/>
                  <a:pt x="28" y="0"/>
                  <a:pt x="1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" name="Freeform 125"/>
          <p:cNvSpPr>
            <a:spLocks noChangeArrowheads="1"/>
          </p:cNvSpPr>
          <p:nvPr/>
        </p:nvSpPr>
        <p:spPr bwMode="auto">
          <a:xfrm>
            <a:off x="229861" y="2252568"/>
            <a:ext cx="34197" cy="36097"/>
          </a:xfrm>
          <a:custGeom>
            <a:avLst/>
            <a:gdLst>
              <a:gd name="T0" fmla="*/ 40 w 80"/>
              <a:gd name="T1" fmla="*/ 0 h 83"/>
              <a:gd name="T2" fmla="*/ 0 w 80"/>
              <a:gd name="T3" fmla="*/ 43 h 83"/>
              <a:gd name="T4" fmla="*/ 40 w 80"/>
              <a:gd name="T5" fmla="*/ 82 h 83"/>
              <a:gd name="T6" fmla="*/ 79 w 80"/>
              <a:gd name="T7" fmla="*/ 43 h 83"/>
              <a:gd name="T8" fmla="*/ 40 w 80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3">
                <a:moveTo>
                  <a:pt x="40" y="0"/>
                </a:moveTo>
                <a:cubicBezTo>
                  <a:pt x="17" y="0"/>
                  <a:pt x="0" y="21"/>
                  <a:pt x="0" y="43"/>
                </a:cubicBezTo>
                <a:cubicBezTo>
                  <a:pt x="0" y="66"/>
                  <a:pt x="17" y="82"/>
                  <a:pt x="40" y="82"/>
                </a:cubicBezTo>
                <a:cubicBezTo>
                  <a:pt x="62" y="82"/>
                  <a:pt x="79" y="62"/>
                  <a:pt x="79" y="43"/>
                </a:cubicBezTo>
                <a:cubicBezTo>
                  <a:pt x="79" y="20"/>
                  <a:pt x="62" y="0"/>
                  <a:pt x="4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" name="Freeform 126"/>
          <p:cNvSpPr>
            <a:spLocks noChangeArrowheads="1"/>
          </p:cNvSpPr>
          <p:nvPr/>
        </p:nvSpPr>
        <p:spPr bwMode="auto">
          <a:xfrm>
            <a:off x="7582" y="2256368"/>
            <a:ext cx="32297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7 h 74"/>
              <a:gd name="T4" fmla="*/ 37 w 74"/>
              <a:gd name="T5" fmla="*/ 73 h 74"/>
              <a:gd name="T6" fmla="*/ 73 w 74"/>
              <a:gd name="T7" fmla="*/ 37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6" y="73"/>
                  <a:pt x="73" y="56"/>
                  <a:pt x="73" y="37"/>
                </a:cubicBezTo>
                <a:cubicBezTo>
                  <a:pt x="71" y="14"/>
                  <a:pt x="56" y="0"/>
                  <a:pt x="3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Freeform 127"/>
          <p:cNvSpPr>
            <a:spLocks noChangeArrowheads="1"/>
          </p:cNvSpPr>
          <p:nvPr/>
        </p:nvSpPr>
        <p:spPr bwMode="auto">
          <a:xfrm>
            <a:off x="7175578" y="1959997"/>
            <a:ext cx="100689" cy="100691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1 h 232"/>
              <a:gd name="T6" fmla="*/ 231 w 232"/>
              <a:gd name="T7" fmla="*/ 116 h 232"/>
              <a:gd name="T8" fmla="*/ 116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1" y="0"/>
                  <a:pt x="0" y="54"/>
                  <a:pt x="0" y="116"/>
                </a:cubicBezTo>
                <a:cubicBezTo>
                  <a:pt x="0" y="181"/>
                  <a:pt x="54" y="231"/>
                  <a:pt x="116" y="231"/>
                </a:cubicBezTo>
                <a:cubicBezTo>
                  <a:pt x="181" y="231"/>
                  <a:pt x="231" y="178"/>
                  <a:pt x="231" y="116"/>
                </a:cubicBezTo>
                <a:cubicBezTo>
                  <a:pt x="231" y="54"/>
                  <a:pt x="181" y="0"/>
                  <a:pt x="11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0" name="Freeform 128"/>
          <p:cNvSpPr>
            <a:spLocks noChangeArrowheads="1"/>
          </p:cNvSpPr>
          <p:nvPr/>
        </p:nvSpPr>
        <p:spPr bwMode="auto">
          <a:xfrm>
            <a:off x="6951400" y="1961897"/>
            <a:ext cx="100689" cy="100690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1 h 232"/>
              <a:gd name="T6" fmla="*/ 231 w 232"/>
              <a:gd name="T7" fmla="*/ 116 h 232"/>
              <a:gd name="T8" fmla="*/ 116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1" y="0"/>
                  <a:pt x="0" y="54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1" y="178"/>
                  <a:pt x="231" y="116"/>
                </a:cubicBezTo>
                <a:cubicBezTo>
                  <a:pt x="231" y="54"/>
                  <a:pt x="181" y="0"/>
                  <a:pt x="11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Freeform 129"/>
          <p:cNvSpPr>
            <a:spLocks noChangeArrowheads="1"/>
          </p:cNvSpPr>
          <p:nvPr/>
        </p:nvSpPr>
        <p:spPr bwMode="auto">
          <a:xfrm>
            <a:off x="6712023" y="1948598"/>
            <a:ext cx="129187" cy="129187"/>
          </a:xfrm>
          <a:custGeom>
            <a:avLst/>
            <a:gdLst>
              <a:gd name="T0" fmla="*/ 150 w 300"/>
              <a:gd name="T1" fmla="*/ 0 h 300"/>
              <a:gd name="T2" fmla="*/ 0 w 300"/>
              <a:gd name="T3" fmla="*/ 149 h 300"/>
              <a:gd name="T4" fmla="*/ 150 w 300"/>
              <a:gd name="T5" fmla="*/ 299 h 300"/>
              <a:gd name="T6" fmla="*/ 299 w 300"/>
              <a:gd name="T7" fmla="*/ 149 h 300"/>
              <a:gd name="T8" fmla="*/ 150 w 3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" h="300">
                <a:moveTo>
                  <a:pt x="150" y="0"/>
                </a:moveTo>
                <a:cubicBezTo>
                  <a:pt x="68" y="0"/>
                  <a:pt x="0" y="68"/>
                  <a:pt x="0" y="149"/>
                </a:cubicBezTo>
                <a:cubicBezTo>
                  <a:pt x="0" y="231"/>
                  <a:pt x="69" y="299"/>
                  <a:pt x="150" y="299"/>
                </a:cubicBezTo>
                <a:cubicBezTo>
                  <a:pt x="232" y="299"/>
                  <a:pt x="299" y="231"/>
                  <a:pt x="299" y="149"/>
                </a:cubicBezTo>
                <a:cubicBezTo>
                  <a:pt x="299" y="68"/>
                  <a:pt x="231" y="0"/>
                  <a:pt x="15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Freeform 130"/>
          <p:cNvSpPr>
            <a:spLocks noChangeArrowheads="1"/>
          </p:cNvSpPr>
          <p:nvPr/>
        </p:nvSpPr>
        <p:spPr bwMode="auto">
          <a:xfrm>
            <a:off x="6482145" y="1944798"/>
            <a:ext cx="136787" cy="138687"/>
          </a:xfrm>
          <a:custGeom>
            <a:avLst/>
            <a:gdLst>
              <a:gd name="T0" fmla="*/ 158 w 319"/>
              <a:gd name="T1" fmla="*/ 0 h 320"/>
              <a:gd name="T2" fmla="*/ 0 w 319"/>
              <a:gd name="T3" fmla="*/ 161 h 320"/>
              <a:gd name="T4" fmla="*/ 160 w 319"/>
              <a:gd name="T5" fmla="*/ 319 h 320"/>
              <a:gd name="T6" fmla="*/ 318 w 319"/>
              <a:gd name="T7" fmla="*/ 158 h 320"/>
              <a:gd name="T8" fmla="*/ 158 w 319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320">
                <a:moveTo>
                  <a:pt x="158" y="0"/>
                </a:moveTo>
                <a:cubicBezTo>
                  <a:pt x="70" y="0"/>
                  <a:pt x="0" y="71"/>
                  <a:pt x="0" y="161"/>
                </a:cubicBezTo>
                <a:cubicBezTo>
                  <a:pt x="0" y="249"/>
                  <a:pt x="70" y="319"/>
                  <a:pt x="160" y="319"/>
                </a:cubicBezTo>
                <a:cubicBezTo>
                  <a:pt x="248" y="319"/>
                  <a:pt x="318" y="246"/>
                  <a:pt x="318" y="158"/>
                </a:cubicBezTo>
                <a:cubicBezTo>
                  <a:pt x="318" y="71"/>
                  <a:pt x="248" y="0"/>
                  <a:pt x="15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" name="Freeform 131"/>
          <p:cNvSpPr>
            <a:spLocks noChangeArrowheads="1"/>
          </p:cNvSpPr>
          <p:nvPr/>
        </p:nvSpPr>
        <p:spPr bwMode="auto">
          <a:xfrm>
            <a:off x="6254168" y="1942899"/>
            <a:ext cx="142487" cy="144386"/>
          </a:xfrm>
          <a:custGeom>
            <a:avLst/>
            <a:gdLst>
              <a:gd name="T0" fmla="*/ 164 w 331"/>
              <a:gd name="T1" fmla="*/ 2 h 334"/>
              <a:gd name="T2" fmla="*/ 0 w 331"/>
              <a:gd name="T3" fmla="*/ 169 h 334"/>
              <a:gd name="T4" fmla="*/ 166 w 331"/>
              <a:gd name="T5" fmla="*/ 333 h 334"/>
              <a:gd name="T6" fmla="*/ 330 w 331"/>
              <a:gd name="T7" fmla="*/ 166 h 334"/>
              <a:gd name="T8" fmla="*/ 164 w 331"/>
              <a:gd name="T9" fmla="*/ 2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" h="334">
                <a:moveTo>
                  <a:pt x="164" y="2"/>
                </a:moveTo>
                <a:cubicBezTo>
                  <a:pt x="73" y="2"/>
                  <a:pt x="0" y="79"/>
                  <a:pt x="0" y="169"/>
                </a:cubicBezTo>
                <a:cubicBezTo>
                  <a:pt x="0" y="259"/>
                  <a:pt x="76" y="333"/>
                  <a:pt x="166" y="333"/>
                </a:cubicBezTo>
                <a:cubicBezTo>
                  <a:pt x="257" y="333"/>
                  <a:pt x="330" y="259"/>
                  <a:pt x="330" y="166"/>
                </a:cubicBezTo>
                <a:cubicBezTo>
                  <a:pt x="330" y="73"/>
                  <a:pt x="257" y="0"/>
                  <a:pt x="164" y="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" name="Freeform 132"/>
          <p:cNvSpPr>
            <a:spLocks noChangeArrowheads="1"/>
          </p:cNvSpPr>
          <p:nvPr/>
        </p:nvSpPr>
        <p:spPr bwMode="auto">
          <a:xfrm>
            <a:off x="6033790" y="1948598"/>
            <a:ext cx="134887" cy="136787"/>
          </a:xfrm>
          <a:custGeom>
            <a:avLst/>
            <a:gdLst>
              <a:gd name="T0" fmla="*/ 155 w 314"/>
              <a:gd name="T1" fmla="*/ 3 h 317"/>
              <a:gd name="T2" fmla="*/ 0 w 314"/>
              <a:gd name="T3" fmla="*/ 161 h 317"/>
              <a:gd name="T4" fmla="*/ 158 w 314"/>
              <a:gd name="T5" fmla="*/ 316 h 317"/>
              <a:gd name="T6" fmla="*/ 313 w 314"/>
              <a:gd name="T7" fmla="*/ 158 h 317"/>
              <a:gd name="T8" fmla="*/ 155 w 314"/>
              <a:gd name="T9" fmla="*/ 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317">
                <a:moveTo>
                  <a:pt x="155" y="3"/>
                </a:moveTo>
                <a:cubicBezTo>
                  <a:pt x="68" y="3"/>
                  <a:pt x="0" y="74"/>
                  <a:pt x="0" y="161"/>
                </a:cubicBezTo>
                <a:cubicBezTo>
                  <a:pt x="0" y="249"/>
                  <a:pt x="71" y="316"/>
                  <a:pt x="158" y="316"/>
                </a:cubicBezTo>
                <a:cubicBezTo>
                  <a:pt x="246" y="316"/>
                  <a:pt x="313" y="246"/>
                  <a:pt x="313" y="158"/>
                </a:cubicBezTo>
                <a:cubicBezTo>
                  <a:pt x="313" y="71"/>
                  <a:pt x="243" y="0"/>
                  <a:pt x="155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Freeform 133"/>
          <p:cNvSpPr>
            <a:spLocks noChangeArrowheads="1"/>
          </p:cNvSpPr>
          <p:nvPr/>
        </p:nvSpPr>
        <p:spPr bwMode="auto">
          <a:xfrm>
            <a:off x="5817211" y="1958098"/>
            <a:ext cx="117788" cy="117788"/>
          </a:xfrm>
          <a:custGeom>
            <a:avLst/>
            <a:gdLst>
              <a:gd name="T0" fmla="*/ 135 w 275"/>
              <a:gd name="T1" fmla="*/ 0 h 272"/>
              <a:gd name="T2" fmla="*/ 3 w 275"/>
              <a:gd name="T3" fmla="*/ 136 h 272"/>
              <a:gd name="T4" fmla="*/ 138 w 275"/>
              <a:gd name="T5" fmla="*/ 271 h 272"/>
              <a:gd name="T6" fmla="*/ 274 w 275"/>
              <a:gd name="T7" fmla="*/ 136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62" y="0"/>
                  <a:pt x="0" y="62"/>
                  <a:pt x="3" y="136"/>
                </a:cubicBezTo>
                <a:cubicBezTo>
                  <a:pt x="3" y="209"/>
                  <a:pt x="65" y="271"/>
                  <a:pt x="138" y="271"/>
                </a:cubicBezTo>
                <a:cubicBezTo>
                  <a:pt x="214" y="271"/>
                  <a:pt x="274" y="209"/>
                  <a:pt x="274" y="136"/>
                </a:cubicBezTo>
                <a:cubicBezTo>
                  <a:pt x="271" y="60"/>
                  <a:pt x="209" y="0"/>
                  <a:pt x="13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Freeform 134"/>
          <p:cNvSpPr>
            <a:spLocks noChangeArrowheads="1"/>
          </p:cNvSpPr>
          <p:nvPr/>
        </p:nvSpPr>
        <p:spPr bwMode="auto">
          <a:xfrm>
            <a:off x="5598733" y="1965697"/>
            <a:ext cx="104489" cy="104489"/>
          </a:xfrm>
          <a:custGeom>
            <a:avLst/>
            <a:gdLst>
              <a:gd name="T0" fmla="*/ 121 w 244"/>
              <a:gd name="T1" fmla="*/ 0 h 241"/>
              <a:gd name="T2" fmla="*/ 3 w 244"/>
              <a:gd name="T3" fmla="*/ 122 h 241"/>
              <a:gd name="T4" fmla="*/ 124 w 244"/>
              <a:gd name="T5" fmla="*/ 240 h 241"/>
              <a:gd name="T6" fmla="*/ 243 w 244"/>
              <a:gd name="T7" fmla="*/ 119 h 241"/>
              <a:gd name="T8" fmla="*/ 121 w 244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1">
                <a:moveTo>
                  <a:pt x="121" y="0"/>
                </a:moveTo>
                <a:cubicBezTo>
                  <a:pt x="54" y="0"/>
                  <a:pt x="0" y="54"/>
                  <a:pt x="3" y="122"/>
                </a:cubicBezTo>
                <a:cubicBezTo>
                  <a:pt x="3" y="189"/>
                  <a:pt x="56" y="240"/>
                  <a:pt x="124" y="240"/>
                </a:cubicBezTo>
                <a:cubicBezTo>
                  <a:pt x="192" y="240"/>
                  <a:pt x="243" y="186"/>
                  <a:pt x="243" y="119"/>
                </a:cubicBezTo>
                <a:cubicBezTo>
                  <a:pt x="240" y="54"/>
                  <a:pt x="186" y="0"/>
                  <a:pt x="12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Freeform 135"/>
          <p:cNvSpPr>
            <a:spLocks noChangeArrowheads="1"/>
          </p:cNvSpPr>
          <p:nvPr/>
        </p:nvSpPr>
        <p:spPr bwMode="auto">
          <a:xfrm>
            <a:off x="5368855" y="1963796"/>
            <a:ext cx="113989" cy="112090"/>
          </a:xfrm>
          <a:custGeom>
            <a:avLst/>
            <a:gdLst>
              <a:gd name="T0" fmla="*/ 129 w 263"/>
              <a:gd name="T1" fmla="*/ 0 h 260"/>
              <a:gd name="T2" fmla="*/ 2 w 263"/>
              <a:gd name="T3" fmla="*/ 129 h 260"/>
              <a:gd name="T4" fmla="*/ 132 w 263"/>
              <a:gd name="T5" fmla="*/ 256 h 260"/>
              <a:gd name="T6" fmla="*/ 262 w 263"/>
              <a:gd name="T7" fmla="*/ 127 h 260"/>
              <a:gd name="T8" fmla="*/ 129 w 263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260">
                <a:moveTo>
                  <a:pt x="129" y="0"/>
                </a:moveTo>
                <a:cubicBezTo>
                  <a:pt x="59" y="0"/>
                  <a:pt x="0" y="59"/>
                  <a:pt x="2" y="129"/>
                </a:cubicBezTo>
                <a:cubicBezTo>
                  <a:pt x="2" y="200"/>
                  <a:pt x="62" y="259"/>
                  <a:pt x="132" y="256"/>
                </a:cubicBezTo>
                <a:cubicBezTo>
                  <a:pt x="203" y="256"/>
                  <a:pt x="262" y="197"/>
                  <a:pt x="262" y="127"/>
                </a:cubicBezTo>
                <a:cubicBezTo>
                  <a:pt x="259" y="56"/>
                  <a:pt x="203" y="0"/>
                  <a:pt x="12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Freeform 136"/>
          <p:cNvSpPr>
            <a:spLocks noChangeArrowheads="1"/>
          </p:cNvSpPr>
          <p:nvPr/>
        </p:nvSpPr>
        <p:spPr bwMode="auto">
          <a:xfrm>
            <a:off x="5146577" y="1967596"/>
            <a:ext cx="106390" cy="106390"/>
          </a:xfrm>
          <a:custGeom>
            <a:avLst/>
            <a:gdLst>
              <a:gd name="T0" fmla="*/ 121 w 246"/>
              <a:gd name="T1" fmla="*/ 3 h 247"/>
              <a:gd name="T2" fmla="*/ 0 w 246"/>
              <a:gd name="T3" fmla="*/ 124 h 247"/>
              <a:gd name="T4" fmla="*/ 121 w 246"/>
              <a:gd name="T5" fmla="*/ 246 h 247"/>
              <a:gd name="T6" fmla="*/ 243 w 246"/>
              <a:gd name="T7" fmla="*/ 124 h 247"/>
              <a:gd name="T8" fmla="*/ 121 w 246"/>
              <a:gd name="T9" fmla="*/ 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7">
                <a:moveTo>
                  <a:pt x="121" y="3"/>
                </a:moveTo>
                <a:cubicBezTo>
                  <a:pt x="54" y="3"/>
                  <a:pt x="0" y="59"/>
                  <a:pt x="0" y="124"/>
                </a:cubicBezTo>
                <a:cubicBezTo>
                  <a:pt x="0" y="192"/>
                  <a:pt x="54" y="246"/>
                  <a:pt x="121" y="246"/>
                </a:cubicBezTo>
                <a:cubicBezTo>
                  <a:pt x="189" y="246"/>
                  <a:pt x="243" y="189"/>
                  <a:pt x="243" y="124"/>
                </a:cubicBezTo>
                <a:cubicBezTo>
                  <a:pt x="245" y="56"/>
                  <a:pt x="189" y="0"/>
                  <a:pt x="121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Freeform 137"/>
          <p:cNvSpPr>
            <a:spLocks noChangeArrowheads="1"/>
          </p:cNvSpPr>
          <p:nvPr/>
        </p:nvSpPr>
        <p:spPr bwMode="auto">
          <a:xfrm>
            <a:off x="4926199" y="1973296"/>
            <a:ext cx="94991" cy="94991"/>
          </a:xfrm>
          <a:custGeom>
            <a:avLst/>
            <a:gdLst>
              <a:gd name="T0" fmla="*/ 110 w 221"/>
              <a:gd name="T1" fmla="*/ 0 h 221"/>
              <a:gd name="T2" fmla="*/ 0 w 221"/>
              <a:gd name="T3" fmla="*/ 110 h 221"/>
              <a:gd name="T4" fmla="*/ 110 w 221"/>
              <a:gd name="T5" fmla="*/ 220 h 221"/>
              <a:gd name="T6" fmla="*/ 220 w 221"/>
              <a:gd name="T7" fmla="*/ 110 h 221"/>
              <a:gd name="T8" fmla="*/ 110 w 221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21">
                <a:moveTo>
                  <a:pt x="110" y="0"/>
                </a:moveTo>
                <a:cubicBezTo>
                  <a:pt x="51" y="0"/>
                  <a:pt x="0" y="51"/>
                  <a:pt x="0" y="110"/>
                </a:cubicBezTo>
                <a:cubicBezTo>
                  <a:pt x="0" y="172"/>
                  <a:pt x="51" y="220"/>
                  <a:pt x="110" y="220"/>
                </a:cubicBezTo>
                <a:cubicBezTo>
                  <a:pt x="172" y="220"/>
                  <a:pt x="220" y="169"/>
                  <a:pt x="220" y="110"/>
                </a:cubicBezTo>
                <a:cubicBezTo>
                  <a:pt x="220" y="51"/>
                  <a:pt x="172" y="0"/>
                  <a:pt x="11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" name="Freeform 138"/>
          <p:cNvSpPr>
            <a:spLocks noChangeArrowheads="1"/>
          </p:cNvSpPr>
          <p:nvPr/>
        </p:nvSpPr>
        <p:spPr bwMode="auto">
          <a:xfrm>
            <a:off x="4711520" y="1984695"/>
            <a:ext cx="75993" cy="75993"/>
          </a:xfrm>
          <a:custGeom>
            <a:avLst/>
            <a:gdLst>
              <a:gd name="T0" fmla="*/ 87 w 178"/>
              <a:gd name="T1" fmla="*/ 0 h 178"/>
              <a:gd name="T2" fmla="*/ 0 w 178"/>
              <a:gd name="T3" fmla="*/ 90 h 178"/>
              <a:gd name="T4" fmla="*/ 90 w 178"/>
              <a:gd name="T5" fmla="*/ 177 h 178"/>
              <a:gd name="T6" fmla="*/ 177 w 178"/>
              <a:gd name="T7" fmla="*/ 90 h 178"/>
              <a:gd name="T8" fmla="*/ 87 w 178"/>
              <a:gd name="T9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78">
                <a:moveTo>
                  <a:pt x="87" y="0"/>
                </a:moveTo>
                <a:cubicBezTo>
                  <a:pt x="39" y="0"/>
                  <a:pt x="0" y="39"/>
                  <a:pt x="0" y="90"/>
                </a:cubicBezTo>
                <a:cubicBezTo>
                  <a:pt x="0" y="138"/>
                  <a:pt x="39" y="177"/>
                  <a:pt x="90" y="177"/>
                </a:cubicBezTo>
                <a:cubicBezTo>
                  <a:pt x="138" y="177"/>
                  <a:pt x="177" y="138"/>
                  <a:pt x="177" y="90"/>
                </a:cubicBezTo>
                <a:cubicBezTo>
                  <a:pt x="175" y="39"/>
                  <a:pt x="135" y="0"/>
                  <a:pt x="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" name="Freeform 139"/>
          <p:cNvSpPr>
            <a:spLocks noChangeArrowheads="1"/>
          </p:cNvSpPr>
          <p:nvPr/>
        </p:nvSpPr>
        <p:spPr bwMode="auto">
          <a:xfrm>
            <a:off x="4475943" y="1977096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1"/>
                  <a:pt x="3" y="113"/>
                </a:cubicBezTo>
                <a:cubicBezTo>
                  <a:pt x="3" y="175"/>
                  <a:pt x="54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3" y="48"/>
                  <a:pt x="175" y="0"/>
                  <a:pt x="11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" name="Freeform 140"/>
          <p:cNvSpPr>
            <a:spLocks noChangeArrowheads="1"/>
          </p:cNvSpPr>
          <p:nvPr/>
        </p:nvSpPr>
        <p:spPr bwMode="auto">
          <a:xfrm>
            <a:off x="4249866" y="1977096"/>
            <a:ext cx="96890" cy="96890"/>
          </a:xfrm>
          <a:custGeom>
            <a:avLst/>
            <a:gdLst>
              <a:gd name="T0" fmla="*/ 113 w 227"/>
              <a:gd name="T1" fmla="*/ 0 h 227"/>
              <a:gd name="T2" fmla="*/ 0 w 227"/>
              <a:gd name="T3" fmla="*/ 113 h 227"/>
              <a:gd name="T4" fmla="*/ 113 w 227"/>
              <a:gd name="T5" fmla="*/ 226 h 227"/>
              <a:gd name="T6" fmla="*/ 226 w 227"/>
              <a:gd name="T7" fmla="*/ 113 h 227"/>
              <a:gd name="T8" fmla="*/ 113 w 227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7">
                <a:moveTo>
                  <a:pt x="113" y="0"/>
                </a:moveTo>
                <a:cubicBezTo>
                  <a:pt x="51" y="0"/>
                  <a:pt x="0" y="51"/>
                  <a:pt x="0" y="113"/>
                </a:cubicBezTo>
                <a:cubicBezTo>
                  <a:pt x="0" y="175"/>
                  <a:pt x="51" y="226"/>
                  <a:pt x="113" y="226"/>
                </a:cubicBezTo>
                <a:cubicBezTo>
                  <a:pt x="175" y="226"/>
                  <a:pt x="226" y="175"/>
                  <a:pt x="226" y="113"/>
                </a:cubicBezTo>
                <a:cubicBezTo>
                  <a:pt x="226" y="51"/>
                  <a:pt x="175" y="0"/>
                  <a:pt x="11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" name="Freeform 141"/>
          <p:cNvSpPr>
            <a:spLocks noChangeArrowheads="1"/>
          </p:cNvSpPr>
          <p:nvPr/>
        </p:nvSpPr>
        <p:spPr bwMode="auto">
          <a:xfrm>
            <a:off x="4023787" y="1977096"/>
            <a:ext cx="100691" cy="100690"/>
          </a:xfrm>
          <a:custGeom>
            <a:avLst/>
            <a:gdLst>
              <a:gd name="T0" fmla="*/ 232 w 233"/>
              <a:gd name="T1" fmla="*/ 115 h 232"/>
              <a:gd name="T2" fmla="*/ 216 w 233"/>
              <a:gd name="T3" fmla="*/ 173 h 232"/>
              <a:gd name="T4" fmla="*/ 174 w 233"/>
              <a:gd name="T5" fmla="*/ 215 h 232"/>
              <a:gd name="T6" fmla="*/ 116 w 233"/>
              <a:gd name="T7" fmla="*/ 231 h 232"/>
              <a:gd name="T8" fmla="*/ 59 w 233"/>
              <a:gd name="T9" fmla="*/ 216 h 232"/>
              <a:gd name="T10" fmla="*/ 16 w 233"/>
              <a:gd name="T11" fmla="*/ 174 h 232"/>
              <a:gd name="T12" fmla="*/ 0 w 233"/>
              <a:gd name="T13" fmla="*/ 116 h 232"/>
              <a:gd name="T14" fmla="*/ 15 w 233"/>
              <a:gd name="T15" fmla="*/ 58 h 232"/>
              <a:gd name="T16" fmla="*/ 58 w 233"/>
              <a:gd name="T17" fmla="*/ 16 h 232"/>
              <a:gd name="T18" fmla="*/ 115 w 233"/>
              <a:gd name="T19" fmla="*/ 0 h 232"/>
              <a:gd name="T20" fmla="*/ 173 w 233"/>
              <a:gd name="T21" fmla="*/ 15 h 232"/>
              <a:gd name="T22" fmla="*/ 216 w 233"/>
              <a:gd name="T23" fmla="*/ 57 h 232"/>
              <a:gd name="T24" fmla="*/ 232 w 233"/>
              <a:gd name="T25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3" h="232">
                <a:moveTo>
                  <a:pt x="232" y="115"/>
                </a:moveTo>
                <a:cubicBezTo>
                  <a:pt x="232" y="136"/>
                  <a:pt x="227" y="155"/>
                  <a:pt x="216" y="173"/>
                </a:cubicBezTo>
                <a:cubicBezTo>
                  <a:pt x="206" y="192"/>
                  <a:pt x="193" y="205"/>
                  <a:pt x="174" y="215"/>
                </a:cubicBezTo>
                <a:cubicBezTo>
                  <a:pt x="156" y="226"/>
                  <a:pt x="138" y="231"/>
                  <a:pt x="116" y="231"/>
                </a:cubicBezTo>
                <a:cubicBezTo>
                  <a:pt x="95" y="231"/>
                  <a:pt x="78" y="227"/>
                  <a:pt x="59" y="216"/>
                </a:cubicBezTo>
                <a:cubicBezTo>
                  <a:pt x="41" y="205"/>
                  <a:pt x="27" y="193"/>
                  <a:pt x="16" y="174"/>
                </a:cubicBezTo>
                <a:cubicBezTo>
                  <a:pt x="5" y="156"/>
                  <a:pt x="0" y="137"/>
                  <a:pt x="0" y="116"/>
                </a:cubicBezTo>
                <a:cubicBezTo>
                  <a:pt x="0" y="95"/>
                  <a:pt x="5" y="77"/>
                  <a:pt x="15" y="58"/>
                </a:cubicBezTo>
                <a:cubicBezTo>
                  <a:pt x="26" y="40"/>
                  <a:pt x="40" y="27"/>
                  <a:pt x="58" y="16"/>
                </a:cubicBezTo>
                <a:cubicBezTo>
                  <a:pt x="77" y="6"/>
                  <a:pt x="94" y="0"/>
                  <a:pt x="115" y="0"/>
                </a:cubicBezTo>
                <a:cubicBezTo>
                  <a:pt x="137" y="0"/>
                  <a:pt x="155" y="4"/>
                  <a:pt x="173" y="15"/>
                </a:cubicBezTo>
                <a:cubicBezTo>
                  <a:pt x="192" y="26"/>
                  <a:pt x="205" y="39"/>
                  <a:pt x="216" y="57"/>
                </a:cubicBezTo>
                <a:cubicBezTo>
                  <a:pt x="227" y="76"/>
                  <a:pt x="232" y="94"/>
                  <a:pt x="232" y="11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Freeform 142"/>
          <p:cNvSpPr>
            <a:spLocks noChangeArrowheads="1"/>
          </p:cNvSpPr>
          <p:nvPr/>
        </p:nvSpPr>
        <p:spPr bwMode="auto">
          <a:xfrm>
            <a:off x="3797710" y="1977096"/>
            <a:ext cx="100689" cy="98790"/>
          </a:xfrm>
          <a:custGeom>
            <a:avLst/>
            <a:gdLst>
              <a:gd name="T0" fmla="*/ 116 w 233"/>
              <a:gd name="T1" fmla="*/ 0 h 229"/>
              <a:gd name="T2" fmla="*/ 0 w 233"/>
              <a:gd name="T3" fmla="*/ 115 h 229"/>
              <a:gd name="T4" fmla="*/ 116 w 233"/>
              <a:gd name="T5" fmla="*/ 228 h 229"/>
              <a:gd name="T6" fmla="*/ 229 w 233"/>
              <a:gd name="T7" fmla="*/ 112 h 229"/>
              <a:gd name="T8" fmla="*/ 116 w 233"/>
              <a:gd name="T9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29">
                <a:moveTo>
                  <a:pt x="116" y="0"/>
                </a:moveTo>
                <a:cubicBezTo>
                  <a:pt x="51" y="0"/>
                  <a:pt x="0" y="50"/>
                  <a:pt x="0" y="115"/>
                </a:cubicBezTo>
                <a:cubicBezTo>
                  <a:pt x="0" y="177"/>
                  <a:pt x="51" y="228"/>
                  <a:pt x="116" y="228"/>
                </a:cubicBezTo>
                <a:cubicBezTo>
                  <a:pt x="178" y="228"/>
                  <a:pt x="229" y="177"/>
                  <a:pt x="229" y="112"/>
                </a:cubicBezTo>
                <a:cubicBezTo>
                  <a:pt x="232" y="50"/>
                  <a:pt x="178" y="0"/>
                  <a:pt x="11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" name="Freeform 143"/>
          <p:cNvSpPr>
            <a:spLocks noChangeArrowheads="1"/>
          </p:cNvSpPr>
          <p:nvPr/>
        </p:nvSpPr>
        <p:spPr bwMode="auto">
          <a:xfrm>
            <a:off x="3583031" y="1986594"/>
            <a:ext cx="79792" cy="83592"/>
          </a:xfrm>
          <a:custGeom>
            <a:avLst/>
            <a:gdLst>
              <a:gd name="T0" fmla="*/ 92 w 186"/>
              <a:gd name="T1" fmla="*/ 3 h 193"/>
              <a:gd name="T2" fmla="*/ 0 w 186"/>
              <a:gd name="T3" fmla="*/ 99 h 193"/>
              <a:gd name="T4" fmla="*/ 92 w 186"/>
              <a:gd name="T5" fmla="*/ 192 h 193"/>
              <a:gd name="T6" fmla="*/ 185 w 186"/>
              <a:gd name="T7" fmla="*/ 96 h 193"/>
              <a:gd name="T8" fmla="*/ 92 w 186"/>
              <a:gd name="T9" fmla="*/ 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93">
                <a:moveTo>
                  <a:pt x="92" y="3"/>
                </a:moveTo>
                <a:cubicBezTo>
                  <a:pt x="42" y="3"/>
                  <a:pt x="0" y="45"/>
                  <a:pt x="0" y="99"/>
                </a:cubicBezTo>
                <a:cubicBezTo>
                  <a:pt x="0" y="150"/>
                  <a:pt x="42" y="192"/>
                  <a:pt x="92" y="192"/>
                </a:cubicBezTo>
                <a:cubicBezTo>
                  <a:pt x="143" y="192"/>
                  <a:pt x="185" y="150"/>
                  <a:pt x="185" y="96"/>
                </a:cubicBezTo>
                <a:cubicBezTo>
                  <a:pt x="185" y="42"/>
                  <a:pt x="143" y="0"/>
                  <a:pt x="92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" name="Freeform 144"/>
          <p:cNvSpPr>
            <a:spLocks noChangeArrowheads="1"/>
          </p:cNvSpPr>
          <p:nvPr/>
        </p:nvSpPr>
        <p:spPr bwMode="auto">
          <a:xfrm>
            <a:off x="3364553" y="1992294"/>
            <a:ext cx="70292" cy="72193"/>
          </a:xfrm>
          <a:custGeom>
            <a:avLst/>
            <a:gdLst>
              <a:gd name="T0" fmla="*/ 82 w 165"/>
              <a:gd name="T1" fmla="*/ 3 h 168"/>
              <a:gd name="T2" fmla="*/ 0 w 165"/>
              <a:gd name="T3" fmla="*/ 85 h 168"/>
              <a:gd name="T4" fmla="*/ 82 w 165"/>
              <a:gd name="T5" fmla="*/ 167 h 168"/>
              <a:gd name="T6" fmla="*/ 164 w 165"/>
              <a:gd name="T7" fmla="*/ 85 h 168"/>
              <a:gd name="T8" fmla="*/ 82 w 165"/>
              <a:gd name="T9" fmla="*/ 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8">
                <a:moveTo>
                  <a:pt x="82" y="3"/>
                </a:moveTo>
                <a:cubicBezTo>
                  <a:pt x="37" y="3"/>
                  <a:pt x="0" y="40"/>
                  <a:pt x="0" y="85"/>
                </a:cubicBezTo>
                <a:cubicBezTo>
                  <a:pt x="0" y="130"/>
                  <a:pt x="37" y="167"/>
                  <a:pt x="82" y="167"/>
                </a:cubicBezTo>
                <a:cubicBezTo>
                  <a:pt x="127" y="167"/>
                  <a:pt x="164" y="130"/>
                  <a:pt x="164" y="85"/>
                </a:cubicBezTo>
                <a:cubicBezTo>
                  <a:pt x="164" y="40"/>
                  <a:pt x="127" y="0"/>
                  <a:pt x="82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" name="Freeform 145"/>
          <p:cNvSpPr>
            <a:spLocks noChangeArrowheads="1"/>
          </p:cNvSpPr>
          <p:nvPr/>
        </p:nvSpPr>
        <p:spPr bwMode="auto">
          <a:xfrm>
            <a:off x="3147974" y="2005592"/>
            <a:ext cx="51294" cy="51296"/>
          </a:xfrm>
          <a:custGeom>
            <a:avLst/>
            <a:gdLst>
              <a:gd name="T0" fmla="*/ 60 w 117"/>
              <a:gd name="T1" fmla="*/ 0 h 117"/>
              <a:gd name="T2" fmla="*/ 0 w 117"/>
              <a:gd name="T3" fmla="*/ 60 h 117"/>
              <a:gd name="T4" fmla="*/ 60 w 117"/>
              <a:gd name="T5" fmla="*/ 116 h 117"/>
              <a:gd name="T6" fmla="*/ 116 w 117"/>
              <a:gd name="T7" fmla="*/ 57 h 117"/>
              <a:gd name="T8" fmla="*/ 60 w 117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7">
                <a:moveTo>
                  <a:pt x="60" y="0"/>
                </a:moveTo>
                <a:cubicBezTo>
                  <a:pt x="26" y="0"/>
                  <a:pt x="0" y="26"/>
                  <a:pt x="0" y="60"/>
                </a:cubicBezTo>
                <a:cubicBezTo>
                  <a:pt x="0" y="91"/>
                  <a:pt x="26" y="116"/>
                  <a:pt x="60" y="116"/>
                </a:cubicBezTo>
                <a:cubicBezTo>
                  <a:pt x="91" y="116"/>
                  <a:pt x="116" y="91"/>
                  <a:pt x="116" y="57"/>
                </a:cubicBezTo>
                <a:cubicBezTo>
                  <a:pt x="116" y="26"/>
                  <a:pt x="91" y="0"/>
                  <a:pt x="6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" name="Freeform 146"/>
          <p:cNvSpPr>
            <a:spLocks noChangeArrowheads="1"/>
          </p:cNvSpPr>
          <p:nvPr/>
        </p:nvSpPr>
        <p:spPr bwMode="auto">
          <a:xfrm>
            <a:off x="2916197" y="1999894"/>
            <a:ext cx="64594" cy="64594"/>
          </a:xfrm>
          <a:custGeom>
            <a:avLst/>
            <a:gdLst>
              <a:gd name="T0" fmla="*/ 74 w 151"/>
              <a:gd name="T1" fmla="*/ 0 h 148"/>
              <a:gd name="T2" fmla="*/ 0 w 151"/>
              <a:gd name="T3" fmla="*/ 74 h 148"/>
              <a:gd name="T4" fmla="*/ 74 w 151"/>
              <a:gd name="T5" fmla="*/ 147 h 148"/>
              <a:gd name="T6" fmla="*/ 147 w 151"/>
              <a:gd name="T7" fmla="*/ 74 h 148"/>
              <a:gd name="T8" fmla="*/ 74 w 151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8">
                <a:moveTo>
                  <a:pt x="74" y="0"/>
                </a:moveTo>
                <a:cubicBezTo>
                  <a:pt x="31" y="0"/>
                  <a:pt x="0" y="35"/>
                  <a:pt x="0" y="74"/>
                </a:cubicBezTo>
                <a:cubicBezTo>
                  <a:pt x="0" y="114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50" y="34"/>
                  <a:pt x="116" y="0"/>
                  <a:pt x="7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" name="Freeform 147"/>
          <p:cNvSpPr>
            <a:spLocks noChangeArrowheads="1"/>
          </p:cNvSpPr>
          <p:nvPr/>
        </p:nvSpPr>
        <p:spPr bwMode="auto">
          <a:xfrm>
            <a:off x="2697718" y="2007493"/>
            <a:ext cx="49395" cy="51294"/>
          </a:xfrm>
          <a:custGeom>
            <a:avLst/>
            <a:gdLst>
              <a:gd name="T0" fmla="*/ 57 w 114"/>
              <a:gd name="T1" fmla="*/ 3 h 117"/>
              <a:gd name="T2" fmla="*/ 0 w 114"/>
              <a:gd name="T3" fmla="*/ 59 h 117"/>
              <a:gd name="T4" fmla="*/ 57 w 114"/>
              <a:gd name="T5" fmla="*/ 116 h 117"/>
              <a:gd name="T6" fmla="*/ 113 w 114"/>
              <a:gd name="T7" fmla="*/ 59 h 117"/>
              <a:gd name="T8" fmla="*/ 57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7" y="3"/>
                </a:moveTo>
                <a:cubicBezTo>
                  <a:pt x="26" y="3"/>
                  <a:pt x="0" y="28"/>
                  <a:pt x="0" y="59"/>
                </a:cubicBezTo>
                <a:cubicBezTo>
                  <a:pt x="0" y="90"/>
                  <a:pt x="26" y="116"/>
                  <a:pt x="57" y="116"/>
                </a:cubicBezTo>
                <a:cubicBezTo>
                  <a:pt x="88" y="116"/>
                  <a:pt x="113" y="90"/>
                  <a:pt x="113" y="59"/>
                </a:cubicBezTo>
                <a:cubicBezTo>
                  <a:pt x="113" y="26"/>
                  <a:pt x="88" y="0"/>
                  <a:pt x="57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" name="Freeform 148"/>
          <p:cNvSpPr>
            <a:spLocks noChangeArrowheads="1"/>
          </p:cNvSpPr>
          <p:nvPr/>
        </p:nvSpPr>
        <p:spPr bwMode="auto">
          <a:xfrm>
            <a:off x="2481139" y="2016991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39 h 80"/>
              <a:gd name="T4" fmla="*/ 40 w 80"/>
              <a:gd name="T5" fmla="*/ 79 h 80"/>
              <a:gd name="T6" fmla="*/ 79 w 80"/>
              <a:gd name="T7" fmla="*/ 39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20" y="0"/>
                  <a:pt x="0" y="17"/>
                  <a:pt x="0" y="39"/>
                </a:cubicBezTo>
                <a:cubicBezTo>
                  <a:pt x="0" y="62"/>
                  <a:pt x="17" y="79"/>
                  <a:pt x="40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" name="Freeform 149"/>
          <p:cNvSpPr>
            <a:spLocks noChangeArrowheads="1"/>
          </p:cNvSpPr>
          <p:nvPr/>
        </p:nvSpPr>
        <p:spPr bwMode="auto">
          <a:xfrm>
            <a:off x="2249362" y="2011292"/>
            <a:ext cx="47496" cy="47495"/>
          </a:xfrm>
          <a:custGeom>
            <a:avLst/>
            <a:gdLst>
              <a:gd name="T0" fmla="*/ 56 w 111"/>
              <a:gd name="T1" fmla="*/ 0 h 111"/>
              <a:gd name="T2" fmla="*/ 0 w 111"/>
              <a:gd name="T3" fmla="*/ 56 h 111"/>
              <a:gd name="T4" fmla="*/ 56 w 111"/>
              <a:gd name="T5" fmla="*/ 110 h 111"/>
              <a:gd name="T6" fmla="*/ 110 w 111"/>
              <a:gd name="T7" fmla="*/ 53 h 111"/>
              <a:gd name="T8" fmla="*/ 56 w 111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1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0"/>
                  <a:pt x="56" y="110"/>
                </a:cubicBezTo>
                <a:cubicBezTo>
                  <a:pt x="87" y="110"/>
                  <a:pt x="110" y="84"/>
                  <a:pt x="110" y="53"/>
                </a:cubicBezTo>
                <a:cubicBezTo>
                  <a:pt x="110" y="25"/>
                  <a:pt x="87" y="0"/>
                  <a:pt x="5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" name="Freeform 150"/>
          <p:cNvSpPr>
            <a:spLocks noChangeArrowheads="1"/>
          </p:cNvSpPr>
          <p:nvPr/>
        </p:nvSpPr>
        <p:spPr bwMode="auto">
          <a:xfrm>
            <a:off x="2023285" y="2011292"/>
            <a:ext cx="51294" cy="49395"/>
          </a:xfrm>
          <a:custGeom>
            <a:avLst/>
            <a:gdLst>
              <a:gd name="T0" fmla="*/ 56 w 117"/>
              <a:gd name="T1" fmla="*/ 0 h 116"/>
              <a:gd name="T2" fmla="*/ 0 w 117"/>
              <a:gd name="T3" fmla="*/ 59 h 116"/>
              <a:gd name="T4" fmla="*/ 59 w 117"/>
              <a:gd name="T5" fmla="*/ 115 h 116"/>
              <a:gd name="T6" fmla="*/ 116 w 117"/>
              <a:gd name="T7" fmla="*/ 56 h 116"/>
              <a:gd name="T8" fmla="*/ 56 w 117"/>
              <a:gd name="T9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6">
                <a:moveTo>
                  <a:pt x="56" y="0"/>
                </a:moveTo>
                <a:cubicBezTo>
                  <a:pt x="25" y="0"/>
                  <a:pt x="0" y="25"/>
                  <a:pt x="0" y="59"/>
                </a:cubicBezTo>
                <a:cubicBezTo>
                  <a:pt x="0" y="90"/>
                  <a:pt x="25" y="115"/>
                  <a:pt x="59" y="115"/>
                </a:cubicBezTo>
                <a:cubicBezTo>
                  <a:pt x="93" y="115"/>
                  <a:pt x="116" y="90"/>
                  <a:pt x="116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" name="Freeform 151"/>
          <p:cNvSpPr>
            <a:spLocks noChangeArrowheads="1"/>
          </p:cNvSpPr>
          <p:nvPr/>
        </p:nvSpPr>
        <p:spPr bwMode="auto">
          <a:xfrm>
            <a:off x="1783908" y="1999894"/>
            <a:ext cx="77892" cy="77892"/>
          </a:xfrm>
          <a:custGeom>
            <a:avLst/>
            <a:gdLst>
              <a:gd name="T0" fmla="*/ 87 w 179"/>
              <a:gd name="T1" fmla="*/ 0 h 179"/>
              <a:gd name="T2" fmla="*/ 0 w 179"/>
              <a:gd name="T3" fmla="*/ 91 h 179"/>
              <a:gd name="T4" fmla="*/ 87 w 179"/>
              <a:gd name="T5" fmla="*/ 178 h 179"/>
              <a:gd name="T6" fmla="*/ 175 w 179"/>
              <a:gd name="T7" fmla="*/ 91 h 179"/>
              <a:gd name="T8" fmla="*/ 87 w 179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8" y="40"/>
                  <a:pt x="138" y="0"/>
                  <a:pt x="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" name="Freeform 152"/>
          <p:cNvSpPr>
            <a:spLocks noChangeArrowheads="1"/>
          </p:cNvSpPr>
          <p:nvPr/>
        </p:nvSpPr>
        <p:spPr bwMode="auto">
          <a:xfrm>
            <a:off x="1559730" y="1999894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8 h 176"/>
              <a:gd name="T4" fmla="*/ 87 w 176"/>
              <a:gd name="T5" fmla="*/ 175 h 176"/>
              <a:gd name="T6" fmla="*/ 172 w 176"/>
              <a:gd name="T7" fmla="*/ 88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40"/>
                  <a:pt x="0" y="88"/>
                </a:cubicBezTo>
                <a:cubicBezTo>
                  <a:pt x="0" y="136"/>
                  <a:pt x="39" y="175"/>
                  <a:pt x="87" y="175"/>
                </a:cubicBezTo>
                <a:cubicBezTo>
                  <a:pt x="135" y="175"/>
                  <a:pt x="175" y="136"/>
                  <a:pt x="172" y="88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" name="Freeform 153"/>
          <p:cNvSpPr>
            <a:spLocks noChangeArrowheads="1"/>
          </p:cNvSpPr>
          <p:nvPr/>
        </p:nvSpPr>
        <p:spPr bwMode="auto">
          <a:xfrm>
            <a:off x="1339352" y="2005592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Freeform 154"/>
          <p:cNvSpPr>
            <a:spLocks noChangeArrowheads="1"/>
          </p:cNvSpPr>
          <p:nvPr/>
        </p:nvSpPr>
        <p:spPr bwMode="auto">
          <a:xfrm>
            <a:off x="1124672" y="2016991"/>
            <a:ext cx="45596" cy="45596"/>
          </a:xfrm>
          <a:custGeom>
            <a:avLst/>
            <a:gdLst>
              <a:gd name="T0" fmla="*/ 53 w 105"/>
              <a:gd name="T1" fmla="*/ 0 h 105"/>
              <a:gd name="T2" fmla="*/ 0 w 105"/>
              <a:gd name="T3" fmla="*/ 53 h 105"/>
              <a:gd name="T4" fmla="*/ 53 w 105"/>
              <a:gd name="T5" fmla="*/ 104 h 105"/>
              <a:gd name="T6" fmla="*/ 104 w 105"/>
              <a:gd name="T7" fmla="*/ 50 h 105"/>
              <a:gd name="T8" fmla="*/ 53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3" y="0"/>
                </a:moveTo>
                <a:cubicBezTo>
                  <a:pt x="25" y="0"/>
                  <a:pt x="0" y="22"/>
                  <a:pt x="0" y="53"/>
                </a:cubicBezTo>
                <a:cubicBezTo>
                  <a:pt x="0" y="82"/>
                  <a:pt x="22" y="104"/>
                  <a:pt x="53" y="104"/>
                </a:cubicBezTo>
                <a:cubicBezTo>
                  <a:pt x="81" y="104"/>
                  <a:pt x="104" y="82"/>
                  <a:pt x="104" y="50"/>
                </a:cubicBezTo>
                <a:cubicBezTo>
                  <a:pt x="104" y="25"/>
                  <a:pt x="81" y="0"/>
                  <a:pt x="5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" name="Freeform 155"/>
          <p:cNvSpPr>
            <a:spLocks noChangeArrowheads="1"/>
          </p:cNvSpPr>
          <p:nvPr/>
        </p:nvSpPr>
        <p:spPr bwMode="auto">
          <a:xfrm>
            <a:off x="902395" y="2022691"/>
            <a:ext cx="39895" cy="39895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0"/>
                  <a:pt x="45" y="90"/>
                </a:cubicBezTo>
                <a:cubicBezTo>
                  <a:pt x="70" y="90"/>
                  <a:pt x="90" y="71"/>
                  <a:pt x="90" y="45"/>
                </a:cubicBezTo>
                <a:cubicBezTo>
                  <a:pt x="90" y="20"/>
                  <a:pt x="68" y="0"/>
                  <a:pt x="4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" name="Freeform 156"/>
          <p:cNvSpPr>
            <a:spLocks noChangeArrowheads="1"/>
          </p:cNvSpPr>
          <p:nvPr/>
        </p:nvSpPr>
        <p:spPr bwMode="auto">
          <a:xfrm>
            <a:off x="666818" y="2013192"/>
            <a:ext cx="58894" cy="58895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3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3" y="105"/>
                  <a:pt x="133" y="68"/>
                </a:cubicBezTo>
                <a:cubicBezTo>
                  <a:pt x="136" y="28"/>
                  <a:pt x="105" y="0"/>
                  <a:pt x="6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" name="Freeform 157"/>
          <p:cNvSpPr>
            <a:spLocks noChangeArrowheads="1"/>
          </p:cNvSpPr>
          <p:nvPr/>
        </p:nvSpPr>
        <p:spPr bwMode="auto">
          <a:xfrm>
            <a:off x="433140" y="2005592"/>
            <a:ext cx="75993" cy="77893"/>
          </a:xfrm>
          <a:custGeom>
            <a:avLst/>
            <a:gdLst>
              <a:gd name="T0" fmla="*/ 87 w 176"/>
              <a:gd name="T1" fmla="*/ 0 h 179"/>
              <a:gd name="T2" fmla="*/ 0 w 176"/>
              <a:gd name="T3" fmla="*/ 91 h 179"/>
              <a:gd name="T4" fmla="*/ 87 w 176"/>
              <a:gd name="T5" fmla="*/ 178 h 179"/>
              <a:gd name="T6" fmla="*/ 175 w 176"/>
              <a:gd name="T7" fmla="*/ 91 h 179"/>
              <a:gd name="T8" fmla="*/ 87 w 176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" name="Freeform 158"/>
          <p:cNvSpPr>
            <a:spLocks noChangeArrowheads="1"/>
          </p:cNvSpPr>
          <p:nvPr/>
        </p:nvSpPr>
        <p:spPr bwMode="auto">
          <a:xfrm>
            <a:off x="216562" y="2015092"/>
            <a:ext cx="58895" cy="58894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6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2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ubicBezTo>
                  <a:pt x="136" y="32"/>
                  <a:pt x="105" y="0"/>
                  <a:pt x="6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" name="Freeform 159"/>
          <p:cNvSpPr>
            <a:spLocks noChangeArrowheads="1"/>
          </p:cNvSpPr>
          <p:nvPr/>
        </p:nvSpPr>
        <p:spPr bwMode="auto">
          <a:xfrm>
            <a:off x="-17" y="2022691"/>
            <a:ext cx="43696" cy="45596"/>
          </a:xfrm>
          <a:custGeom>
            <a:avLst/>
            <a:gdLst>
              <a:gd name="T0" fmla="*/ 51 w 103"/>
              <a:gd name="T1" fmla="*/ 0 h 105"/>
              <a:gd name="T2" fmla="*/ 0 w 103"/>
              <a:gd name="T3" fmla="*/ 53 h 105"/>
              <a:gd name="T4" fmla="*/ 51 w 103"/>
              <a:gd name="T5" fmla="*/ 104 h 105"/>
              <a:gd name="T6" fmla="*/ 102 w 103"/>
              <a:gd name="T7" fmla="*/ 51 h 105"/>
              <a:gd name="T8" fmla="*/ 51 w 103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1" y="104"/>
                </a:cubicBezTo>
                <a:cubicBezTo>
                  <a:pt x="79" y="104"/>
                  <a:pt x="102" y="82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" name="Freeform 160"/>
          <p:cNvSpPr>
            <a:spLocks noChangeArrowheads="1"/>
          </p:cNvSpPr>
          <p:nvPr/>
        </p:nvSpPr>
        <p:spPr bwMode="auto">
          <a:xfrm>
            <a:off x="7179378" y="1739619"/>
            <a:ext cx="93090" cy="93091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8 h 216"/>
              <a:gd name="T4" fmla="*/ 107 w 215"/>
              <a:gd name="T5" fmla="*/ 215 h 216"/>
              <a:gd name="T6" fmla="*/ 214 w 215"/>
              <a:gd name="T7" fmla="*/ 108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8"/>
                  <a:pt x="214" y="108"/>
                </a:cubicBezTo>
                <a:cubicBezTo>
                  <a:pt x="214" y="49"/>
                  <a:pt x="166" y="0"/>
                  <a:pt x="10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Freeform 161"/>
          <p:cNvSpPr>
            <a:spLocks noChangeArrowheads="1"/>
          </p:cNvSpPr>
          <p:nvPr/>
        </p:nvSpPr>
        <p:spPr bwMode="auto">
          <a:xfrm>
            <a:off x="6953299" y="1739619"/>
            <a:ext cx="93091" cy="93091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8 h 216"/>
              <a:gd name="T4" fmla="*/ 107 w 215"/>
              <a:gd name="T5" fmla="*/ 215 h 216"/>
              <a:gd name="T6" fmla="*/ 214 w 215"/>
              <a:gd name="T7" fmla="*/ 108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8"/>
                  <a:pt x="214" y="108"/>
                </a:cubicBezTo>
                <a:cubicBezTo>
                  <a:pt x="214" y="49"/>
                  <a:pt x="166" y="0"/>
                  <a:pt x="10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Freeform 162"/>
          <p:cNvSpPr>
            <a:spLocks noChangeArrowheads="1"/>
          </p:cNvSpPr>
          <p:nvPr/>
        </p:nvSpPr>
        <p:spPr bwMode="auto">
          <a:xfrm>
            <a:off x="6715823" y="1728220"/>
            <a:ext cx="119688" cy="119689"/>
          </a:xfrm>
          <a:custGeom>
            <a:avLst/>
            <a:gdLst>
              <a:gd name="T0" fmla="*/ 139 w 278"/>
              <a:gd name="T1" fmla="*/ 0 h 280"/>
              <a:gd name="T2" fmla="*/ 0 w 278"/>
              <a:gd name="T3" fmla="*/ 141 h 280"/>
              <a:gd name="T4" fmla="*/ 139 w 278"/>
              <a:gd name="T5" fmla="*/ 279 h 280"/>
              <a:gd name="T6" fmla="*/ 277 w 278"/>
              <a:gd name="T7" fmla="*/ 138 h 280"/>
              <a:gd name="T8" fmla="*/ 139 w 278"/>
              <a:gd name="T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280">
                <a:moveTo>
                  <a:pt x="139" y="0"/>
                </a:moveTo>
                <a:cubicBezTo>
                  <a:pt x="62" y="0"/>
                  <a:pt x="0" y="62"/>
                  <a:pt x="0" y="141"/>
                </a:cubicBezTo>
                <a:cubicBezTo>
                  <a:pt x="0" y="217"/>
                  <a:pt x="62" y="279"/>
                  <a:pt x="139" y="279"/>
                </a:cubicBezTo>
                <a:cubicBezTo>
                  <a:pt x="215" y="279"/>
                  <a:pt x="277" y="217"/>
                  <a:pt x="277" y="138"/>
                </a:cubicBezTo>
                <a:cubicBezTo>
                  <a:pt x="277" y="62"/>
                  <a:pt x="215" y="0"/>
                  <a:pt x="13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" name="Freeform 163"/>
          <p:cNvSpPr>
            <a:spLocks noChangeArrowheads="1"/>
          </p:cNvSpPr>
          <p:nvPr/>
        </p:nvSpPr>
        <p:spPr bwMode="auto">
          <a:xfrm>
            <a:off x="6485945" y="1726320"/>
            <a:ext cx="127288" cy="127287"/>
          </a:xfrm>
          <a:custGeom>
            <a:avLst/>
            <a:gdLst>
              <a:gd name="T0" fmla="*/ 147 w 294"/>
              <a:gd name="T1" fmla="*/ 0 h 295"/>
              <a:gd name="T2" fmla="*/ 0 w 294"/>
              <a:gd name="T3" fmla="*/ 147 h 295"/>
              <a:gd name="T4" fmla="*/ 147 w 294"/>
              <a:gd name="T5" fmla="*/ 294 h 295"/>
              <a:gd name="T6" fmla="*/ 293 w 294"/>
              <a:gd name="T7" fmla="*/ 147 h 295"/>
              <a:gd name="T8" fmla="*/ 147 w 294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5">
                <a:moveTo>
                  <a:pt x="147" y="0"/>
                </a:moveTo>
                <a:cubicBezTo>
                  <a:pt x="65" y="0"/>
                  <a:pt x="0" y="65"/>
                  <a:pt x="0" y="147"/>
                </a:cubicBezTo>
                <a:cubicBezTo>
                  <a:pt x="0" y="229"/>
                  <a:pt x="65" y="294"/>
                  <a:pt x="147" y="294"/>
                </a:cubicBezTo>
                <a:cubicBezTo>
                  <a:pt x="228" y="294"/>
                  <a:pt x="293" y="229"/>
                  <a:pt x="293" y="147"/>
                </a:cubicBezTo>
                <a:cubicBezTo>
                  <a:pt x="293" y="65"/>
                  <a:pt x="226" y="0"/>
                  <a:pt x="14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" name="Freeform 164"/>
          <p:cNvSpPr>
            <a:spLocks noChangeArrowheads="1"/>
          </p:cNvSpPr>
          <p:nvPr/>
        </p:nvSpPr>
        <p:spPr bwMode="auto">
          <a:xfrm>
            <a:off x="6259868" y="1726320"/>
            <a:ext cx="127287" cy="129187"/>
          </a:xfrm>
          <a:custGeom>
            <a:avLst/>
            <a:gdLst>
              <a:gd name="T0" fmla="*/ 147 w 297"/>
              <a:gd name="T1" fmla="*/ 3 h 301"/>
              <a:gd name="T2" fmla="*/ 0 w 297"/>
              <a:gd name="T3" fmla="*/ 153 h 301"/>
              <a:gd name="T4" fmla="*/ 150 w 297"/>
              <a:gd name="T5" fmla="*/ 300 h 301"/>
              <a:gd name="T6" fmla="*/ 296 w 297"/>
              <a:gd name="T7" fmla="*/ 150 h 301"/>
              <a:gd name="T8" fmla="*/ 147 w 297"/>
              <a:gd name="T9" fmla="*/ 3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301">
                <a:moveTo>
                  <a:pt x="147" y="3"/>
                </a:moveTo>
                <a:cubicBezTo>
                  <a:pt x="65" y="3"/>
                  <a:pt x="0" y="71"/>
                  <a:pt x="0" y="153"/>
                </a:cubicBezTo>
                <a:cubicBezTo>
                  <a:pt x="0" y="235"/>
                  <a:pt x="69" y="300"/>
                  <a:pt x="150" y="300"/>
                </a:cubicBezTo>
                <a:cubicBezTo>
                  <a:pt x="232" y="300"/>
                  <a:pt x="296" y="232"/>
                  <a:pt x="296" y="150"/>
                </a:cubicBezTo>
                <a:cubicBezTo>
                  <a:pt x="296" y="68"/>
                  <a:pt x="229" y="0"/>
                  <a:pt x="147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" name="Freeform 165"/>
          <p:cNvSpPr>
            <a:spLocks noChangeArrowheads="1"/>
          </p:cNvSpPr>
          <p:nvPr/>
        </p:nvSpPr>
        <p:spPr bwMode="auto">
          <a:xfrm>
            <a:off x="6037589" y="1730120"/>
            <a:ext cx="123488" cy="123487"/>
          </a:xfrm>
          <a:custGeom>
            <a:avLst/>
            <a:gdLst>
              <a:gd name="T0" fmla="*/ 142 w 287"/>
              <a:gd name="T1" fmla="*/ 3 h 286"/>
              <a:gd name="T2" fmla="*/ 0 w 287"/>
              <a:gd name="T3" fmla="*/ 144 h 286"/>
              <a:gd name="T4" fmla="*/ 142 w 287"/>
              <a:gd name="T5" fmla="*/ 285 h 286"/>
              <a:gd name="T6" fmla="*/ 283 w 287"/>
              <a:gd name="T7" fmla="*/ 141 h 286"/>
              <a:gd name="T8" fmla="*/ 142 w 287"/>
              <a:gd name="T9" fmla="*/ 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6">
                <a:moveTo>
                  <a:pt x="142" y="3"/>
                </a:moveTo>
                <a:cubicBezTo>
                  <a:pt x="63" y="3"/>
                  <a:pt x="0" y="68"/>
                  <a:pt x="0" y="144"/>
                </a:cubicBezTo>
                <a:cubicBezTo>
                  <a:pt x="0" y="223"/>
                  <a:pt x="65" y="285"/>
                  <a:pt x="142" y="285"/>
                </a:cubicBezTo>
                <a:cubicBezTo>
                  <a:pt x="221" y="285"/>
                  <a:pt x="283" y="220"/>
                  <a:pt x="283" y="141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" name="Freeform 166"/>
          <p:cNvSpPr>
            <a:spLocks noChangeArrowheads="1"/>
          </p:cNvSpPr>
          <p:nvPr/>
        </p:nvSpPr>
        <p:spPr bwMode="auto">
          <a:xfrm>
            <a:off x="5821010" y="1737719"/>
            <a:ext cx="110189" cy="110189"/>
          </a:xfrm>
          <a:custGeom>
            <a:avLst/>
            <a:gdLst>
              <a:gd name="T0" fmla="*/ 125 w 255"/>
              <a:gd name="T1" fmla="*/ 0 h 255"/>
              <a:gd name="T2" fmla="*/ 0 w 255"/>
              <a:gd name="T3" fmla="*/ 127 h 255"/>
              <a:gd name="T4" fmla="*/ 127 w 255"/>
              <a:gd name="T5" fmla="*/ 254 h 255"/>
              <a:gd name="T6" fmla="*/ 254 w 255"/>
              <a:gd name="T7" fmla="*/ 127 h 255"/>
              <a:gd name="T8" fmla="*/ 125 w 255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255">
                <a:moveTo>
                  <a:pt x="125" y="0"/>
                </a:moveTo>
                <a:cubicBezTo>
                  <a:pt x="54" y="0"/>
                  <a:pt x="0" y="57"/>
                  <a:pt x="0" y="127"/>
                </a:cubicBezTo>
                <a:cubicBezTo>
                  <a:pt x="0" y="198"/>
                  <a:pt x="57" y="254"/>
                  <a:pt x="127" y="254"/>
                </a:cubicBezTo>
                <a:cubicBezTo>
                  <a:pt x="198" y="254"/>
                  <a:pt x="254" y="197"/>
                  <a:pt x="254" y="127"/>
                </a:cubicBezTo>
                <a:cubicBezTo>
                  <a:pt x="251" y="56"/>
                  <a:pt x="195" y="0"/>
                  <a:pt x="12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" name="Freeform 167"/>
          <p:cNvSpPr>
            <a:spLocks noChangeArrowheads="1"/>
          </p:cNvSpPr>
          <p:nvPr/>
        </p:nvSpPr>
        <p:spPr bwMode="auto">
          <a:xfrm>
            <a:off x="5591134" y="1735819"/>
            <a:ext cx="113989" cy="113989"/>
          </a:xfrm>
          <a:custGeom>
            <a:avLst/>
            <a:gdLst>
              <a:gd name="T0" fmla="*/ 132 w 266"/>
              <a:gd name="T1" fmla="*/ 0 h 266"/>
              <a:gd name="T2" fmla="*/ 0 w 266"/>
              <a:gd name="T3" fmla="*/ 133 h 266"/>
              <a:gd name="T4" fmla="*/ 132 w 266"/>
              <a:gd name="T5" fmla="*/ 265 h 266"/>
              <a:gd name="T6" fmla="*/ 265 w 266"/>
              <a:gd name="T7" fmla="*/ 130 h 266"/>
              <a:gd name="T8" fmla="*/ 132 w 266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6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7"/>
                  <a:pt x="59" y="265"/>
                  <a:pt x="132" y="265"/>
                </a:cubicBezTo>
                <a:cubicBezTo>
                  <a:pt x="206" y="265"/>
                  <a:pt x="265" y="206"/>
                  <a:pt x="265" y="130"/>
                </a:cubicBezTo>
                <a:cubicBezTo>
                  <a:pt x="265" y="59"/>
                  <a:pt x="206" y="0"/>
                  <a:pt x="13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" name="Freeform 168"/>
          <p:cNvSpPr>
            <a:spLocks noChangeArrowheads="1"/>
          </p:cNvSpPr>
          <p:nvPr/>
        </p:nvSpPr>
        <p:spPr bwMode="auto">
          <a:xfrm>
            <a:off x="5372655" y="1741519"/>
            <a:ext cx="104490" cy="104489"/>
          </a:xfrm>
          <a:custGeom>
            <a:avLst/>
            <a:gdLst>
              <a:gd name="T0" fmla="*/ 121 w 244"/>
              <a:gd name="T1" fmla="*/ 0 h 244"/>
              <a:gd name="T2" fmla="*/ 0 w 244"/>
              <a:gd name="T3" fmla="*/ 121 h 244"/>
              <a:gd name="T4" fmla="*/ 121 w 244"/>
              <a:gd name="T5" fmla="*/ 243 h 244"/>
              <a:gd name="T6" fmla="*/ 243 w 244"/>
              <a:gd name="T7" fmla="*/ 121 h 244"/>
              <a:gd name="T8" fmla="*/ 121 w 24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4">
                <a:moveTo>
                  <a:pt x="121" y="0"/>
                </a:moveTo>
                <a:cubicBezTo>
                  <a:pt x="54" y="0"/>
                  <a:pt x="0" y="57"/>
                  <a:pt x="0" y="121"/>
                </a:cubicBezTo>
                <a:cubicBezTo>
                  <a:pt x="0" y="189"/>
                  <a:pt x="56" y="243"/>
                  <a:pt x="121" y="243"/>
                </a:cubicBezTo>
                <a:cubicBezTo>
                  <a:pt x="189" y="243"/>
                  <a:pt x="243" y="189"/>
                  <a:pt x="243" y="121"/>
                </a:cubicBezTo>
                <a:cubicBezTo>
                  <a:pt x="243" y="57"/>
                  <a:pt x="189" y="0"/>
                  <a:pt x="12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" name="Freeform 169"/>
          <p:cNvSpPr>
            <a:spLocks noChangeArrowheads="1"/>
          </p:cNvSpPr>
          <p:nvPr/>
        </p:nvSpPr>
        <p:spPr bwMode="auto">
          <a:xfrm>
            <a:off x="5163675" y="1758617"/>
            <a:ext cx="74093" cy="74093"/>
          </a:xfrm>
          <a:custGeom>
            <a:avLst/>
            <a:gdLst>
              <a:gd name="T0" fmla="*/ 84 w 170"/>
              <a:gd name="T1" fmla="*/ 0 h 171"/>
              <a:gd name="T2" fmla="*/ 0 w 170"/>
              <a:gd name="T3" fmla="*/ 85 h 171"/>
              <a:gd name="T4" fmla="*/ 84 w 170"/>
              <a:gd name="T5" fmla="*/ 170 h 171"/>
              <a:gd name="T6" fmla="*/ 169 w 170"/>
              <a:gd name="T7" fmla="*/ 85 h 171"/>
              <a:gd name="T8" fmla="*/ 84 w 17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1">
                <a:moveTo>
                  <a:pt x="84" y="0"/>
                </a:moveTo>
                <a:cubicBezTo>
                  <a:pt x="39" y="0"/>
                  <a:pt x="0" y="37"/>
                  <a:pt x="0" y="85"/>
                </a:cubicBezTo>
                <a:cubicBezTo>
                  <a:pt x="0" y="133"/>
                  <a:pt x="36" y="170"/>
                  <a:pt x="84" y="170"/>
                </a:cubicBezTo>
                <a:cubicBezTo>
                  <a:pt x="129" y="170"/>
                  <a:pt x="169" y="130"/>
                  <a:pt x="169" y="85"/>
                </a:cubicBezTo>
                <a:cubicBezTo>
                  <a:pt x="166" y="37"/>
                  <a:pt x="129" y="0"/>
                  <a:pt x="8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" name="Freeform 170"/>
          <p:cNvSpPr>
            <a:spLocks noChangeArrowheads="1"/>
          </p:cNvSpPr>
          <p:nvPr/>
        </p:nvSpPr>
        <p:spPr bwMode="auto">
          <a:xfrm>
            <a:off x="4933798" y="1756717"/>
            <a:ext cx="77892" cy="77892"/>
          </a:xfrm>
          <a:custGeom>
            <a:avLst/>
            <a:gdLst>
              <a:gd name="T0" fmla="*/ 90 w 182"/>
              <a:gd name="T1" fmla="*/ 0 h 181"/>
              <a:gd name="T2" fmla="*/ 0 w 182"/>
              <a:gd name="T3" fmla="*/ 90 h 181"/>
              <a:gd name="T4" fmla="*/ 90 w 182"/>
              <a:gd name="T5" fmla="*/ 180 h 181"/>
              <a:gd name="T6" fmla="*/ 181 w 182"/>
              <a:gd name="T7" fmla="*/ 90 h 181"/>
              <a:gd name="T8" fmla="*/ 90 w 182"/>
              <a:gd name="T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1">
                <a:moveTo>
                  <a:pt x="90" y="0"/>
                </a:moveTo>
                <a:cubicBezTo>
                  <a:pt x="42" y="0"/>
                  <a:pt x="0" y="39"/>
                  <a:pt x="0" y="90"/>
                </a:cubicBezTo>
                <a:cubicBezTo>
                  <a:pt x="0" y="141"/>
                  <a:pt x="40" y="180"/>
                  <a:pt x="90" y="180"/>
                </a:cubicBezTo>
                <a:cubicBezTo>
                  <a:pt x="141" y="180"/>
                  <a:pt x="181" y="141"/>
                  <a:pt x="181" y="90"/>
                </a:cubicBezTo>
                <a:cubicBezTo>
                  <a:pt x="181" y="42"/>
                  <a:pt x="141" y="0"/>
                  <a:pt x="9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" name="Freeform 171"/>
          <p:cNvSpPr>
            <a:spLocks noChangeArrowheads="1"/>
          </p:cNvSpPr>
          <p:nvPr/>
        </p:nvSpPr>
        <p:spPr bwMode="auto">
          <a:xfrm>
            <a:off x="4713420" y="1762416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" name="Freeform 172"/>
          <p:cNvSpPr>
            <a:spLocks noChangeArrowheads="1"/>
          </p:cNvSpPr>
          <p:nvPr/>
        </p:nvSpPr>
        <p:spPr bwMode="auto">
          <a:xfrm>
            <a:off x="4477843" y="1752918"/>
            <a:ext cx="91191" cy="94991"/>
          </a:xfrm>
          <a:custGeom>
            <a:avLst/>
            <a:gdLst>
              <a:gd name="T0" fmla="*/ 104 w 212"/>
              <a:gd name="T1" fmla="*/ 3 h 219"/>
              <a:gd name="T2" fmla="*/ 0 w 212"/>
              <a:gd name="T3" fmla="*/ 111 h 219"/>
              <a:gd name="T4" fmla="*/ 107 w 212"/>
              <a:gd name="T5" fmla="*/ 215 h 219"/>
              <a:gd name="T6" fmla="*/ 211 w 212"/>
              <a:gd name="T7" fmla="*/ 108 h 219"/>
              <a:gd name="T8" fmla="*/ 104 w 212"/>
              <a:gd name="T9" fmla="*/ 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9">
                <a:moveTo>
                  <a:pt x="104" y="3"/>
                </a:moveTo>
                <a:cubicBezTo>
                  <a:pt x="45" y="3"/>
                  <a:pt x="0" y="51"/>
                  <a:pt x="0" y="111"/>
                </a:cubicBezTo>
                <a:cubicBezTo>
                  <a:pt x="0" y="170"/>
                  <a:pt x="48" y="218"/>
                  <a:pt x="107" y="215"/>
                </a:cubicBezTo>
                <a:cubicBezTo>
                  <a:pt x="166" y="215"/>
                  <a:pt x="211" y="167"/>
                  <a:pt x="211" y="108"/>
                </a:cubicBezTo>
                <a:cubicBezTo>
                  <a:pt x="209" y="48"/>
                  <a:pt x="163" y="0"/>
                  <a:pt x="104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" name="Freeform 173"/>
          <p:cNvSpPr>
            <a:spLocks noChangeArrowheads="1"/>
          </p:cNvSpPr>
          <p:nvPr/>
        </p:nvSpPr>
        <p:spPr bwMode="auto">
          <a:xfrm>
            <a:off x="4253665" y="1752918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08" y="48"/>
                  <a:pt x="160" y="0"/>
                  <a:pt x="10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" name="Freeform 174"/>
          <p:cNvSpPr>
            <a:spLocks noChangeArrowheads="1"/>
          </p:cNvSpPr>
          <p:nvPr/>
        </p:nvSpPr>
        <p:spPr bwMode="auto">
          <a:xfrm>
            <a:off x="4037087" y="1764317"/>
            <a:ext cx="74092" cy="74092"/>
          </a:xfrm>
          <a:custGeom>
            <a:avLst/>
            <a:gdLst>
              <a:gd name="T0" fmla="*/ 85 w 171"/>
              <a:gd name="T1" fmla="*/ 0 h 170"/>
              <a:gd name="T2" fmla="*/ 0 w 171"/>
              <a:gd name="T3" fmla="*/ 84 h 170"/>
              <a:gd name="T4" fmla="*/ 85 w 171"/>
              <a:gd name="T5" fmla="*/ 169 h 170"/>
              <a:gd name="T6" fmla="*/ 170 w 171"/>
              <a:gd name="T7" fmla="*/ 84 h 170"/>
              <a:gd name="T8" fmla="*/ 85 w 171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170">
                <a:moveTo>
                  <a:pt x="85" y="0"/>
                </a:moveTo>
                <a:cubicBezTo>
                  <a:pt x="37" y="0"/>
                  <a:pt x="0" y="36"/>
                  <a:pt x="0" y="84"/>
                </a:cubicBezTo>
                <a:cubicBezTo>
                  <a:pt x="0" y="132"/>
                  <a:pt x="37" y="169"/>
                  <a:pt x="85" y="169"/>
                </a:cubicBezTo>
                <a:cubicBezTo>
                  <a:pt x="130" y="169"/>
                  <a:pt x="170" y="130"/>
                  <a:pt x="170" y="84"/>
                </a:cubicBezTo>
                <a:cubicBezTo>
                  <a:pt x="167" y="36"/>
                  <a:pt x="130" y="0"/>
                  <a:pt x="8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Freeform 175"/>
          <p:cNvSpPr>
            <a:spLocks noChangeArrowheads="1"/>
          </p:cNvSpPr>
          <p:nvPr/>
        </p:nvSpPr>
        <p:spPr bwMode="auto">
          <a:xfrm>
            <a:off x="3811008" y="1764317"/>
            <a:ext cx="74093" cy="74092"/>
          </a:xfrm>
          <a:custGeom>
            <a:avLst/>
            <a:gdLst>
              <a:gd name="T0" fmla="*/ 85 w 174"/>
              <a:gd name="T1" fmla="*/ 3 h 173"/>
              <a:gd name="T2" fmla="*/ 0 w 174"/>
              <a:gd name="T3" fmla="*/ 87 h 173"/>
              <a:gd name="T4" fmla="*/ 85 w 174"/>
              <a:gd name="T5" fmla="*/ 172 h 173"/>
              <a:gd name="T6" fmla="*/ 170 w 174"/>
              <a:gd name="T7" fmla="*/ 84 h 173"/>
              <a:gd name="T8" fmla="*/ 85 w 174"/>
              <a:gd name="T9" fmla="*/ 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173">
                <a:moveTo>
                  <a:pt x="85" y="3"/>
                </a:moveTo>
                <a:cubicBezTo>
                  <a:pt x="37" y="3"/>
                  <a:pt x="0" y="42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4"/>
                </a:cubicBezTo>
                <a:cubicBezTo>
                  <a:pt x="173" y="39"/>
                  <a:pt x="133" y="0"/>
                  <a:pt x="85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" name="Freeform 176"/>
          <p:cNvSpPr>
            <a:spLocks noChangeArrowheads="1"/>
          </p:cNvSpPr>
          <p:nvPr/>
        </p:nvSpPr>
        <p:spPr bwMode="auto">
          <a:xfrm>
            <a:off x="3586830" y="1766216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4 h 170"/>
              <a:gd name="T4" fmla="*/ 84 w 170"/>
              <a:gd name="T5" fmla="*/ 169 h 170"/>
              <a:gd name="T6" fmla="*/ 169 w 170"/>
              <a:gd name="T7" fmla="*/ 81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7" y="0"/>
                  <a:pt x="0" y="39"/>
                  <a:pt x="0" y="84"/>
                </a:cubicBezTo>
                <a:cubicBezTo>
                  <a:pt x="0" y="132"/>
                  <a:pt x="40" y="169"/>
                  <a:pt x="84" y="169"/>
                </a:cubicBezTo>
                <a:cubicBezTo>
                  <a:pt x="132" y="169"/>
                  <a:pt x="169" y="129"/>
                  <a:pt x="169" y="81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" name="Freeform 177"/>
          <p:cNvSpPr>
            <a:spLocks noChangeArrowheads="1"/>
          </p:cNvSpPr>
          <p:nvPr/>
        </p:nvSpPr>
        <p:spPr bwMode="auto">
          <a:xfrm>
            <a:off x="3351253" y="1758617"/>
            <a:ext cx="93091" cy="91191"/>
          </a:xfrm>
          <a:custGeom>
            <a:avLst/>
            <a:gdLst>
              <a:gd name="T0" fmla="*/ 107 w 218"/>
              <a:gd name="T1" fmla="*/ 0 h 212"/>
              <a:gd name="T2" fmla="*/ 2 w 218"/>
              <a:gd name="T3" fmla="*/ 107 h 212"/>
              <a:gd name="T4" fmla="*/ 110 w 218"/>
              <a:gd name="T5" fmla="*/ 211 h 212"/>
              <a:gd name="T6" fmla="*/ 214 w 218"/>
              <a:gd name="T7" fmla="*/ 104 h 212"/>
              <a:gd name="T8" fmla="*/ 107 w 218"/>
              <a:gd name="T9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212">
                <a:moveTo>
                  <a:pt x="107" y="0"/>
                </a:moveTo>
                <a:cubicBezTo>
                  <a:pt x="48" y="0"/>
                  <a:pt x="0" y="48"/>
                  <a:pt x="2" y="107"/>
                </a:cubicBezTo>
                <a:cubicBezTo>
                  <a:pt x="2" y="166"/>
                  <a:pt x="50" y="211"/>
                  <a:pt x="110" y="211"/>
                </a:cubicBezTo>
                <a:cubicBezTo>
                  <a:pt x="169" y="211"/>
                  <a:pt x="217" y="163"/>
                  <a:pt x="214" y="104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" name="Freeform 178"/>
          <p:cNvSpPr>
            <a:spLocks noChangeArrowheads="1"/>
          </p:cNvSpPr>
          <p:nvPr/>
        </p:nvSpPr>
        <p:spPr bwMode="auto">
          <a:xfrm>
            <a:off x="3132775" y="1764317"/>
            <a:ext cx="81691" cy="79792"/>
          </a:xfrm>
          <a:custGeom>
            <a:avLst/>
            <a:gdLst>
              <a:gd name="T0" fmla="*/ 93 w 190"/>
              <a:gd name="T1" fmla="*/ 0 h 187"/>
              <a:gd name="T2" fmla="*/ 0 w 190"/>
              <a:gd name="T3" fmla="*/ 93 h 187"/>
              <a:gd name="T4" fmla="*/ 96 w 190"/>
              <a:gd name="T5" fmla="*/ 186 h 187"/>
              <a:gd name="T6" fmla="*/ 189 w 190"/>
              <a:gd name="T7" fmla="*/ 90 h 187"/>
              <a:gd name="T8" fmla="*/ 93 w 190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87">
                <a:moveTo>
                  <a:pt x="93" y="0"/>
                </a:moveTo>
                <a:cubicBezTo>
                  <a:pt x="39" y="0"/>
                  <a:pt x="0" y="42"/>
                  <a:pt x="0" y="93"/>
                </a:cubicBezTo>
                <a:cubicBezTo>
                  <a:pt x="0" y="146"/>
                  <a:pt x="42" y="186"/>
                  <a:pt x="96" y="186"/>
                </a:cubicBezTo>
                <a:cubicBezTo>
                  <a:pt x="146" y="186"/>
                  <a:pt x="189" y="144"/>
                  <a:pt x="189" y="90"/>
                </a:cubicBezTo>
                <a:cubicBezTo>
                  <a:pt x="186" y="42"/>
                  <a:pt x="144" y="0"/>
                  <a:pt x="9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" name="Freeform 179"/>
          <p:cNvSpPr>
            <a:spLocks noChangeArrowheads="1"/>
          </p:cNvSpPr>
          <p:nvPr/>
        </p:nvSpPr>
        <p:spPr bwMode="auto">
          <a:xfrm>
            <a:off x="2916197" y="1773815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4 h 148"/>
              <a:gd name="T4" fmla="*/ 74 w 148"/>
              <a:gd name="T5" fmla="*/ 147 h 148"/>
              <a:gd name="T6" fmla="*/ 147 w 148"/>
              <a:gd name="T7" fmla="*/ 74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1" y="0"/>
                  <a:pt x="0" y="34"/>
                  <a:pt x="0" y="74"/>
                </a:cubicBezTo>
                <a:cubicBezTo>
                  <a:pt x="0" y="116"/>
                  <a:pt x="34" y="147"/>
                  <a:pt x="74" y="147"/>
                </a:cubicBezTo>
                <a:cubicBezTo>
                  <a:pt x="113" y="147"/>
                  <a:pt x="147" y="113"/>
                  <a:pt x="147" y="74"/>
                </a:cubicBezTo>
                <a:cubicBezTo>
                  <a:pt x="147" y="34"/>
                  <a:pt x="113" y="0"/>
                  <a:pt x="7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" name="Freeform 180"/>
          <p:cNvSpPr>
            <a:spLocks noChangeArrowheads="1"/>
          </p:cNvSpPr>
          <p:nvPr/>
        </p:nvSpPr>
        <p:spPr bwMode="auto">
          <a:xfrm>
            <a:off x="2690118" y="1777615"/>
            <a:ext cx="64594" cy="64594"/>
          </a:xfrm>
          <a:custGeom>
            <a:avLst/>
            <a:gdLst>
              <a:gd name="T0" fmla="*/ 74 w 148"/>
              <a:gd name="T1" fmla="*/ 0 h 148"/>
              <a:gd name="T2" fmla="*/ 0 w 148"/>
              <a:gd name="T3" fmla="*/ 73 h 148"/>
              <a:gd name="T4" fmla="*/ 74 w 148"/>
              <a:gd name="T5" fmla="*/ 147 h 148"/>
              <a:gd name="T6" fmla="*/ 144 w 148"/>
              <a:gd name="T7" fmla="*/ 73 h 148"/>
              <a:gd name="T8" fmla="*/ 74 w 148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34" y="0"/>
                  <a:pt x="0" y="34"/>
                  <a:pt x="0" y="73"/>
                </a:cubicBezTo>
                <a:cubicBezTo>
                  <a:pt x="0" y="113"/>
                  <a:pt x="34" y="147"/>
                  <a:pt x="74" y="147"/>
                </a:cubicBezTo>
                <a:cubicBezTo>
                  <a:pt x="113" y="147"/>
                  <a:pt x="147" y="113"/>
                  <a:pt x="144" y="73"/>
                </a:cubicBezTo>
                <a:cubicBezTo>
                  <a:pt x="147" y="31"/>
                  <a:pt x="113" y="0"/>
                  <a:pt x="7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" name="Freeform 181"/>
          <p:cNvSpPr>
            <a:spLocks noChangeArrowheads="1"/>
          </p:cNvSpPr>
          <p:nvPr/>
        </p:nvSpPr>
        <p:spPr bwMode="auto">
          <a:xfrm>
            <a:off x="2465940" y="1777615"/>
            <a:ext cx="64594" cy="64594"/>
          </a:xfrm>
          <a:custGeom>
            <a:avLst/>
            <a:gdLst>
              <a:gd name="T0" fmla="*/ 74 w 151"/>
              <a:gd name="T1" fmla="*/ 3 h 151"/>
              <a:gd name="T2" fmla="*/ 3 w 151"/>
              <a:gd name="T3" fmla="*/ 76 h 151"/>
              <a:gd name="T4" fmla="*/ 77 w 151"/>
              <a:gd name="T5" fmla="*/ 150 h 151"/>
              <a:gd name="T6" fmla="*/ 147 w 151"/>
              <a:gd name="T7" fmla="*/ 76 h 151"/>
              <a:gd name="T8" fmla="*/ 74 w 151"/>
              <a:gd name="T9" fmla="*/ 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51">
                <a:moveTo>
                  <a:pt x="74" y="3"/>
                </a:moveTo>
                <a:cubicBezTo>
                  <a:pt x="34" y="3"/>
                  <a:pt x="0" y="37"/>
                  <a:pt x="3" y="76"/>
                </a:cubicBezTo>
                <a:cubicBezTo>
                  <a:pt x="3" y="116"/>
                  <a:pt x="34" y="150"/>
                  <a:pt x="77" y="150"/>
                </a:cubicBezTo>
                <a:cubicBezTo>
                  <a:pt x="116" y="150"/>
                  <a:pt x="150" y="116"/>
                  <a:pt x="147" y="76"/>
                </a:cubicBezTo>
                <a:cubicBezTo>
                  <a:pt x="147" y="34"/>
                  <a:pt x="113" y="0"/>
                  <a:pt x="74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" name="Freeform 182"/>
          <p:cNvSpPr>
            <a:spLocks noChangeArrowheads="1"/>
          </p:cNvSpPr>
          <p:nvPr/>
        </p:nvSpPr>
        <p:spPr bwMode="auto">
          <a:xfrm>
            <a:off x="2243663" y="1781414"/>
            <a:ext cx="56994" cy="56994"/>
          </a:xfrm>
          <a:custGeom>
            <a:avLst/>
            <a:gdLst>
              <a:gd name="T0" fmla="*/ 65 w 133"/>
              <a:gd name="T1" fmla="*/ 0 h 131"/>
              <a:gd name="T2" fmla="*/ 0 w 133"/>
              <a:gd name="T3" fmla="*/ 65 h 131"/>
              <a:gd name="T4" fmla="*/ 67 w 133"/>
              <a:gd name="T5" fmla="*/ 130 h 131"/>
              <a:gd name="T6" fmla="*/ 132 w 133"/>
              <a:gd name="T7" fmla="*/ 65 h 131"/>
              <a:gd name="T8" fmla="*/ 65 w 133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30" y="130"/>
                  <a:pt x="67" y="130"/>
                </a:cubicBezTo>
                <a:cubicBezTo>
                  <a:pt x="103" y="130"/>
                  <a:pt x="132" y="102"/>
                  <a:pt x="132" y="65"/>
                </a:cubicBezTo>
                <a:cubicBezTo>
                  <a:pt x="132" y="28"/>
                  <a:pt x="101" y="0"/>
                  <a:pt x="6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" name="Freeform 183"/>
          <p:cNvSpPr>
            <a:spLocks noChangeArrowheads="1"/>
          </p:cNvSpPr>
          <p:nvPr/>
        </p:nvSpPr>
        <p:spPr bwMode="auto">
          <a:xfrm>
            <a:off x="2002386" y="1766216"/>
            <a:ext cx="91191" cy="91191"/>
          </a:xfrm>
          <a:custGeom>
            <a:avLst/>
            <a:gdLst>
              <a:gd name="T0" fmla="*/ 209 w 210"/>
              <a:gd name="T1" fmla="*/ 104 h 210"/>
              <a:gd name="T2" fmla="*/ 195 w 210"/>
              <a:gd name="T3" fmla="*/ 156 h 210"/>
              <a:gd name="T4" fmla="*/ 157 w 210"/>
              <a:gd name="T5" fmla="*/ 194 h 210"/>
              <a:gd name="T6" fmla="*/ 105 w 210"/>
              <a:gd name="T7" fmla="*/ 208 h 210"/>
              <a:gd name="T8" fmla="*/ 53 w 210"/>
              <a:gd name="T9" fmla="*/ 195 h 210"/>
              <a:gd name="T10" fmla="*/ 14 w 210"/>
              <a:gd name="T11" fmla="*/ 157 h 210"/>
              <a:gd name="T12" fmla="*/ 0 w 210"/>
              <a:gd name="T13" fmla="*/ 105 h 210"/>
              <a:gd name="T14" fmla="*/ 14 w 210"/>
              <a:gd name="T15" fmla="*/ 52 h 210"/>
              <a:gd name="T16" fmla="*/ 52 w 210"/>
              <a:gd name="T17" fmla="*/ 14 h 210"/>
              <a:gd name="T18" fmla="*/ 104 w 210"/>
              <a:gd name="T19" fmla="*/ 0 h 210"/>
              <a:gd name="T20" fmla="*/ 156 w 210"/>
              <a:gd name="T21" fmla="*/ 13 h 210"/>
              <a:gd name="T22" fmla="*/ 195 w 210"/>
              <a:gd name="T23" fmla="*/ 51 h 210"/>
              <a:gd name="T24" fmla="*/ 209 w 210"/>
              <a:gd name="T25" fmla="*/ 10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0" h="210">
                <a:moveTo>
                  <a:pt x="209" y="104"/>
                </a:moveTo>
                <a:cubicBezTo>
                  <a:pt x="209" y="123"/>
                  <a:pt x="204" y="140"/>
                  <a:pt x="195" y="156"/>
                </a:cubicBezTo>
                <a:cubicBezTo>
                  <a:pt x="185" y="173"/>
                  <a:pt x="173" y="185"/>
                  <a:pt x="157" y="194"/>
                </a:cubicBezTo>
                <a:cubicBezTo>
                  <a:pt x="140" y="204"/>
                  <a:pt x="124" y="208"/>
                  <a:pt x="105" y="208"/>
                </a:cubicBezTo>
                <a:cubicBezTo>
                  <a:pt x="86" y="209"/>
                  <a:pt x="70" y="205"/>
                  <a:pt x="53" y="195"/>
                </a:cubicBezTo>
                <a:cubicBezTo>
                  <a:pt x="36" y="186"/>
                  <a:pt x="23" y="174"/>
                  <a:pt x="14" y="157"/>
                </a:cubicBezTo>
                <a:cubicBezTo>
                  <a:pt x="4" y="141"/>
                  <a:pt x="0" y="125"/>
                  <a:pt x="0" y="105"/>
                </a:cubicBezTo>
                <a:cubicBezTo>
                  <a:pt x="0" y="86"/>
                  <a:pt x="4" y="69"/>
                  <a:pt x="14" y="52"/>
                </a:cubicBezTo>
                <a:cubicBezTo>
                  <a:pt x="23" y="36"/>
                  <a:pt x="35" y="24"/>
                  <a:pt x="52" y="14"/>
                </a:cubicBezTo>
                <a:cubicBezTo>
                  <a:pt x="69" y="4"/>
                  <a:pt x="85" y="0"/>
                  <a:pt x="104" y="0"/>
                </a:cubicBezTo>
                <a:cubicBezTo>
                  <a:pt x="123" y="0"/>
                  <a:pt x="139" y="4"/>
                  <a:pt x="156" y="13"/>
                </a:cubicBezTo>
                <a:cubicBezTo>
                  <a:pt x="172" y="23"/>
                  <a:pt x="185" y="35"/>
                  <a:pt x="195" y="51"/>
                </a:cubicBezTo>
                <a:cubicBezTo>
                  <a:pt x="204" y="68"/>
                  <a:pt x="209" y="84"/>
                  <a:pt x="209" y="10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" name="Freeform 184"/>
          <p:cNvSpPr>
            <a:spLocks noChangeArrowheads="1"/>
          </p:cNvSpPr>
          <p:nvPr/>
        </p:nvSpPr>
        <p:spPr bwMode="auto">
          <a:xfrm>
            <a:off x="1776309" y="1766216"/>
            <a:ext cx="91191" cy="91191"/>
          </a:xfrm>
          <a:custGeom>
            <a:avLst/>
            <a:gdLst>
              <a:gd name="T0" fmla="*/ 105 w 213"/>
              <a:gd name="T1" fmla="*/ 0 h 210"/>
              <a:gd name="T2" fmla="*/ 0 w 213"/>
              <a:gd name="T3" fmla="*/ 105 h 210"/>
              <a:gd name="T4" fmla="*/ 105 w 213"/>
              <a:gd name="T5" fmla="*/ 209 h 210"/>
              <a:gd name="T6" fmla="*/ 209 w 213"/>
              <a:gd name="T7" fmla="*/ 105 h 210"/>
              <a:gd name="T8" fmla="*/ 105 w 213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210">
                <a:moveTo>
                  <a:pt x="105" y="0"/>
                </a:moveTo>
                <a:cubicBezTo>
                  <a:pt x="48" y="0"/>
                  <a:pt x="0" y="49"/>
                  <a:pt x="0" y="105"/>
                </a:cubicBezTo>
                <a:cubicBezTo>
                  <a:pt x="0" y="162"/>
                  <a:pt x="48" y="209"/>
                  <a:pt x="105" y="209"/>
                </a:cubicBezTo>
                <a:cubicBezTo>
                  <a:pt x="164" y="209"/>
                  <a:pt x="209" y="161"/>
                  <a:pt x="209" y="105"/>
                </a:cubicBezTo>
                <a:cubicBezTo>
                  <a:pt x="212" y="46"/>
                  <a:pt x="164" y="0"/>
                  <a:pt x="10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" name="Freeform 185"/>
          <p:cNvSpPr>
            <a:spLocks noChangeArrowheads="1"/>
          </p:cNvSpPr>
          <p:nvPr/>
        </p:nvSpPr>
        <p:spPr bwMode="auto">
          <a:xfrm>
            <a:off x="1554030" y="1770016"/>
            <a:ext cx="85492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9 h 198"/>
              <a:gd name="T4" fmla="*/ 99 w 198"/>
              <a:gd name="T5" fmla="*/ 197 h 198"/>
              <a:gd name="T6" fmla="*/ 197 w 198"/>
              <a:gd name="T7" fmla="*/ 99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5" y="197"/>
                  <a:pt x="99" y="197"/>
                </a:cubicBezTo>
                <a:cubicBezTo>
                  <a:pt x="152" y="197"/>
                  <a:pt x="197" y="152"/>
                  <a:pt x="197" y="99"/>
                </a:cubicBezTo>
                <a:cubicBezTo>
                  <a:pt x="197" y="42"/>
                  <a:pt x="155" y="0"/>
                  <a:pt x="9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" name="Freeform 186"/>
          <p:cNvSpPr>
            <a:spLocks noChangeArrowheads="1"/>
          </p:cNvSpPr>
          <p:nvPr/>
        </p:nvSpPr>
        <p:spPr bwMode="auto">
          <a:xfrm>
            <a:off x="1333652" y="1777615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2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39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2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9" name="Freeform 187"/>
          <p:cNvSpPr>
            <a:spLocks noChangeArrowheads="1"/>
          </p:cNvSpPr>
          <p:nvPr/>
        </p:nvSpPr>
        <p:spPr bwMode="auto">
          <a:xfrm>
            <a:off x="1120873" y="1790914"/>
            <a:ext cx="49395" cy="51294"/>
          </a:xfrm>
          <a:custGeom>
            <a:avLst/>
            <a:gdLst>
              <a:gd name="T0" fmla="*/ 56 w 114"/>
              <a:gd name="T1" fmla="*/ 3 h 117"/>
              <a:gd name="T2" fmla="*/ 0 w 114"/>
              <a:gd name="T3" fmla="*/ 59 h 117"/>
              <a:gd name="T4" fmla="*/ 56 w 114"/>
              <a:gd name="T5" fmla="*/ 116 h 117"/>
              <a:gd name="T6" fmla="*/ 113 w 114"/>
              <a:gd name="T7" fmla="*/ 59 h 117"/>
              <a:gd name="T8" fmla="*/ 56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6" y="3"/>
                </a:moveTo>
                <a:cubicBezTo>
                  <a:pt x="25" y="3"/>
                  <a:pt x="0" y="28"/>
                  <a:pt x="0" y="59"/>
                </a:cubicBezTo>
                <a:cubicBezTo>
                  <a:pt x="0" y="90"/>
                  <a:pt x="25" y="116"/>
                  <a:pt x="56" y="116"/>
                </a:cubicBezTo>
                <a:cubicBezTo>
                  <a:pt x="87" y="116"/>
                  <a:pt x="113" y="90"/>
                  <a:pt x="113" y="59"/>
                </a:cubicBezTo>
                <a:cubicBezTo>
                  <a:pt x="113" y="25"/>
                  <a:pt x="87" y="0"/>
                  <a:pt x="56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0" name="Freeform 188"/>
          <p:cNvSpPr>
            <a:spLocks noChangeArrowheads="1"/>
          </p:cNvSpPr>
          <p:nvPr/>
        </p:nvSpPr>
        <p:spPr bwMode="auto">
          <a:xfrm>
            <a:off x="864399" y="1758617"/>
            <a:ext cx="112088" cy="112090"/>
          </a:xfrm>
          <a:custGeom>
            <a:avLst/>
            <a:gdLst>
              <a:gd name="T0" fmla="*/ 130 w 261"/>
              <a:gd name="T1" fmla="*/ 0 h 261"/>
              <a:gd name="T2" fmla="*/ 0 w 261"/>
              <a:gd name="T3" fmla="*/ 130 h 261"/>
              <a:gd name="T4" fmla="*/ 130 w 261"/>
              <a:gd name="T5" fmla="*/ 260 h 261"/>
              <a:gd name="T6" fmla="*/ 260 w 261"/>
              <a:gd name="T7" fmla="*/ 127 h 261"/>
              <a:gd name="T8" fmla="*/ 130 w 261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1">
                <a:moveTo>
                  <a:pt x="130" y="0"/>
                </a:moveTo>
                <a:cubicBezTo>
                  <a:pt x="57" y="0"/>
                  <a:pt x="0" y="60"/>
                  <a:pt x="0" y="130"/>
                </a:cubicBezTo>
                <a:cubicBezTo>
                  <a:pt x="0" y="204"/>
                  <a:pt x="60" y="260"/>
                  <a:pt x="130" y="260"/>
                </a:cubicBezTo>
                <a:cubicBezTo>
                  <a:pt x="204" y="260"/>
                  <a:pt x="260" y="201"/>
                  <a:pt x="260" y="127"/>
                </a:cubicBezTo>
                <a:cubicBezTo>
                  <a:pt x="260" y="60"/>
                  <a:pt x="201" y="0"/>
                  <a:pt x="13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" name="Freeform 189"/>
          <p:cNvSpPr>
            <a:spLocks noChangeArrowheads="1"/>
          </p:cNvSpPr>
          <p:nvPr/>
        </p:nvSpPr>
        <p:spPr bwMode="auto">
          <a:xfrm>
            <a:off x="640221" y="1762416"/>
            <a:ext cx="112088" cy="110189"/>
          </a:xfrm>
          <a:custGeom>
            <a:avLst/>
            <a:gdLst>
              <a:gd name="T0" fmla="*/ 127 w 258"/>
              <a:gd name="T1" fmla="*/ 0 h 255"/>
              <a:gd name="T2" fmla="*/ 0 w 258"/>
              <a:gd name="T3" fmla="*/ 127 h 255"/>
              <a:gd name="T4" fmla="*/ 127 w 258"/>
              <a:gd name="T5" fmla="*/ 254 h 255"/>
              <a:gd name="T6" fmla="*/ 254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7" y="0"/>
                  <a:pt x="0" y="57"/>
                  <a:pt x="0" y="127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7" y="254"/>
                  <a:pt x="254" y="198"/>
                  <a:pt x="254" y="127"/>
                </a:cubicBezTo>
                <a:cubicBezTo>
                  <a:pt x="257" y="57"/>
                  <a:pt x="198" y="0"/>
                  <a:pt x="12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" name="Freeform 190"/>
          <p:cNvSpPr>
            <a:spLocks noChangeArrowheads="1"/>
          </p:cNvSpPr>
          <p:nvPr/>
        </p:nvSpPr>
        <p:spPr bwMode="auto">
          <a:xfrm>
            <a:off x="425541" y="1771916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11" y="46"/>
                  <a:pt x="164" y="0"/>
                  <a:pt x="10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" name="Freeform 191"/>
          <p:cNvSpPr>
            <a:spLocks noChangeArrowheads="1"/>
          </p:cNvSpPr>
          <p:nvPr/>
        </p:nvSpPr>
        <p:spPr bwMode="auto">
          <a:xfrm>
            <a:off x="208962" y="1783315"/>
            <a:ext cx="70294" cy="70292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Freeform 192"/>
          <p:cNvSpPr>
            <a:spLocks noChangeArrowheads="1"/>
          </p:cNvSpPr>
          <p:nvPr/>
        </p:nvSpPr>
        <p:spPr bwMode="auto">
          <a:xfrm>
            <a:off x="-5716" y="1792813"/>
            <a:ext cx="55094" cy="55095"/>
          </a:xfrm>
          <a:custGeom>
            <a:avLst/>
            <a:gdLst>
              <a:gd name="T0" fmla="*/ 62 w 128"/>
              <a:gd name="T1" fmla="*/ 0 h 130"/>
              <a:gd name="T2" fmla="*/ 0 w 128"/>
              <a:gd name="T3" fmla="*/ 65 h 130"/>
              <a:gd name="T4" fmla="*/ 65 w 128"/>
              <a:gd name="T5" fmla="*/ 129 h 130"/>
              <a:gd name="T6" fmla="*/ 127 w 128"/>
              <a:gd name="T7" fmla="*/ 65 h 130"/>
              <a:gd name="T8" fmla="*/ 62 w 128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0">
                <a:moveTo>
                  <a:pt x="62" y="0"/>
                </a:moveTo>
                <a:cubicBezTo>
                  <a:pt x="25" y="0"/>
                  <a:pt x="0" y="29"/>
                  <a:pt x="0" y="65"/>
                </a:cubicBezTo>
                <a:cubicBezTo>
                  <a:pt x="0" y="102"/>
                  <a:pt x="28" y="129"/>
                  <a:pt x="65" y="129"/>
                </a:cubicBezTo>
                <a:cubicBezTo>
                  <a:pt x="99" y="129"/>
                  <a:pt x="127" y="102"/>
                  <a:pt x="127" y="65"/>
                </a:cubicBezTo>
                <a:cubicBezTo>
                  <a:pt x="127" y="29"/>
                  <a:pt x="96" y="0"/>
                  <a:pt x="6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" name="Freeform 193"/>
          <p:cNvSpPr>
            <a:spLocks noChangeArrowheads="1"/>
          </p:cNvSpPr>
          <p:nvPr/>
        </p:nvSpPr>
        <p:spPr bwMode="auto">
          <a:xfrm>
            <a:off x="7183177" y="1519240"/>
            <a:ext cx="79792" cy="81693"/>
          </a:xfrm>
          <a:custGeom>
            <a:avLst/>
            <a:gdLst>
              <a:gd name="T0" fmla="*/ 93 w 187"/>
              <a:gd name="T1" fmla="*/ 0 h 188"/>
              <a:gd name="T2" fmla="*/ 0 w 187"/>
              <a:gd name="T3" fmla="*/ 94 h 188"/>
              <a:gd name="T4" fmla="*/ 93 w 187"/>
              <a:gd name="T5" fmla="*/ 187 h 188"/>
              <a:gd name="T6" fmla="*/ 186 w 187"/>
              <a:gd name="T7" fmla="*/ 94 h 188"/>
              <a:gd name="T8" fmla="*/ 93 w 187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8">
                <a:moveTo>
                  <a:pt x="93" y="0"/>
                </a:moveTo>
                <a:cubicBezTo>
                  <a:pt x="42" y="0"/>
                  <a:pt x="0" y="44"/>
                  <a:pt x="0" y="94"/>
                </a:cubicBezTo>
                <a:cubicBezTo>
                  <a:pt x="0" y="145"/>
                  <a:pt x="42" y="187"/>
                  <a:pt x="93" y="187"/>
                </a:cubicBezTo>
                <a:cubicBezTo>
                  <a:pt x="144" y="187"/>
                  <a:pt x="186" y="145"/>
                  <a:pt x="186" y="94"/>
                </a:cubicBezTo>
                <a:cubicBezTo>
                  <a:pt x="186" y="44"/>
                  <a:pt x="147" y="0"/>
                  <a:pt x="9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" name="Freeform 194"/>
          <p:cNvSpPr>
            <a:spLocks noChangeArrowheads="1"/>
          </p:cNvSpPr>
          <p:nvPr/>
        </p:nvSpPr>
        <p:spPr bwMode="auto">
          <a:xfrm>
            <a:off x="6958999" y="1521141"/>
            <a:ext cx="79792" cy="81691"/>
          </a:xfrm>
          <a:custGeom>
            <a:avLst/>
            <a:gdLst>
              <a:gd name="T0" fmla="*/ 93 w 187"/>
              <a:gd name="T1" fmla="*/ 0 h 188"/>
              <a:gd name="T2" fmla="*/ 0 w 187"/>
              <a:gd name="T3" fmla="*/ 93 h 188"/>
              <a:gd name="T4" fmla="*/ 93 w 187"/>
              <a:gd name="T5" fmla="*/ 187 h 188"/>
              <a:gd name="T6" fmla="*/ 186 w 187"/>
              <a:gd name="T7" fmla="*/ 93 h 188"/>
              <a:gd name="T8" fmla="*/ 93 w 187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8">
                <a:moveTo>
                  <a:pt x="93" y="0"/>
                </a:moveTo>
                <a:cubicBezTo>
                  <a:pt x="42" y="0"/>
                  <a:pt x="0" y="43"/>
                  <a:pt x="0" y="93"/>
                </a:cubicBezTo>
                <a:cubicBezTo>
                  <a:pt x="0" y="144"/>
                  <a:pt x="42" y="187"/>
                  <a:pt x="93" y="187"/>
                </a:cubicBezTo>
                <a:cubicBezTo>
                  <a:pt x="144" y="187"/>
                  <a:pt x="186" y="144"/>
                  <a:pt x="186" y="93"/>
                </a:cubicBezTo>
                <a:cubicBezTo>
                  <a:pt x="186" y="43"/>
                  <a:pt x="144" y="0"/>
                  <a:pt x="9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" name="Freeform 195"/>
          <p:cNvSpPr>
            <a:spLocks noChangeArrowheads="1"/>
          </p:cNvSpPr>
          <p:nvPr/>
        </p:nvSpPr>
        <p:spPr bwMode="auto">
          <a:xfrm>
            <a:off x="6721522" y="1509742"/>
            <a:ext cx="104490" cy="104489"/>
          </a:xfrm>
          <a:custGeom>
            <a:avLst/>
            <a:gdLst>
              <a:gd name="T0" fmla="*/ 119 w 241"/>
              <a:gd name="T1" fmla="*/ 0 h 244"/>
              <a:gd name="T2" fmla="*/ 0 w 241"/>
              <a:gd name="T3" fmla="*/ 121 h 244"/>
              <a:gd name="T4" fmla="*/ 122 w 241"/>
              <a:gd name="T5" fmla="*/ 243 h 244"/>
              <a:gd name="T6" fmla="*/ 240 w 241"/>
              <a:gd name="T7" fmla="*/ 121 h 244"/>
              <a:gd name="T8" fmla="*/ 119 w 241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4">
                <a:moveTo>
                  <a:pt x="119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5" y="243"/>
                  <a:pt x="122" y="243"/>
                </a:cubicBezTo>
                <a:cubicBezTo>
                  <a:pt x="190" y="243"/>
                  <a:pt x="240" y="189"/>
                  <a:pt x="240" y="121"/>
                </a:cubicBezTo>
                <a:cubicBezTo>
                  <a:pt x="240" y="54"/>
                  <a:pt x="187" y="0"/>
                  <a:pt x="11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" name="Freeform 196"/>
          <p:cNvSpPr>
            <a:spLocks noChangeArrowheads="1"/>
          </p:cNvSpPr>
          <p:nvPr/>
        </p:nvSpPr>
        <p:spPr bwMode="auto">
          <a:xfrm>
            <a:off x="6493544" y="1509742"/>
            <a:ext cx="112090" cy="110189"/>
          </a:xfrm>
          <a:custGeom>
            <a:avLst/>
            <a:gdLst>
              <a:gd name="T0" fmla="*/ 127 w 258"/>
              <a:gd name="T1" fmla="*/ 0 h 255"/>
              <a:gd name="T2" fmla="*/ 3 w 258"/>
              <a:gd name="T3" fmla="*/ 127 h 255"/>
              <a:gd name="T4" fmla="*/ 130 w 258"/>
              <a:gd name="T5" fmla="*/ 254 h 255"/>
              <a:gd name="T6" fmla="*/ 257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6" y="0"/>
                  <a:pt x="0" y="57"/>
                  <a:pt x="3" y="127"/>
                </a:cubicBezTo>
                <a:cubicBezTo>
                  <a:pt x="3" y="198"/>
                  <a:pt x="60" y="254"/>
                  <a:pt x="130" y="254"/>
                </a:cubicBezTo>
                <a:cubicBezTo>
                  <a:pt x="201" y="254"/>
                  <a:pt x="257" y="198"/>
                  <a:pt x="257" y="127"/>
                </a:cubicBezTo>
                <a:cubicBezTo>
                  <a:pt x="254" y="57"/>
                  <a:pt x="197" y="0"/>
                  <a:pt x="12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" name="Freeform 197"/>
          <p:cNvSpPr>
            <a:spLocks noChangeArrowheads="1"/>
          </p:cNvSpPr>
          <p:nvPr/>
        </p:nvSpPr>
        <p:spPr bwMode="auto">
          <a:xfrm>
            <a:off x="6271267" y="1509742"/>
            <a:ext cx="108289" cy="110189"/>
          </a:xfrm>
          <a:custGeom>
            <a:avLst/>
            <a:gdLst>
              <a:gd name="T0" fmla="*/ 124 w 252"/>
              <a:gd name="T1" fmla="*/ 0 h 255"/>
              <a:gd name="T2" fmla="*/ 0 w 252"/>
              <a:gd name="T3" fmla="*/ 127 h 255"/>
              <a:gd name="T4" fmla="*/ 127 w 252"/>
              <a:gd name="T5" fmla="*/ 254 h 255"/>
              <a:gd name="T6" fmla="*/ 251 w 252"/>
              <a:gd name="T7" fmla="*/ 127 h 255"/>
              <a:gd name="T8" fmla="*/ 124 w 252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0"/>
                </a:moveTo>
                <a:cubicBezTo>
                  <a:pt x="53" y="0"/>
                  <a:pt x="0" y="57"/>
                  <a:pt x="0" y="127"/>
                </a:cubicBezTo>
                <a:cubicBezTo>
                  <a:pt x="0" y="198"/>
                  <a:pt x="57" y="254"/>
                  <a:pt x="127" y="254"/>
                </a:cubicBezTo>
                <a:cubicBezTo>
                  <a:pt x="198" y="254"/>
                  <a:pt x="251" y="197"/>
                  <a:pt x="251" y="127"/>
                </a:cubicBezTo>
                <a:cubicBezTo>
                  <a:pt x="248" y="56"/>
                  <a:pt x="191" y="0"/>
                  <a:pt x="12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" name="Freeform 198"/>
          <p:cNvSpPr>
            <a:spLocks noChangeArrowheads="1"/>
          </p:cNvSpPr>
          <p:nvPr/>
        </p:nvSpPr>
        <p:spPr bwMode="auto">
          <a:xfrm>
            <a:off x="6045188" y="1513541"/>
            <a:ext cx="106390" cy="104489"/>
          </a:xfrm>
          <a:custGeom>
            <a:avLst/>
            <a:gdLst>
              <a:gd name="T0" fmla="*/ 122 w 247"/>
              <a:gd name="T1" fmla="*/ 0 h 243"/>
              <a:gd name="T2" fmla="*/ 0 w 247"/>
              <a:gd name="T3" fmla="*/ 121 h 243"/>
              <a:gd name="T4" fmla="*/ 122 w 247"/>
              <a:gd name="T5" fmla="*/ 242 h 243"/>
              <a:gd name="T6" fmla="*/ 243 w 247"/>
              <a:gd name="T7" fmla="*/ 121 h 243"/>
              <a:gd name="T8" fmla="*/ 122 w 247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243">
                <a:moveTo>
                  <a:pt x="122" y="0"/>
                </a:moveTo>
                <a:cubicBezTo>
                  <a:pt x="54" y="0"/>
                  <a:pt x="0" y="56"/>
                  <a:pt x="0" y="121"/>
                </a:cubicBezTo>
                <a:cubicBezTo>
                  <a:pt x="0" y="189"/>
                  <a:pt x="57" y="242"/>
                  <a:pt x="122" y="242"/>
                </a:cubicBezTo>
                <a:cubicBezTo>
                  <a:pt x="190" y="242"/>
                  <a:pt x="243" y="189"/>
                  <a:pt x="243" y="121"/>
                </a:cubicBezTo>
                <a:cubicBezTo>
                  <a:pt x="246" y="56"/>
                  <a:pt x="190" y="0"/>
                  <a:pt x="12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" name="Freeform 199"/>
          <p:cNvSpPr>
            <a:spLocks noChangeArrowheads="1"/>
          </p:cNvSpPr>
          <p:nvPr/>
        </p:nvSpPr>
        <p:spPr bwMode="auto">
          <a:xfrm>
            <a:off x="5824810" y="1517341"/>
            <a:ext cx="96891" cy="98790"/>
          </a:xfrm>
          <a:custGeom>
            <a:avLst/>
            <a:gdLst>
              <a:gd name="T0" fmla="*/ 113 w 227"/>
              <a:gd name="T1" fmla="*/ 3 h 229"/>
              <a:gd name="T2" fmla="*/ 0 w 227"/>
              <a:gd name="T3" fmla="*/ 116 h 229"/>
              <a:gd name="T4" fmla="*/ 113 w 227"/>
              <a:gd name="T5" fmla="*/ 228 h 229"/>
              <a:gd name="T6" fmla="*/ 226 w 227"/>
              <a:gd name="T7" fmla="*/ 116 h 229"/>
              <a:gd name="T8" fmla="*/ 113 w 227"/>
              <a:gd name="T9" fmla="*/ 3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9">
                <a:moveTo>
                  <a:pt x="113" y="3"/>
                </a:moveTo>
                <a:cubicBezTo>
                  <a:pt x="51" y="3"/>
                  <a:pt x="0" y="54"/>
                  <a:pt x="0" y="116"/>
                </a:cubicBezTo>
                <a:cubicBezTo>
                  <a:pt x="0" y="179"/>
                  <a:pt x="51" y="228"/>
                  <a:pt x="113" y="228"/>
                </a:cubicBezTo>
                <a:cubicBezTo>
                  <a:pt x="175" y="228"/>
                  <a:pt x="226" y="178"/>
                  <a:pt x="226" y="116"/>
                </a:cubicBezTo>
                <a:cubicBezTo>
                  <a:pt x="226" y="51"/>
                  <a:pt x="175" y="0"/>
                  <a:pt x="113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2" name="Freeform 200"/>
          <p:cNvSpPr>
            <a:spLocks noChangeArrowheads="1"/>
          </p:cNvSpPr>
          <p:nvPr/>
        </p:nvSpPr>
        <p:spPr bwMode="auto">
          <a:xfrm>
            <a:off x="5627230" y="1547738"/>
            <a:ext cx="41796" cy="41796"/>
          </a:xfrm>
          <a:custGeom>
            <a:avLst/>
            <a:gdLst>
              <a:gd name="T0" fmla="*/ 48 w 99"/>
              <a:gd name="T1" fmla="*/ 0 h 99"/>
              <a:gd name="T2" fmla="*/ 0 w 99"/>
              <a:gd name="T3" fmla="*/ 50 h 99"/>
              <a:gd name="T4" fmla="*/ 48 w 99"/>
              <a:gd name="T5" fmla="*/ 98 h 99"/>
              <a:gd name="T6" fmla="*/ 96 w 99"/>
              <a:gd name="T7" fmla="*/ 48 h 99"/>
              <a:gd name="T8" fmla="*/ 48 w 99"/>
              <a:gd name="T9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9">
                <a:moveTo>
                  <a:pt x="48" y="0"/>
                </a:moveTo>
                <a:cubicBezTo>
                  <a:pt x="19" y="0"/>
                  <a:pt x="0" y="22"/>
                  <a:pt x="0" y="50"/>
                </a:cubicBezTo>
                <a:cubicBezTo>
                  <a:pt x="0" y="79"/>
                  <a:pt x="22" y="98"/>
                  <a:pt x="48" y="98"/>
                </a:cubicBezTo>
                <a:cubicBezTo>
                  <a:pt x="76" y="98"/>
                  <a:pt x="96" y="76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3" name="Freeform 201"/>
          <p:cNvSpPr>
            <a:spLocks noChangeArrowheads="1"/>
          </p:cNvSpPr>
          <p:nvPr/>
        </p:nvSpPr>
        <p:spPr bwMode="auto">
          <a:xfrm>
            <a:off x="5395452" y="1540139"/>
            <a:ext cx="55095" cy="56994"/>
          </a:xfrm>
          <a:custGeom>
            <a:avLst/>
            <a:gdLst>
              <a:gd name="T0" fmla="*/ 65 w 130"/>
              <a:gd name="T1" fmla="*/ 0 h 131"/>
              <a:gd name="T2" fmla="*/ 0 w 130"/>
              <a:gd name="T3" fmla="*/ 65 h 131"/>
              <a:gd name="T4" fmla="*/ 65 w 130"/>
              <a:gd name="T5" fmla="*/ 130 h 131"/>
              <a:gd name="T6" fmla="*/ 129 w 130"/>
              <a:gd name="T7" fmla="*/ 65 h 131"/>
              <a:gd name="T8" fmla="*/ 65 w 130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1">
                <a:moveTo>
                  <a:pt x="65" y="0"/>
                </a:moveTo>
                <a:cubicBezTo>
                  <a:pt x="28" y="0"/>
                  <a:pt x="0" y="29"/>
                  <a:pt x="0" y="65"/>
                </a:cubicBezTo>
                <a:cubicBezTo>
                  <a:pt x="0" y="102"/>
                  <a:pt x="29" y="130"/>
                  <a:pt x="65" y="130"/>
                </a:cubicBezTo>
                <a:cubicBezTo>
                  <a:pt x="102" y="130"/>
                  <a:pt x="129" y="102"/>
                  <a:pt x="129" y="65"/>
                </a:cubicBezTo>
                <a:cubicBezTo>
                  <a:pt x="129" y="29"/>
                  <a:pt x="101" y="0"/>
                  <a:pt x="6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4" name="Freeform 202"/>
          <p:cNvSpPr>
            <a:spLocks noChangeArrowheads="1"/>
          </p:cNvSpPr>
          <p:nvPr/>
        </p:nvSpPr>
        <p:spPr bwMode="auto">
          <a:xfrm>
            <a:off x="5165576" y="1538238"/>
            <a:ext cx="64594" cy="64594"/>
          </a:xfrm>
          <a:custGeom>
            <a:avLst/>
            <a:gdLst>
              <a:gd name="T0" fmla="*/ 73 w 151"/>
              <a:gd name="T1" fmla="*/ 0 h 148"/>
              <a:gd name="T2" fmla="*/ 3 w 151"/>
              <a:gd name="T3" fmla="*/ 73 h 148"/>
              <a:gd name="T4" fmla="*/ 76 w 151"/>
              <a:gd name="T5" fmla="*/ 147 h 148"/>
              <a:gd name="T6" fmla="*/ 147 w 151"/>
              <a:gd name="T7" fmla="*/ 73 h 148"/>
              <a:gd name="T8" fmla="*/ 73 w 151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8">
                <a:moveTo>
                  <a:pt x="73" y="0"/>
                </a:moveTo>
                <a:cubicBezTo>
                  <a:pt x="34" y="0"/>
                  <a:pt x="0" y="34"/>
                  <a:pt x="3" y="73"/>
                </a:cubicBezTo>
                <a:cubicBezTo>
                  <a:pt x="3" y="113"/>
                  <a:pt x="34" y="147"/>
                  <a:pt x="76" y="147"/>
                </a:cubicBezTo>
                <a:cubicBezTo>
                  <a:pt x="116" y="147"/>
                  <a:pt x="150" y="113"/>
                  <a:pt x="147" y="73"/>
                </a:cubicBezTo>
                <a:cubicBezTo>
                  <a:pt x="144" y="34"/>
                  <a:pt x="113" y="0"/>
                  <a:pt x="7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" name="Freeform 203"/>
          <p:cNvSpPr>
            <a:spLocks noChangeArrowheads="1"/>
          </p:cNvSpPr>
          <p:nvPr/>
        </p:nvSpPr>
        <p:spPr bwMode="auto">
          <a:xfrm>
            <a:off x="4939497" y="1540139"/>
            <a:ext cx="64594" cy="62693"/>
          </a:xfrm>
          <a:custGeom>
            <a:avLst/>
            <a:gdLst>
              <a:gd name="T0" fmla="*/ 74 w 151"/>
              <a:gd name="T1" fmla="*/ 0 h 147"/>
              <a:gd name="T2" fmla="*/ 0 w 151"/>
              <a:gd name="T3" fmla="*/ 73 h 147"/>
              <a:gd name="T4" fmla="*/ 74 w 151"/>
              <a:gd name="T5" fmla="*/ 146 h 147"/>
              <a:gd name="T6" fmla="*/ 147 w 151"/>
              <a:gd name="T7" fmla="*/ 73 h 147"/>
              <a:gd name="T8" fmla="*/ 74 w 151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47">
                <a:moveTo>
                  <a:pt x="74" y="0"/>
                </a:moveTo>
                <a:cubicBezTo>
                  <a:pt x="34" y="0"/>
                  <a:pt x="0" y="34"/>
                  <a:pt x="0" y="73"/>
                </a:cubicBezTo>
                <a:cubicBezTo>
                  <a:pt x="0" y="113"/>
                  <a:pt x="34" y="146"/>
                  <a:pt x="74" y="146"/>
                </a:cubicBezTo>
                <a:cubicBezTo>
                  <a:pt x="116" y="146"/>
                  <a:pt x="147" y="113"/>
                  <a:pt x="147" y="73"/>
                </a:cubicBezTo>
                <a:cubicBezTo>
                  <a:pt x="150" y="34"/>
                  <a:pt x="116" y="0"/>
                  <a:pt x="7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" name="Freeform 204"/>
          <p:cNvSpPr>
            <a:spLocks noChangeArrowheads="1"/>
          </p:cNvSpPr>
          <p:nvPr/>
        </p:nvSpPr>
        <p:spPr bwMode="auto">
          <a:xfrm>
            <a:off x="4717220" y="1542038"/>
            <a:ext cx="60794" cy="60794"/>
          </a:xfrm>
          <a:custGeom>
            <a:avLst/>
            <a:gdLst>
              <a:gd name="T0" fmla="*/ 70 w 142"/>
              <a:gd name="T1" fmla="*/ 0 h 142"/>
              <a:gd name="T2" fmla="*/ 0 w 142"/>
              <a:gd name="T3" fmla="*/ 71 h 142"/>
              <a:gd name="T4" fmla="*/ 70 w 142"/>
              <a:gd name="T5" fmla="*/ 141 h 142"/>
              <a:gd name="T6" fmla="*/ 141 w 142"/>
              <a:gd name="T7" fmla="*/ 71 h 142"/>
              <a:gd name="T8" fmla="*/ 70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0" y="0"/>
                </a:move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1" y="141"/>
                  <a:pt x="70" y="141"/>
                </a:cubicBezTo>
                <a:cubicBezTo>
                  <a:pt x="110" y="141"/>
                  <a:pt x="141" y="110"/>
                  <a:pt x="141" y="71"/>
                </a:cubicBezTo>
                <a:cubicBezTo>
                  <a:pt x="141" y="31"/>
                  <a:pt x="110" y="0"/>
                  <a:pt x="7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7" name="Freeform 205"/>
          <p:cNvSpPr>
            <a:spLocks noChangeArrowheads="1"/>
          </p:cNvSpPr>
          <p:nvPr/>
        </p:nvSpPr>
        <p:spPr bwMode="auto">
          <a:xfrm>
            <a:off x="4500641" y="1553437"/>
            <a:ext cx="41796" cy="41796"/>
          </a:xfrm>
          <a:custGeom>
            <a:avLst/>
            <a:gdLst>
              <a:gd name="T0" fmla="*/ 96 w 97"/>
              <a:gd name="T1" fmla="*/ 47 h 97"/>
              <a:gd name="T2" fmla="*/ 90 w 97"/>
              <a:gd name="T3" fmla="*/ 72 h 97"/>
              <a:gd name="T4" fmla="*/ 73 w 97"/>
              <a:gd name="T5" fmla="*/ 89 h 97"/>
              <a:gd name="T6" fmla="*/ 49 w 97"/>
              <a:gd name="T7" fmla="*/ 96 h 97"/>
              <a:gd name="T8" fmla="*/ 25 w 97"/>
              <a:gd name="T9" fmla="*/ 89 h 97"/>
              <a:gd name="T10" fmla="*/ 7 w 97"/>
              <a:gd name="T11" fmla="*/ 72 h 97"/>
              <a:gd name="T12" fmla="*/ 0 w 97"/>
              <a:gd name="T13" fmla="*/ 48 h 97"/>
              <a:gd name="T14" fmla="*/ 7 w 97"/>
              <a:gd name="T15" fmla="*/ 24 h 97"/>
              <a:gd name="T16" fmla="*/ 24 w 97"/>
              <a:gd name="T17" fmla="*/ 6 h 97"/>
              <a:gd name="T18" fmla="*/ 48 w 97"/>
              <a:gd name="T19" fmla="*/ 0 h 97"/>
              <a:gd name="T20" fmla="*/ 72 w 97"/>
              <a:gd name="T21" fmla="*/ 6 h 97"/>
              <a:gd name="T22" fmla="*/ 90 w 97"/>
              <a:gd name="T23" fmla="*/ 24 h 97"/>
              <a:gd name="T24" fmla="*/ 96 w 97"/>
              <a:gd name="T25" fmla="*/ 4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7" h="97">
                <a:moveTo>
                  <a:pt x="96" y="47"/>
                </a:moveTo>
                <a:cubicBezTo>
                  <a:pt x="96" y="56"/>
                  <a:pt x="95" y="65"/>
                  <a:pt x="90" y="72"/>
                </a:cubicBezTo>
                <a:cubicBezTo>
                  <a:pt x="86" y="80"/>
                  <a:pt x="81" y="85"/>
                  <a:pt x="73" y="89"/>
                </a:cubicBezTo>
                <a:cubicBezTo>
                  <a:pt x="66" y="94"/>
                  <a:pt x="58" y="96"/>
                  <a:pt x="49" y="96"/>
                </a:cubicBezTo>
                <a:cubicBezTo>
                  <a:pt x="40" y="96"/>
                  <a:pt x="33" y="94"/>
                  <a:pt x="25" y="89"/>
                </a:cubicBezTo>
                <a:cubicBezTo>
                  <a:pt x="18" y="85"/>
                  <a:pt x="11" y="80"/>
                  <a:pt x="7" y="72"/>
                </a:cubicBezTo>
                <a:cubicBezTo>
                  <a:pt x="3" y="64"/>
                  <a:pt x="1" y="57"/>
                  <a:pt x="0" y="48"/>
                </a:cubicBezTo>
                <a:cubicBezTo>
                  <a:pt x="0" y="39"/>
                  <a:pt x="3" y="32"/>
                  <a:pt x="7" y="24"/>
                </a:cubicBezTo>
                <a:cubicBezTo>
                  <a:pt x="12" y="16"/>
                  <a:pt x="17" y="11"/>
                  <a:pt x="24" y="6"/>
                </a:cubicBezTo>
                <a:cubicBezTo>
                  <a:pt x="32" y="2"/>
                  <a:pt x="39" y="0"/>
                  <a:pt x="48" y="0"/>
                </a:cubicBezTo>
                <a:cubicBezTo>
                  <a:pt x="57" y="0"/>
                  <a:pt x="65" y="2"/>
                  <a:pt x="72" y="6"/>
                </a:cubicBezTo>
                <a:cubicBezTo>
                  <a:pt x="80" y="10"/>
                  <a:pt x="86" y="17"/>
                  <a:pt x="90" y="24"/>
                </a:cubicBezTo>
                <a:cubicBezTo>
                  <a:pt x="95" y="32"/>
                  <a:pt x="96" y="39"/>
                  <a:pt x="96" y="47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8" name="Freeform 206"/>
          <p:cNvSpPr>
            <a:spLocks noChangeArrowheads="1"/>
          </p:cNvSpPr>
          <p:nvPr/>
        </p:nvSpPr>
        <p:spPr bwMode="auto">
          <a:xfrm>
            <a:off x="4274563" y="1551538"/>
            <a:ext cx="45596" cy="45596"/>
          </a:xfrm>
          <a:custGeom>
            <a:avLst/>
            <a:gdLst>
              <a:gd name="T0" fmla="*/ 53 w 108"/>
              <a:gd name="T1" fmla="*/ 0 h 108"/>
              <a:gd name="T2" fmla="*/ 0 w 108"/>
              <a:gd name="T3" fmla="*/ 53 h 108"/>
              <a:gd name="T4" fmla="*/ 53 w 108"/>
              <a:gd name="T5" fmla="*/ 107 h 108"/>
              <a:gd name="T6" fmla="*/ 107 w 108"/>
              <a:gd name="T7" fmla="*/ 53 h 108"/>
              <a:gd name="T8" fmla="*/ 53 w 108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8">
                <a:moveTo>
                  <a:pt x="53" y="0"/>
                </a:moveTo>
                <a:cubicBezTo>
                  <a:pt x="25" y="0"/>
                  <a:pt x="0" y="25"/>
                  <a:pt x="0" y="53"/>
                </a:cubicBezTo>
                <a:cubicBezTo>
                  <a:pt x="0" y="85"/>
                  <a:pt x="25" y="107"/>
                  <a:pt x="53" y="107"/>
                </a:cubicBezTo>
                <a:cubicBezTo>
                  <a:pt x="81" y="107"/>
                  <a:pt x="107" y="82"/>
                  <a:pt x="107" y="53"/>
                </a:cubicBezTo>
                <a:cubicBezTo>
                  <a:pt x="107" y="22"/>
                  <a:pt x="81" y="0"/>
                  <a:pt x="5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9" name="Freeform 207"/>
          <p:cNvSpPr>
            <a:spLocks noChangeArrowheads="1"/>
          </p:cNvSpPr>
          <p:nvPr/>
        </p:nvSpPr>
        <p:spPr bwMode="auto">
          <a:xfrm>
            <a:off x="4044686" y="1547738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9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9"/>
                  <a:pt x="99" y="0"/>
                  <a:pt x="6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" name="Freeform 208"/>
          <p:cNvSpPr>
            <a:spLocks noChangeArrowheads="1"/>
          </p:cNvSpPr>
          <p:nvPr/>
        </p:nvSpPr>
        <p:spPr bwMode="auto">
          <a:xfrm>
            <a:off x="3805309" y="1536339"/>
            <a:ext cx="79792" cy="79792"/>
          </a:xfrm>
          <a:custGeom>
            <a:avLst/>
            <a:gdLst>
              <a:gd name="T0" fmla="*/ 93 w 187"/>
              <a:gd name="T1" fmla="*/ 0 h 187"/>
              <a:gd name="T2" fmla="*/ 0 w 187"/>
              <a:gd name="T3" fmla="*/ 93 h 187"/>
              <a:gd name="T4" fmla="*/ 93 w 187"/>
              <a:gd name="T5" fmla="*/ 186 h 187"/>
              <a:gd name="T6" fmla="*/ 186 w 187"/>
              <a:gd name="T7" fmla="*/ 93 h 187"/>
              <a:gd name="T8" fmla="*/ 93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93" y="0"/>
                </a:moveTo>
                <a:cubicBezTo>
                  <a:pt x="42" y="0"/>
                  <a:pt x="0" y="42"/>
                  <a:pt x="0" y="93"/>
                </a:cubicBezTo>
                <a:cubicBezTo>
                  <a:pt x="0" y="144"/>
                  <a:pt x="42" y="186"/>
                  <a:pt x="93" y="186"/>
                </a:cubicBezTo>
                <a:cubicBezTo>
                  <a:pt x="144" y="186"/>
                  <a:pt x="186" y="144"/>
                  <a:pt x="186" y="93"/>
                </a:cubicBezTo>
                <a:cubicBezTo>
                  <a:pt x="186" y="40"/>
                  <a:pt x="147" y="0"/>
                  <a:pt x="9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1" name="Freeform 209"/>
          <p:cNvSpPr>
            <a:spLocks noChangeArrowheads="1"/>
          </p:cNvSpPr>
          <p:nvPr/>
        </p:nvSpPr>
        <p:spPr bwMode="auto">
          <a:xfrm>
            <a:off x="3575431" y="1530639"/>
            <a:ext cx="93091" cy="93091"/>
          </a:xfrm>
          <a:custGeom>
            <a:avLst/>
            <a:gdLst>
              <a:gd name="T0" fmla="*/ 106 w 214"/>
              <a:gd name="T1" fmla="*/ 3 h 218"/>
              <a:gd name="T2" fmla="*/ 0 w 214"/>
              <a:gd name="T3" fmla="*/ 110 h 218"/>
              <a:gd name="T4" fmla="*/ 106 w 214"/>
              <a:gd name="T5" fmla="*/ 217 h 218"/>
              <a:gd name="T6" fmla="*/ 213 w 214"/>
              <a:gd name="T7" fmla="*/ 110 h 218"/>
              <a:gd name="T8" fmla="*/ 106 w 214"/>
              <a:gd name="T9" fmla="*/ 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218">
                <a:moveTo>
                  <a:pt x="106" y="3"/>
                </a:moveTo>
                <a:cubicBezTo>
                  <a:pt x="48" y="3"/>
                  <a:pt x="0" y="51"/>
                  <a:pt x="0" y="110"/>
                </a:cubicBezTo>
                <a:cubicBezTo>
                  <a:pt x="0" y="169"/>
                  <a:pt x="48" y="217"/>
                  <a:pt x="106" y="217"/>
                </a:cubicBezTo>
                <a:cubicBezTo>
                  <a:pt x="165" y="217"/>
                  <a:pt x="213" y="169"/>
                  <a:pt x="213" y="110"/>
                </a:cubicBezTo>
                <a:cubicBezTo>
                  <a:pt x="213" y="48"/>
                  <a:pt x="165" y="0"/>
                  <a:pt x="106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2" name="Freeform 210"/>
          <p:cNvSpPr>
            <a:spLocks noChangeArrowheads="1"/>
          </p:cNvSpPr>
          <p:nvPr/>
        </p:nvSpPr>
        <p:spPr bwMode="auto">
          <a:xfrm>
            <a:off x="3351253" y="1534439"/>
            <a:ext cx="89292" cy="91191"/>
          </a:xfrm>
          <a:custGeom>
            <a:avLst/>
            <a:gdLst>
              <a:gd name="T0" fmla="*/ 104 w 209"/>
              <a:gd name="T1" fmla="*/ 0 h 210"/>
              <a:gd name="T2" fmla="*/ 2 w 209"/>
              <a:gd name="T3" fmla="*/ 105 h 210"/>
              <a:gd name="T4" fmla="*/ 107 w 209"/>
              <a:gd name="T5" fmla="*/ 206 h 210"/>
              <a:gd name="T6" fmla="*/ 208 w 209"/>
              <a:gd name="T7" fmla="*/ 102 h 210"/>
              <a:gd name="T8" fmla="*/ 104 w 209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10">
                <a:moveTo>
                  <a:pt x="104" y="0"/>
                </a:moveTo>
                <a:cubicBezTo>
                  <a:pt x="48" y="0"/>
                  <a:pt x="0" y="48"/>
                  <a:pt x="2" y="105"/>
                </a:cubicBezTo>
                <a:cubicBezTo>
                  <a:pt x="2" y="161"/>
                  <a:pt x="50" y="209"/>
                  <a:pt x="107" y="206"/>
                </a:cubicBezTo>
                <a:cubicBezTo>
                  <a:pt x="163" y="206"/>
                  <a:pt x="208" y="158"/>
                  <a:pt x="208" y="102"/>
                </a:cubicBezTo>
                <a:cubicBezTo>
                  <a:pt x="206" y="46"/>
                  <a:pt x="160" y="0"/>
                  <a:pt x="10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" name="Freeform 211"/>
          <p:cNvSpPr>
            <a:spLocks noChangeArrowheads="1"/>
          </p:cNvSpPr>
          <p:nvPr/>
        </p:nvSpPr>
        <p:spPr bwMode="auto">
          <a:xfrm>
            <a:off x="3140375" y="1547738"/>
            <a:ext cx="64594" cy="64594"/>
          </a:xfrm>
          <a:custGeom>
            <a:avLst/>
            <a:gdLst>
              <a:gd name="T0" fmla="*/ 73 w 150"/>
              <a:gd name="T1" fmla="*/ 0 h 148"/>
              <a:gd name="T2" fmla="*/ 0 w 150"/>
              <a:gd name="T3" fmla="*/ 74 h 148"/>
              <a:gd name="T4" fmla="*/ 76 w 150"/>
              <a:gd name="T5" fmla="*/ 147 h 148"/>
              <a:gd name="T6" fmla="*/ 149 w 150"/>
              <a:gd name="T7" fmla="*/ 74 h 148"/>
              <a:gd name="T8" fmla="*/ 73 w 150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8">
                <a:moveTo>
                  <a:pt x="73" y="0"/>
                </a:moveTo>
                <a:cubicBezTo>
                  <a:pt x="31" y="0"/>
                  <a:pt x="0" y="35"/>
                  <a:pt x="0" y="74"/>
                </a:cubicBezTo>
                <a:cubicBezTo>
                  <a:pt x="0" y="114"/>
                  <a:pt x="33" y="147"/>
                  <a:pt x="76" y="147"/>
                </a:cubicBezTo>
                <a:cubicBezTo>
                  <a:pt x="115" y="147"/>
                  <a:pt x="149" y="113"/>
                  <a:pt x="149" y="74"/>
                </a:cubicBezTo>
                <a:cubicBezTo>
                  <a:pt x="146" y="34"/>
                  <a:pt x="112" y="0"/>
                  <a:pt x="7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4" name="Freeform 212"/>
          <p:cNvSpPr>
            <a:spLocks noChangeArrowheads="1"/>
          </p:cNvSpPr>
          <p:nvPr/>
        </p:nvSpPr>
        <p:spPr bwMode="auto">
          <a:xfrm>
            <a:off x="2912397" y="1547738"/>
            <a:ext cx="68393" cy="68393"/>
          </a:xfrm>
          <a:custGeom>
            <a:avLst/>
            <a:gdLst>
              <a:gd name="T0" fmla="*/ 79 w 159"/>
              <a:gd name="T1" fmla="*/ 0 h 159"/>
              <a:gd name="T2" fmla="*/ 0 w 159"/>
              <a:gd name="T3" fmla="*/ 79 h 159"/>
              <a:gd name="T4" fmla="*/ 79 w 159"/>
              <a:gd name="T5" fmla="*/ 158 h 159"/>
              <a:gd name="T6" fmla="*/ 158 w 159"/>
              <a:gd name="T7" fmla="*/ 79 h 159"/>
              <a:gd name="T8" fmla="*/ 79 w 15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79" y="0"/>
                </a:moveTo>
                <a:cubicBezTo>
                  <a:pt x="34" y="0"/>
                  <a:pt x="0" y="36"/>
                  <a:pt x="0" y="79"/>
                </a:cubicBezTo>
                <a:cubicBezTo>
                  <a:pt x="0" y="124"/>
                  <a:pt x="37" y="158"/>
                  <a:pt x="79" y="158"/>
                </a:cubicBezTo>
                <a:cubicBezTo>
                  <a:pt x="124" y="158"/>
                  <a:pt x="158" y="121"/>
                  <a:pt x="158" y="79"/>
                </a:cubicBezTo>
                <a:cubicBezTo>
                  <a:pt x="158" y="33"/>
                  <a:pt x="121" y="0"/>
                  <a:pt x="7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" name="Freeform 213"/>
          <p:cNvSpPr>
            <a:spLocks noChangeArrowheads="1"/>
          </p:cNvSpPr>
          <p:nvPr/>
        </p:nvSpPr>
        <p:spPr bwMode="auto">
          <a:xfrm>
            <a:off x="2686319" y="1547738"/>
            <a:ext cx="70294" cy="70292"/>
          </a:xfrm>
          <a:custGeom>
            <a:avLst/>
            <a:gdLst>
              <a:gd name="T0" fmla="*/ 82 w 162"/>
              <a:gd name="T1" fmla="*/ 0 h 164"/>
              <a:gd name="T2" fmla="*/ 0 w 162"/>
              <a:gd name="T3" fmla="*/ 81 h 164"/>
              <a:gd name="T4" fmla="*/ 82 w 162"/>
              <a:gd name="T5" fmla="*/ 163 h 164"/>
              <a:gd name="T6" fmla="*/ 161 w 162"/>
              <a:gd name="T7" fmla="*/ 81 h 164"/>
              <a:gd name="T8" fmla="*/ 82 w 162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164">
                <a:moveTo>
                  <a:pt x="82" y="0"/>
                </a:moveTo>
                <a:cubicBezTo>
                  <a:pt x="37" y="0"/>
                  <a:pt x="0" y="36"/>
                  <a:pt x="0" y="81"/>
                </a:cubicBezTo>
                <a:cubicBezTo>
                  <a:pt x="0" y="127"/>
                  <a:pt x="37" y="163"/>
                  <a:pt x="82" y="163"/>
                </a:cubicBezTo>
                <a:cubicBezTo>
                  <a:pt x="127" y="163"/>
                  <a:pt x="161" y="127"/>
                  <a:pt x="161" y="81"/>
                </a:cubicBezTo>
                <a:cubicBezTo>
                  <a:pt x="161" y="36"/>
                  <a:pt x="124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" name="Freeform 214"/>
          <p:cNvSpPr>
            <a:spLocks noChangeArrowheads="1"/>
          </p:cNvSpPr>
          <p:nvPr/>
        </p:nvSpPr>
        <p:spPr bwMode="auto">
          <a:xfrm>
            <a:off x="2445043" y="1530639"/>
            <a:ext cx="104489" cy="104490"/>
          </a:xfrm>
          <a:custGeom>
            <a:avLst/>
            <a:gdLst>
              <a:gd name="T0" fmla="*/ 119 w 241"/>
              <a:gd name="T1" fmla="*/ 0 h 244"/>
              <a:gd name="T2" fmla="*/ 0 w 241"/>
              <a:gd name="T3" fmla="*/ 121 h 244"/>
              <a:gd name="T4" fmla="*/ 122 w 241"/>
              <a:gd name="T5" fmla="*/ 243 h 244"/>
              <a:gd name="T6" fmla="*/ 240 w 241"/>
              <a:gd name="T7" fmla="*/ 121 h 244"/>
              <a:gd name="T8" fmla="*/ 119 w 241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4">
                <a:moveTo>
                  <a:pt x="119" y="0"/>
                </a:moveTo>
                <a:cubicBezTo>
                  <a:pt x="51" y="0"/>
                  <a:pt x="0" y="54"/>
                  <a:pt x="0" y="121"/>
                </a:cubicBezTo>
                <a:cubicBezTo>
                  <a:pt x="0" y="189"/>
                  <a:pt x="54" y="243"/>
                  <a:pt x="122" y="243"/>
                </a:cubicBezTo>
                <a:cubicBezTo>
                  <a:pt x="189" y="243"/>
                  <a:pt x="240" y="189"/>
                  <a:pt x="240" y="121"/>
                </a:cubicBezTo>
                <a:cubicBezTo>
                  <a:pt x="240" y="54"/>
                  <a:pt x="187" y="0"/>
                  <a:pt x="11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7" name="Freeform 215"/>
          <p:cNvSpPr>
            <a:spLocks noChangeArrowheads="1"/>
          </p:cNvSpPr>
          <p:nvPr/>
        </p:nvSpPr>
        <p:spPr bwMode="auto">
          <a:xfrm>
            <a:off x="2222764" y="1536339"/>
            <a:ext cx="96891" cy="96890"/>
          </a:xfrm>
          <a:custGeom>
            <a:avLst/>
            <a:gdLst>
              <a:gd name="T0" fmla="*/ 113 w 227"/>
              <a:gd name="T1" fmla="*/ 0 h 227"/>
              <a:gd name="T2" fmla="*/ 0 w 227"/>
              <a:gd name="T3" fmla="*/ 113 h 227"/>
              <a:gd name="T4" fmla="*/ 113 w 227"/>
              <a:gd name="T5" fmla="*/ 226 h 227"/>
              <a:gd name="T6" fmla="*/ 226 w 227"/>
              <a:gd name="T7" fmla="*/ 113 h 227"/>
              <a:gd name="T8" fmla="*/ 113 w 227"/>
              <a:gd name="T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7">
                <a:moveTo>
                  <a:pt x="113" y="0"/>
                </a:moveTo>
                <a:cubicBezTo>
                  <a:pt x="51" y="0"/>
                  <a:pt x="0" y="51"/>
                  <a:pt x="0" y="113"/>
                </a:cubicBezTo>
                <a:cubicBezTo>
                  <a:pt x="0" y="175"/>
                  <a:pt x="51" y="226"/>
                  <a:pt x="113" y="226"/>
                </a:cubicBezTo>
                <a:cubicBezTo>
                  <a:pt x="175" y="226"/>
                  <a:pt x="226" y="175"/>
                  <a:pt x="226" y="113"/>
                </a:cubicBezTo>
                <a:cubicBezTo>
                  <a:pt x="226" y="51"/>
                  <a:pt x="175" y="0"/>
                  <a:pt x="11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8" name="Freeform 216"/>
          <p:cNvSpPr>
            <a:spLocks noChangeArrowheads="1"/>
          </p:cNvSpPr>
          <p:nvPr/>
        </p:nvSpPr>
        <p:spPr bwMode="auto">
          <a:xfrm>
            <a:off x="1994787" y="1534439"/>
            <a:ext cx="104490" cy="104490"/>
          </a:xfrm>
          <a:custGeom>
            <a:avLst/>
            <a:gdLst>
              <a:gd name="T0" fmla="*/ 119 w 244"/>
              <a:gd name="T1" fmla="*/ 0 h 243"/>
              <a:gd name="T2" fmla="*/ 0 w 244"/>
              <a:gd name="T3" fmla="*/ 121 h 243"/>
              <a:gd name="T4" fmla="*/ 122 w 244"/>
              <a:gd name="T5" fmla="*/ 242 h 243"/>
              <a:gd name="T6" fmla="*/ 243 w 244"/>
              <a:gd name="T7" fmla="*/ 121 h 243"/>
              <a:gd name="T8" fmla="*/ 119 w 244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243">
                <a:moveTo>
                  <a:pt x="119" y="0"/>
                </a:moveTo>
                <a:cubicBezTo>
                  <a:pt x="51" y="0"/>
                  <a:pt x="0" y="53"/>
                  <a:pt x="0" y="121"/>
                </a:cubicBezTo>
                <a:cubicBezTo>
                  <a:pt x="0" y="189"/>
                  <a:pt x="54" y="242"/>
                  <a:pt x="122" y="242"/>
                </a:cubicBezTo>
                <a:cubicBezTo>
                  <a:pt x="189" y="242"/>
                  <a:pt x="243" y="189"/>
                  <a:pt x="243" y="121"/>
                </a:cubicBezTo>
                <a:cubicBezTo>
                  <a:pt x="240" y="53"/>
                  <a:pt x="184" y="0"/>
                  <a:pt x="11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9" name="Freeform 217"/>
          <p:cNvSpPr>
            <a:spLocks noChangeArrowheads="1"/>
          </p:cNvSpPr>
          <p:nvPr/>
        </p:nvSpPr>
        <p:spPr bwMode="auto">
          <a:xfrm>
            <a:off x="1768710" y="1534439"/>
            <a:ext cx="104489" cy="104490"/>
          </a:xfrm>
          <a:custGeom>
            <a:avLst/>
            <a:gdLst>
              <a:gd name="T0" fmla="*/ 119 w 241"/>
              <a:gd name="T1" fmla="*/ 3 h 241"/>
              <a:gd name="T2" fmla="*/ 0 w 241"/>
              <a:gd name="T3" fmla="*/ 122 h 241"/>
              <a:gd name="T4" fmla="*/ 119 w 241"/>
              <a:gd name="T5" fmla="*/ 240 h 241"/>
              <a:gd name="T6" fmla="*/ 237 w 241"/>
              <a:gd name="T7" fmla="*/ 122 h 241"/>
              <a:gd name="T8" fmla="*/ 119 w 241"/>
              <a:gd name="T9" fmla="*/ 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241">
                <a:moveTo>
                  <a:pt x="119" y="3"/>
                </a:moveTo>
                <a:cubicBezTo>
                  <a:pt x="54" y="3"/>
                  <a:pt x="0" y="57"/>
                  <a:pt x="0" y="122"/>
                </a:cubicBezTo>
                <a:cubicBezTo>
                  <a:pt x="0" y="187"/>
                  <a:pt x="54" y="240"/>
                  <a:pt x="119" y="240"/>
                </a:cubicBezTo>
                <a:cubicBezTo>
                  <a:pt x="184" y="240"/>
                  <a:pt x="237" y="187"/>
                  <a:pt x="237" y="122"/>
                </a:cubicBezTo>
                <a:cubicBezTo>
                  <a:pt x="240" y="54"/>
                  <a:pt x="187" y="0"/>
                  <a:pt x="119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" name="Freeform 218"/>
          <p:cNvSpPr>
            <a:spLocks noChangeArrowheads="1"/>
          </p:cNvSpPr>
          <p:nvPr/>
        </p:nvSpPr>
        <p:spPr bwMode="auto">
          <a:xfrm>
            <a:off x="1546431" y="1540139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0"/>
                  <a:pt x="3" y="113"/>
                </a:cubicBezTo>
                <a:cubicBezTo>
                  <a:pt x="3" y="175"/>
                  <a:pt x="53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" name="Freeform 219"/>
          <p:cNvSpPr>
            <a:spLocks noChangeArrowheads="1"/>
          </p:cNvSpPr>
          <p:nvPr/>
        </p:nvSpPr>
        <p:spPr bwMode="auto">
          <a:xfrm>
            <a:off x="1301356" y="1519240"/>
            <a:ext cx="138686" cy="138687"/>
          </a:xfrm>
          <a:custGeom>
            <a:avLst/>
            <a:gdLst>
              <a:gd name="T0" fmla="*/ 161 w 322"/>
              <a:gd name="T1" fmla="*/ 0 h 322"/>
              <a:gd name="T2" fmla="*/ 0 w 322"/>
              <a:gd name="T3" fmla="*/ 161 h 322"/>
              <a:gd name="T4" fmla="*/ 161 w 322"/>
              <a:gd name="T5" fmla="*/ 321 h 322"/>
              <a:gd name="T6" fmla="*/ 321 w 322"/>
              <a:gd name="T7" fmla="*/ 161 h 322"/>
              <a:gd name="T8" fmla="*/ 161 w 322"/>
              <a:gd name="T9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22">
                <a:moveTo>
                  <a:pt x="161" y="0"/>
                </a:moveTo>
                <a:cubicBezTo>
                  <a:pt x="70" y="0"/>
                  <a:pt x="0" y="73"/>
                  <a:pt x="0" y="161"/>
                </a:cubicBezTo>
                <a:cubicBezTo>
                  <a:pt x="0" y="251"/>
                  <a:pt x="73" y="321"/>
                  <a:pt x="161" y="321"/>
                </a:cubicBezTo>
                <a:cubicBezTo>
                  <a:pt x="251" y="321"/>
                  <a:pt x="321" y="249"/>
                  <a:pt x="321" y="161"/>
                </a:cubicBezTo>
                <a:cubicBezTo>
                  <a:pt x="321" y="74"/>
                  <a:pt x="251" y="0"/>
                  <a:pt x="16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2" name="Freeform 220"/>
          <p:cNvSpPr>
            <a:spLocks noChangeArrowheads="1"/>
          </p:cNvSpPr>
          <p:nvPr/>
        </p:nvSpPr>
        <p:spPr bwMode="auto">
          <a:xfrm>
            <a:off x="1086676" y="1530639"/>
            <a:ext cx="117788" cy="117788"/>
          </a:xfrm>
          <a:custGeom>
            <a:avLst/>
            <a:gdLst>
              <a:gd name="T0" fmla="*/ 136 w 272"/>
              <a:gd name="T1" fmla="*/ 3 h 275"/>
              <a:gd name="T2" fmla="*/ 0 w 272"/>
              <a:gd name="T3" fmla="*/ 138 h 275"/>
              <a:gd name="T4" fmla="*/ 136 w 272"/>
              <a:gd name="T5" fmla="*/ 274 h 275"/>
              <a:gd name="T6" fmla="*/ 271 w 272"/>
              <a:gd name="T7" fmla="*/ 138 h 275"/>
              <a:gd name="T8" fmla="*/ 136 w 272"/>
              <a:gd name="T9" fmla="*/ 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6" y="3"/>
                </a:moveTo>
                <a:cubicBezTo>
                  <a:pt x="62" y="3"/>
                  <a:pt x="0" y="65"/>
                  <a:pt x="0" y="138"/>
                </a:cubicBezTo>
                <a:cubicBezTo>
                  <a:pt x="0" y="214"/>
                  <a:pt x="62" y="274"/>
                  <a:pt x="136" y="274"/>
                </a:cubicBezTo>
                <a:cubicBezTo>
                  <a:pt x="209" y="274"/>
                  <a:pt x="271" y="212"/>
                  <a:pt x="271" y="138"/>
                </a:cubicBezTo>
                <a:cubicBezTo>
                  <a:pt x="271" y="62"/>
                  <a:pt x="209" y="0"/>
                  <a:pt x="136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3" name="Freeform 221"/>
          <p:cNvSpPr>
            <a:spLocks noChangeArrowheads="1"/>
          </p:cNvSpPr>
          <p:nvPr/>
        </p:nvSpPr>
        <p:spPr bwMode="auto">
          <a:xfrm>
            <a:off x="854899" y="1524940"/>
            <a:ext cx="131088" cy="131087"/>
          </a:xfrm>
          <a:custGeom>
            <a:avLst/>
            <a:gdLst>
              <a:gd name="T0" fmla="*/ 152 w 306"/>
              <a:gd name="T1" fmla="*/ 0 h 306"/>
              <a:gd name="T2" fmla="*/ 0 w 306"/>
              <a:gd name="T3" fmla="*/ 152 h 306"/>
              <a:gd name="T4" fmla="*/ 152 w 306"/>
              <a:gd name="T5" fmla="*/ 305 h 306"/>
              <a:gd name="T6" fmla="*/ 305 w 306"/>
              <a:gd name="T7" fmla="*/ 152 h 306"/>
              <a:gd name="T8" fmla="*/ 152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2" y="0"/>
                </a:moveTo>
                <a:cubicBezTo>
                  <a:pt x="68" y="0"/>
                  <a:pt x="0" y="68"/>
                  <a:pt x="0" y="152"/>
                </a:cubicBezTo>
                <a:cubicBezTo>
                  <a:pt x="0" y="237"/>
                  <a:pt x="67" y="305"/>
                  <a:pt x="152" y="305"/>
                </a:cubicBezTo>
                <a:cubicBezTo>
                  <a:pt x="236" y="305"/>
                  <a:pt x="305" y="237"/>
                  <a:pt x="305" y="152"/>
                </a:cubicBezTo>
                <a:cubicBezTo>
                  <a:pt x="305" y="68"/>
                  <a:pt x="234" y="0"/>
                  <a:pt x="15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4" name="Freeform 222"/>
          <p:cNvSpPr>
            <a:spLocks noChangeArrowheads="1"/>
          </p:cNvSpPr>
          <p:nvPr/>
        </p:nvSpPr>
        <p:spPr bwMode="auto">
          <a:xfrm>
            <a:off x="632621" y="1528740"/>
            <a:ext cx="127287" cy="129187"/>
          </a:xfrm>
          <a:custGeom>
            <a:avLst/>
            <a:gdLst>
              <a:gd name="T0" fmla="*/ 146 w 297"/>
              <a:gd name="T1" fmla="*/ 0 h 298"/>
              <a:gd name="T2" fmla="*/ 0 w 297"/>
              <a:gd name="T3" fmla="*/ 150 h 298"/>
              <a:gd name="T4" fmla="*/ 149 w 297"/>
              <a:gd name="T5" fmla="*/ 297 h 298"/>
              <a:gd name="T6" fmla="*/ 296 w 297"/>
              <a:gd name="T7" fmla="*/ 147 h 298"/>
              <a:gd name="T8" fmla="*/ 146 w 297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98">
                <a:moveTo>
                  <a:pt x="146" y="0"/>
                </a:moveTo>
                <a:cubicBezTo>
                  <a:pt x="64" y="0"/>
                  <a:pt x="0" y="68"/>
                  <a:pt x="0" y="150"/>
                </a:cubicBezTo>
                <a:cubicBezTo>
                  <a:pt x="0" y="232"/>
                  <a:pt x="64" y="297"/>
                  <a:pt x="149" y="297"/>
                </a:cubicBezTo>
                <a:cubicBezTo>
                  <a:pt x="231" y="297"/>
                  <a:pt x="296" y="229"/>
                  <a:pt x="296" y="147"/>
                </a:cubicBezTo>
                <a:cubicBezTo>
                  <a:pt x="293" y="65"/>
                  <a:pt x="228" y="0"/>
                  <a:pt x="14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" name="Freeform 223"/>
          <p:cNvSpPr>
            <a:spLocks noChangeArrowheads="1"/>
          </p:cNvSpPr>
          <p:nvPr/>
        </p:nvSpPr>
        <p:spPr bwMode="auto">
          <a:xfrm>
            <a:off x="416043" y="1540139"/>
            <a:ext cx="108289" cy="106390"/>
          </a:xfrm>
          <a:custGeom>
            <a:avLst/>
            <a:gdLst>
              <a:gd name="T0" fmla="*/ 124 w 252"/>
              <a:gd name="T1" fmla="*/ 0 h 249"/>
              <a:gd name="T2" fmla="*/ 0 w 252"/>
              <a:gd name="T3" fmla="*/ 124 h 249"/>
              <a:gd name="T4" fmla="*/ 124 w 252"/>
              <a:gd name="T5" fmla="*/ 248 h 249"/>
              <a:gd name="T6" fmla="*/ 249 w 252"/>
              <a:gd name="T7" fmla="*/ 124 h 249"/>
              <a:gd name="T8" fmla="*/ 124 w 252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49">
                <a:moveTo>
                  <a:pt x="124" y="0"/>
                </a:moveTo>
                <a:cubicBezTo>
                  <a:pt x="57" y="0"/>
                  <a:pt x="0" y="56"/>
                  <a:pt x="0" y="124"/>
                </a:cubicBezTo>
                <a:cubicBezTo>
                  <a:pt x="0" y="194"/>
                  <a:pt x="56" y="248"/>
                  <a:pt x="124" y="248"/>
                </a:cubicBezTo>
                <a:cubicBezTo>
                  <a:pt x="191" y="248"/>
                  <a:pt x="249" y="192"/>
                  <a:pt x="249" y="124"/>
                </a:cubicBezTo>
                <a:cubicBezTo>
                  <a:pt x="251" y="56"/>
                  <a:pt x="195" y="0"/>
                  <a:pt x="12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" name="Freeform 224"/>
          <p:cNvSpPr>
            <a:spLocks noChangeArrowheads="1"/>
          </p:cNvSpPr>
          <p:nvPr/>
        </p:nvSpPr>
        <p:spPr bwMode="auto">
          <a:xfrm>
            <a:off x="201363" y="1553437"/>
            <a:ext cx="85492" cy="83592"/>
          </a:xfrm>
          <a:custGeom>
            <a:avLst/>
            <a:gdLst>
              <a:gd name="T0" fmla="*/ 98 w 198"/>
              <a:gd name="T1" fmla="*/ 0 h 193"/>
              <a:gd name="T2" fmla="*/ 2 w 198"/>
              <a:gd name="T3" fmla="*/ 96 h 193"/>
              <a:gd name="T4" fmla="*/ 101 w 198"/>
              <a:gd name="T5" fmla="*/ 192 h 193"/>
              <a:gd name="T6" fmla="*/ 197 w 198"/>
              <a:gd name="T7" fmla="*/ 93 h 193"/>
              <a:gd name="T8" fmla="*/ 98 w 198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3">
                <a:moveTo>
                  <a:pt x="98" y="0"/>
                </a:moveTo>
                <a:cubicBezTo>
                  <a:pt x="45" y="0"/>
                  <a:pt x="0" y="45"/>
                  <a:pt x="2" y="96"/>
                </a:cubicBezTo>
                <a:cubicBezTo>
                  <a:pt x="2" y="149"/>
                  <a:pt x="47" y="192"/>
                  <a:pt x="101" y="192"/>
                </a:cubicBezTo>
                <a:cubicBezTo>
                  <a:pt x="154" y="192"/>
                  <a:pt x="197" y="146"/>
                  <a:pt x="197" y="93"/>
                </a:cubicBezTo>
                <a:cubicBezTo>
                  <a:pt x="197" y="42"/>
                  <a:pt x="152" y="0"/>
                  <a:pt x="9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7" name="Freeform 225"/>
          <p:cNvSpPr>
            <a:spLocks noChangeArrowheads="1"/>
          </p:cNvSpPr>
          <p:nvPr/>
        </p:nvSpPr>
        <p:spPr bwMode="auto">
          <a:xfrm>
            <a:off x="-13315" y="1562936"/>
            <a:ext cx="66493" cy="66493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8" name="Freeform 226"/>
          <p:cNvSpPr>
            <a:spLocks noChangeArrowheads="1"/>
          </p:cNvSpPr>
          <p:nvPr/>
        </p:nvSpPr>
        <p:spPr bwMode="auto">
          <a:xfrm>
            <a:off x="7192676" y="1304562"/>
            <a:ext cx="62694" cy="62693"/>
          </a:xfrm>
          <a:custGeom>
            <a:avLst/>
            <a:gdLst>
              <a:gd name="T0" fmla="*/ 73 w 147"/>
              <a:gd name="T1" fmla="*/ 0 h 147"/>
              <a:gd name="T2" fmla="*/ 0 w 147"/>
              <a:gd name="T3" fmla="*/ 74 h 147"/>
              <a:gd name="T4" fmla="*/ 73 w 147"/>
              <a:gd name="T5" fmla="*/ 146 h 147"/>
              <a:gd name="T6" fmla="*/ 146 w 147"/>
              <a:gd name="T7" fmla="*/ 74 h 147"/>
              <a:gd name="T8" fmla="*/ 73 w 147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73" y="0"/>
                </a:moveTo>
                <a:cubicBezTo>
                  <a:pt x="31" y="0"/>
                  <a:pt x="0" y="34"/>
                  <a:pt x="0" y="74"/>
                </a:cubicBezTo>
                <a:cubicBezTo>
                  <a:pt x="0" y="113"/>
                  <a:pt x="34" y="146"/>
                  <a:pt x="73" y="146"/>
                </a:cubicBezTo>
                <a:cubicBezTo>
                  <a:pt x="113" y="146"/>
                  <a:pt x="146" y="113"/>
                  <a:pt x="146" y="74"/>
                </a:cubicBezTo>
                <a:cubicBezTo>
                  <a:pt x="146" y="34"/>
                  <a:pt x="113" y="0"/>
                  <a:pt x="7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" name="Freeform 227"/>
          <p:cNvSpPr>
            <a:spLocks noChangeArrowheads="1"/>
          </p:cNvSpPr>
          <p:nvPr/>
        </p:nvSpPr>
        <p:spPr bwMode="auto">
          <a:xfrm>
            <a:off x="6966598" y="1304562"/>
            <a:ext cx="64594" cy="62693"/>
          </a:xfrm>
          <a:custGeom>
            <a:avLst/>
            <a:gdLst>
              <a:gd name="T0" fmla="*/ 147 w 148"/>
              <a:gd name="T1" fmla="*/ 73 h 147"/>
              <a:gd name="T2" fmla="*/ 137 w 148"/>
              <a:gd name="T3" fmla="*/ 109 h 147"/>
              <a:gd name="T4" fmla="*/ 110 w 148"/>
              <a:gd name="T5" fmla="*/ 136 h 147"/>
              <a:gd name="T6" fmla="*/ 74 w 148"/>
              <a:gd name="T7" fmla="*/ 146 h 147"/>
              <a:gd name="T8" fmla="*/ 37 w 148"/>
              <a:gd name="T9" fmla="*/ 136 h 147"/>
              <a:gd name="T10" fmla="*/ 10 w 148"/>
              <a:gd name="T11" fmla="*/ 109 h 147"/>
              <a:gd name="T12" fmla="*/ 0 w 148"/>
              <a:gd name="T13" fmla="*/ 74 h 147"/>
              <a:gd name="T14" fmla="*/ 10 w 148"/>
              <a:gd name="T15" fmla="*/ 37 h 147"/>
              <a:gd name="T16" fmla="*/ 36 w 148"/>
              <a:gd name="T17" fmla="*/ 10 h 147"/>
              <a:gd name="T18" fmla="*/ 73 w 148"/>
              <a:gd name="T19" fmla="*/ 0 h 147"/>
              <a:gd name="T20" fmla="*/ 110 w 148"/>
              <a:gd name="T21" fmla="*/ 10 h 147"/>
              <a:gd name="T22" fmla="*/ 137 w 148"/>
              <a:gd name="T23" fmla="*/ 36 h 147"/>
              <a:gd name="T24" fmla="*/ 147 w 148"/>
              <a:gd name="T25" fmla="*/ 7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47">
                <a:moveTo>
                  <a:pt x="147" y="73"/>
                </a:moveTo>
                <a:cubicBezTo>
                  <a:pt x="147" y="86"/>
                  <a:pt x="144" y="97"/>
                  <a:pt x="137" y="109"/>
                </a:cubicBezTo>
                <a:cubicBezTo>
                  <a:pt x="130" y="121"/>
                  <a:pt x="122" y="129"/>
                  <a:pt x="110" y="136"/>
                </a:cubicBezTo>
                <a:cubicBezTo>
                  <a:pt x="99" y="143"/>
                  <a:pt x="88" y="146"/>
                  <a:pt x="74" y="146"/>
                </a:cubicBezTo>
                <a:cubicBezTo>
                  <a:pt x="61" y="146"/>
                  <a:pt x="49" y="143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3" y="98"/>
                  <a:pt x="0" y="87"/>
                  <a:pt x="0" y="74"/>
                </a:cubicBezTo>
                <a:cubicBezTo>
                  <a:pt x="0" y="60"/>
                  <a:pt x="4" y="49"/>
                  <a:pt x="10" y="37"/>
                </a:cubicBezTo>
                <a:cubicBezTo>
                  <a:pt x="17" y="24"/>
                  <a:pt x="25" y="17"/>
                  <a:pt x="36" y="10"/>
                </a:cubicBezTo>
                <a:cubicBezTo>
                  <a:pt x="48" y="3"/>
                  <a:pt x="59" y="0"/>
                  <a:pt x="73" y="0"/>
                </a:cubicBezTo>
                <a:cubicBezTo>
                  <a:pt x="86" y="0"/>
                  <a:pt x="99" y="3"/>
                  <a:pt x="110" y="10"/>
                </a:cubicBezTo>
                <a:cubicBezTo>
                  <a:pt x="122" y="16"/>
                  <a:pt x="130" y="24"/>
                  <a:pt x="137" y="36"/>
                </a:cubicBezTo>
                <a:cubicBezTo>
                  <a:pt x="144" y="47"/>
                  <a:pt x="147" y="60"/>
                  <a:pt x="147" y="7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" name="Freeform 228"/>
          <p:cNvSpPr>
            <a:spLocks noChangeArrowheads="1"/>
          </p:cNvSpPr>
          <p:nvPr/>
        </p:nvSpPr>
        <p:spPr bwMode="auto">
          <a:xfrm>
            <a:off x="6731022" y="1295062"/>
            <a:ext cx="83592" cy="83592"/>
          </a:xfrm>
          <a:custGeom>
            <a:avLst/>
            <a:gdLst>
              <a:gd name="T0" fmla="*/ 96 w 196"/>
              <a:gd name="T1" fmla="*/ 0 h 195"/>
              <a:gd name="T2" fmla="*/ 0 w 196"/>
              <a:gd name="T3" fmla="*/ 99 h 195"/>
              <a:gd name="T4" fmla="*/ 99 w 196"/>
              <a:gd name="T5" fmla="*/ 194 h 195"/>
              <a:gd name="T6" fmla="*/ 195 w 196"/>
              <a:gd name="T7" fmla="*/ 96 h 195"/>
              <a:gd name="T8" fmla="*/ 96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96" y="0"/>
                </a:moveTo>
                <a:cubicBezTo>
                  <a:pt x="42" y="0"/>
                  <a:pt x="0" y="45"/>
                  <a:pt x="0" y="99"/>
                </a:cubicBezTo>
                <a:cubicBezTo>
                  <a:pt x="0" y="152"/>
                  <a:pt x="46" y="194"/>
                  <a:pt x="99" y="194"/>
                </a:cubicBezTo>
                <a:cubicBezTo>
                  <a:pt x="153" y="194"/>
                  <a:pt x="195" y="149"/>
                  <a:pt x="195" y="96"/>
                </a:cubicBezTo>
                <a:cubicBezTo>
                  <a:pt x="195" y="42"/>
                  <a:pt x="150" y="0"/>
                  <a:pt x="9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" name="Freeform 229"/>
          <p:cNvSpPr>
            <a:spLocks noChangeArrowheads="1"/>
          </p:cNvSpPr>
          <p:nvPr/>
        </p:nvSpPr>
        <p:spPr bwMode="auto">
          <a:xfrm>
            <a:off x="6503044" y="1293163"/>
            <a:ext cx="89291" cy="91191"/>
          </a:xfrm>
          <a:custGeom>
            <a:avLst/>
            <a:gdLst>
              <a:gd name="T0" fmla="*/ 104 w 209"/>
              <a:gd name="T1" fmla="*/ 3 h 211"/>
              <a:gd name="T2" fmla="*/ 0 w 209"/>
              <a:gd name="T3" fmla="*/ 107 h 211"/>
              <a:gd name="T4" fmla="*/ 104 w 209"/>
              <a:gd name="T5" fmla="*/ 210 h 211"/>
              <a:gd name="T6" fmla="*/ 208 w 209"/>
              <a:gd name="T7" fmla="*/ 107 h 211"/>
              <a:gd name="T8" fmla="*/ 104 w 209"/>
              <a:gd name="T9" fmla="*/ 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11">
                <a:moveTo>
                  <a:pt x="104" y="3"/>
                </a:moveTo>
                <a:cubicBezTo>
                  <a:pt x="48" y="3"/>
                  <a:pt x="0" y="51"/>
                  <a:pt x="0" y="107"/>
                </a:cubicBezTo>
                <a:cubicBezTo>
                  <a:pt x="0" y="162"/>
                  <a:pt x="48" y="210"/>
                  <a:pt x="104" y="210"/>
                </a:cubicBezTo>
                <a:cubicBezTo>
                  <a:pt x="160" y="210"/>
                  <a:pt x="208" y="162"/>
                  <a:pt x="208" y="107"/>
                </a:cubicBezTo>
                <a:cubicBezTo>
                  <a:pt x="208" y="48"/>
                  <a:pt x="160" y="0"/>
                  <a:pt x="104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2" name="Freeform 230"/>
          <p:cNvSpPr>
            <a:spLocks noChangeArrowheads="1"/>
          </p:cNvSpPr>
          <p:nvPr/>
        </p:nvSpPr>
        <p:spPr bwMode="auto">
          <a:xfrm>
            <a:off x="6276966" y="1295062"/>
            <a:ext cx="91191" cy="89292"/>
          </a:xfrm>
          <a:custGeom>
            <a:avLst/>
            <a:gdLst>
              <a:gd name="T0" fmla="*/ 105 w 210"/>
              <a:gd name="T1" fmla="*/ 0 h 208"/>
              <a:gd name="T2" fmla="*/ 0 w 210"/>
              <a:gd name="T3" fmla="*/ 104 h 208"/>
              <a:gd name="T4" fmla="*/ 105 w 210"/>
              <a:gd name="T5" fmla="*/ 207 h 208"/>
              <a:gd name="T6" fmla="*/ 209 w 210"/>
              <a:gd name="T7" fmla="*/ 104 h 208"/>
              <a:gd name="T8" fmla="*/ 105 w 210"/>
              <a:gd name="T9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208">
                <a:moveTo>
                  <a:pt x="105" y="0"/>
                </a:moveTo>
                <a:cubicBezTo>
                  <a:pt x="48" y="0"/>
                  <a:pt x="0" y="48"/>
                  <a:pt x="0" y="104"/>
                </a:cubicBezTo>
                <a:cubicBezTo>
                  <a:pt x="0" y="159"/>
                  <a:pt x="49" y="207"/>
                  <a:pt x="105" y="207"/>
                </a:cubicBezTo>
                <a:cubicBezTo>
                  <a:pt x="162" y="207"/>
                  <a:pt x="209" y="159"/>
                  <a:pt x="209" y="104"/>
                </a:cubicBezTo>
                <a:cubicBezTo>
                  <a:pt x="209" y="48"/>
                  <a:pt x="161" y="0"/>
                  <a:pt x="10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" name="Freeform 231"/>
          <p:cNvSpPr>
            <a:spLocks noChangeArrowheads="1"/>
          </p:cNvSpPr>
          <p:nvPr/>
        </p:nvSpPr>
        <p:spPr bwMode="auto">
          <a:xfrm>
            <a:off x="6090784" y="1336858"/>
            <a:ext cx="13299" cy="11399"/>
          </a:xfrm>
          <a:custGeom>
            <a:avLst/>
            <a:gdLst>
              <a:gd name="T0" fmla="*/ 14 w 29"/>
              <a:gd name="T1" fmla="*/ 0 h 28"/>
              <a:gd name="T2" fmla="*/ 0 w 29"/>
              <a:gd name="T3" fmla="*/ 13 h 28"/>
              <a:gd name="T4" fmla="*/ 14 w 29"/>
              <a:gd name="T5" fmla="*/ 27 h 28"/>
              <a:gd name="T6" fmla="*/ 28 w 29"/>
              <a:gd name="T7" fmla="*/ 13 h 28"/>
              <a:gd name="T8" fmla="*/ 14 w 29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14" y="0"/>
                </a:moveTo>
                <a:cubicBezTo>
                  <a:pt x="5" y="0"/>
                  <a:pt x="0" y="5"/>
                  <a:pt x="0" y="13"/>
                </a:cubicBezTo>
                <a:cubicBezTo>
                  <a:pt x="0" y="22"/>
                  <a:pt x="5" y="27"/>
                  <a:pt x="14" y="27"/>
                </a:cubicBezTo>
                <a:cubicBezTo>
                  <a:pt x="19" y="27"/>
                  <a:pt x="28" y="21"/>
                  <a:pt x="28" y="13"/>
                </a:cubicBezTo>
                <a:cubicBezTo>
                  <a:pt x="25" y="5"/>
                  <a:pt x="19" y="0"/>
                  <a:pt x="1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" name="Freeform 232"/>
          <p:cNvSpPr>
            <a:spLocks noChangeArrowheads="1"/>
          </p:cNvSpPr>
          <p:nvPr/>
        </p:nvSpPr>
        <p:spPr bwMode="auto">
          <a:xfrm>
            <a:off x="5862806" y="1333058"/>
            <a:ext cx="18998" cy="17099"/>
          </a:xfrm>
          <a:custGeom>
            <a:avLst/>
            <a:gdLst>
              <a:gd name="T0" fmla="*/ 20 w 43"/>
              <a:gd name="T1" fmla="*/ 0 h 39"/>
              <a:gd name="T2" fmla="*/ 0 w 43"/>
              <a:gd name="T3" fmla="*/ 19 h 39"/>
              <a:gd name="T4" fmla="*/ 20 w 43"/>
              <a:gd name="T5" fmla="*/ 38 h 39"/>
              <a:gd name="T6" fmla="*/ 40 w 43"/>
              <a:gd name="T7" fmla="*/ 19 h 39"/>
              <a:gd name="T8" fmla="*/ 2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20" y="0"/>
                </a:moveTo>
                <a:cubicBezTo>
                  <a:pt x="9" y="0"/>
                  <a:pt x="0" y="8"/>
                  <a:pt x="0" y="19"/>
                </a:cubicBezTo>
                <a:cubicBezTo>
                  <a:pt x="0" y="30"/>
                  <a:pt x="9" y="38"/>
                  <a:pt x="20" y="38"/>
                </a:cubicBezTo>
                <a:cubicBezTo>
                  <a:pt x="31" y="38"/>
                  <a:pt x="40" y="30"/>
                  <a:pt x="40" y="19"/>
                </a:cubicBezTo>
                <a:cubicBezTo>
                  <a:pt x="42" y="8"/>
                  <a:pt x="31" y="0"/>
                  <a:pt x="2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" name="Freeform 233"/>
          <p:cNvSpPr>
            <a:spLocks noChangeArrowheads="1"/>
          </p:cNvSpPr>
          <p:nvPr/>
        </p:nvSpPr>
        <p:spPr bwMode="auto">
          <a:xfrm>
            <a:off x="5627230" y="1325459"/>
            <a:ext cx="37996" cy="36097"/>
          </a:xfrm>
          <a:custGeom>
            <a:avLst/>
            <a:gdLst>
              <a:gd name="T0" fmla="*/ 43 w 89"/>
              <a:gd name="T1" fmla="*/ 0 h 85"/>
              <a:gd name="T2" fmla="*/ 0 w 89"/>
              <a:gd name="T3" fmla="*/ 41 h 85"/>
              <a:gd name="T4" fmla="*/ 43 w 89"/>
              <a:gd name="T5" fmla="*/ 84 h 85"/>
              <a:gd name="T6" fmla="*/ 85 w 89"/>
              <a:gd name="T7" fmla="*/ 39 h 85"/>
              <a:gd name="T8" fmla="*/ 43 w 89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5">
                <a:moveTo>
                  <a:pt x="43" y="0"/>
                </a:moveTo>
                <a:cubicBezTo>
                  <a:pt x="20" y="0"/>
                  <a:pt x="0" y="20"/>
                  <a:pt x="0" y="41"/>
                </a:cubicBezTo>
                <a:cubicBezTo>
                  <a:pt x="0" y="67"/>
                  <a:pt x="20" y="84"/>
                  <a:pt x="43" y="84"/>
                </a:cubicBezTo>
                <a:cubicBezTo>
                  <a:pt x="68" y="84"/>
                  <a:pt x="85" y="64"/>
                  <a:pt x="85" y="39"/>
                </a:cubicBezTo>
                <a:cubicBezTo>
                  <a:pt x="88" y="20"/>
                  <a:pt x="68" y="0"/>
                  <a:pt x="4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" name="Freeform 234"/>
          <p:cNvSpPr>
            <a:spLocks noChangeArrowheads="1"/>
          </p:cNvSpPr>
          <p:nvPr/>
        </p:nvSpPr>
        <p:spPr bwMode="auto">
          <a:xfrm>
            <a:off x="5399252" y="1321660"/>
            <a:ext cx="45596" cy="47496"/>
          </a:xfrm>
          <a:custGeom>
            <a:avLst/>
            <a:gdLst>
              <a:gd name="T0" fmla="*/ 51 w 108"/>
              <a:gd name="T1" fmla="*/ 2 h 110"/>
              <a:gd name="T2" fmla="*/ 0 w 108"/>
              <a:gd name="T3" fmla="*/ 55 h 110"/>
              <a:gd name="T4" fmla="*/ 54 w 108"/>
              <a:gd name="T5" fmla="*/ 106 h 110"/>
              <a:gd name="T6" fmla="*/ 107 w 108"/>
              <a:gd name="T7" fmla="*/ 52 h 110"/>
              <a:gd name="T8" fmla="*/ 51 w 108"/>
              <a:gd name="T9" fmla="*/ 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10">
                <a:moveTo>
                  <a:pt x="51" y="2"/>
                </a:moveTo>
                <a:cubicBezTo>
                  <a:pt x="22" y="2"/>
                  <a:pt x="0" y="25"/>
                  <a:pt x="0" y="55"/>
                </a:cubicBezTo>
                <a:cubicBezTo>
                  <a:pt x="0" y="83"/>
                  <a:pt x="22" y="109"/>
                  <a:pt x="54" y="106"/>
                </a:cubicBezTo>
                <a:cubicBezTo>
                  <a:pt x="82" y="106"/>
                  <a:pt x="107" y="83"/>
                  <a:pt x="107" y="52"/>
                </a:cubicBezTo>
                <a:cubicBezTo>
                  <a:pt x="104" y="25"/>
                  <a:pt x="79" y="0"/>
                  <a:pt x="51" y="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" name="Freeform 235"/>
          <p:cNvSpPr>
            <a:spLocks noChangeArrowheads="1"/>
          </p:cNvSpPr>
          <p:nvPr/>
        </p:nvSpPr>
        <p:spPr bwMode="auto">
          <a:xfrm>
            <a:off x="5171274" y="1317860"/>
            <a:ext cx="53195" cy="53195"/>
          </a:xfrm>
          <a:custGeom>
            <a:avLst/>
            <a:gdLst>
              <a:gd name="T0" fmla="*/ 60 w 123"/>
              <a:gd name="T1" fmla="*/ 0 h 124"/>
              <a:gd name="T2" fmla="*/ 0 w 123"/>
              <a:gd name="T3" fmla="*/ 61 h 124"/>
              <a:gd name="T4" fmla="*/ 62 w 123"/>
              <a:gd name="T5" fmla="*/ 123 h 124"/>
              <a:gd name="T6" fmla="*/ 122 w 123"/>
              <a:gd name="T7" fmla="*/ 61 h 124"/>
              <a:gd name="T8" fmla="*/ 60 w 123"/>
              <a:gd name="T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4">
                <a:moveTo>
                  <a:pt x="60" y="0"/>
                </a:moveTo>
                <a:cubicBezTo>
                  <a:pt x="26" y="0"/>
                  <a:pt x="0" y="28"/>
                  <a:pt x="0" y="61"/>
                </a:cubicBezTo>
                <a:cubicBezTo>
                  <a:pt x="0" y="95"/>
                  <a:pt x="29" y="123"/>
                  <a:pt x="62" y="123"/>
                </a:cubicBezTo>
                <a:cubicBezTo>
                  <a:pt x="96" y="123"/>
                  <a:pt x="122" y="95"/>
                  <a:pt x="122" y="61"/>
                </a:cubicBezTo>
                <a:cubicBezTo>
                  <a:pt x="119" y="28"/>
                  <a:pt x="93" y="0"/>
                  <a:pt x="6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" name="Freeform 236"/>
          <p:cNvSpPr>
            <a:spLocks noChangeArrowheads="1"/>
          </p:cNvSpPr>
          <p:nvPr/>
        </p:nvSpPr>
        <p:spPr bwMode="auto">
          <a:xfrm>
            <a:off x="4960396" y="1336858"/>
            <a:ext cx="22798" cy="20899"/>
          </a:xfrm>
          <a:custGeom>
            <a:avLst/>
            <a:gdLst>
              <a:gd name="T0" fmla="*/ 26 w 52"/>
              <a:gd name="T1" fmla="*/ 0 h 50"/>
              <a:gd name="T2" fmla="*/ 0 w 52"/>
              <a:gd name="T3" fmla="*/ 24 h 50"/>
              <a:gd name="T4" fmla="*/ 26 w 52"/>
              <a:gd name="T5" fmla="*/ 49 h 50"/>
              <a:gd name="T6" fmla="*/ 51 w 52"/>
              <a:gd name="T7" fmla="*/ 24 h 50"/>
              <a:gd name="T8" fmla="*/ 26 w 5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0">
                <a:moveTo>
                  <a:pt x="26" y="0"/>
                </a:moveTo>
                <a:cubicBezTo>
                  <a:pt x="11" y="0"/>
                  <a:pt x="0" y="10"/>
                  <a:pt x="0" y="24"/>
                </a:cubicBezTo>
                <a:cubicBezTo>
                  <a:pt x="0" y="38"/>
                  <a:pt x="12" y="49"/>
                  <a:pt x="26" y="49"/>
                </a:cubicBezTo>
                <a:cubicBezTo>
                  <a:pt x="41" y="49"/>
                  <a:pt x="51" y="38"/>
                  <a:pt x="51" y="24"/>
                </a:cubicBezTo>
                <a:cubicBezTo>
                  <a:pt x="51" y="10"/>
                  <a:pt x="40" y="0"/>
                  <a:pt x="2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" name="Freeform 237"/>
          <p:cNvSpPr>
            <a:spLocks noChangeArrowheads="1"/>
          </p:cNvSpPr>
          <p:nvPr/>
        </p:nvSpPr>
        <p:spPr bwMode="auto">
          <a:xfrm>
            <a:off x="4743817" y="1344457"/>
            <a:ext cx="5699" cy="5700"/>
          </a:xfrm>
          <a:custGeom>
            <a:avLst/>
            <a:gdLst>
              <a:gd name="T0" fmla="*/ 6 w 12"/>
              <a:gd name="T1" fmla="*/ 0 h 12"/>
              <a:gd name="T2" fmla="*/ 0 w 12"/>
              <a:gd name="T3" fmla="*/ 6 h 12"/>
              <a:gd name="T4" fmla="*/ 6 w 12"/>
              <a:gd name="T5" fmla="*/ 11 h 12"/>
              <a:gd name="T6" fmla="*/ 11 w 12"/>
              <a:gd name="T7" fmla="*/ 6 h 12"/>
              <a:gd name="T8" fmla="*/ 6 w 12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8" y="11"/>
                  <a:pt x="11" y="9"/>
                  <a:pt x="11" y="6"/>
                </a:cubicBezTo>
                <a:cubicBezTo>
                  <a:pt x="11" y="3"/>
                  <a:pt x="11" y="0"/>
                  <a:pt x="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" name="Freeform 238"/>
          <p:cNvSpPr>
            <a:spLocks noChangeArrowheads="1"/>
          </p:cNvSpPr>
          <p:nvPr/>
        </p:nvSpPr>
        <p:spPr bwMode="auto">
          <a:xfrm>
            <a:off x="4506340" y="1333058"/>
            <a:ext cx="28498" cy="28498"/>
          </a:xfrm>
          <a:custGeom>
            <a:avLst/>
            <a:gdLst>
              <a:gd name="T0" fmla="*/ 34 w 68"/>
              <a:gd name="T1" fmla="*/ 0 h 68"/>
              <a:gd name="T2" fmla="*/ 0 w 68"/>
              <a:gd name="T3" fmla="*/ 33 h 68"/>
              <a:gd name="T4" fmla="*/ 34 w 68"/>
              <a:gd name="T5" fmla="*/ 67 h 68"/>
              <a:gd name="T6" fmla="*/ 67 w 68"/>
              <a:gd name="T7" fmla="*/ 33 h 68"/>
              <a:gd name="T8" fmla="*/ 34 w 68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34" y="0"/>
                </a:moveTo>
                <a:cubicBezTo>
                  <a:pt x="14" y="0"/>
                  <a:pt x="0" y="16"/>
                  <a:pt x="0" y="33"/>
                </a:cubicBezTo>
                <a:cubicBezTo>
                  <a:pt x="0" y="53"/>
                  <a:pt x="17" y="67"/>
                  <a:pt x="34" y="67"/>
                </a:cubicBezTo>
                <a:cubicBezTo>
                  <a:pt x="53" y="67"/>
                  <a:pt x="67" y="50"/>
                  <a:pt x="67" y="33"/>
                </a:cubicBezTo>
                <a:cubicBezTo>
                  <a:pt x="67" y="16"/>
                  <a:pt x="53" y="0"/>
                  <a:pt x="3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" name="Freeform 239"/>
          <p:cNvSpPr>
            <a:spLocks noChangeArrowheads="1"/>
          </p:cNvSpPr>
          <p:nvPr/>
        </p:nvSpPr>
        <p:spPr bwMode="auto">
          <a:xfrm>
            <a:off x="4272663" y="1325459"/>
            <a:ext cx="47495" cy="49395"/>
          </a:xfrm>
          <a:custGeom>
            <a:avLst/>
            <a:gdLst>
              <a:gd name="T0" fmla="*/ 53 w 111"/>
              <a:gd name="T1" fmla="*/ 0 h 113"/>
              <a:gd name="T2" fmla="*/ 0 w 111"/>
              <a:gd name="T3" fmla="*/ 55 h 113"/>
              <a:gd name="T4" fmla="*/ 56 w 111"/>
              <a:gd name="T5" fmla="*/ 112 h 113"/>
              <a:gd name="T6" fmla="*/ 110 w 111"/>
              <a:gd name="T7" fmla="*/ 55 h 113"/>
              <a:gd name="T8" fmla="*/ 53 w 111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3">
                <a:moveTo>
                  <a:pt x="53" y="0"/>
                </a:moveTo>
                <a:cubicBezTo>
                  <a:pt x="22" y="0"/>
                  <a:pt x="0" y="25"/>
                  <a:pt x="0" y="55"/>
                </a:cubicBezTo>
                <a:cubicBezTo>
                  <a:pt x="0" y="86"/>
                  <a:pt x="25" y="112"/>
                  <a:pt x="56" y="112"/>
                </a:cubicBezTo>
                <a:cubicBezTo>
                  <a:pt x="87" y="112"/>
                  <a:pt x="110" y="86"/>
                  <a:pt x="110" y="55"/>
                </a:cubicBezTo>
                <a:cubicBezTo>
                  <a:pt x="110" y="25"/>
                  <a:pt x="84" y="0"/>
                  <a:pt x="5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2" name="Freeform 240"/>
          <p:cNvSpPr>
            <a:spLocks noChangeArrowheads="1"/>
          </p:cNvSpPr>
          <p:nvPr/>
        </p:nvSpPr>
        <p:spPr bwMode="auto">
          <a:xfrm>
            <a:off x="4035186" y="1315961"/>
            <a:ext cx="70294" cy="70292"/>
          </a:xfrm>
          <a:custGeom>
            <a:avLst/>
            <a:gdLst>
              <a:gd name="T0" fmla="*/ 82 w 165"/>
              <a:gd name="T1" fmla="*/ 0 h 164"/>
              <a:gd name="T2" fmla="*/ 0 w 165"/>
              <a:gd name="T3" fmla="*/ 81 h 164"/>
              <a:gd name="T4" fmla="*/ 82 w 165"/>
              <a:gd name="T5" fmla="*/ 163 h 164"/>
              <a:gd name="T6" fmla="*/ 164 w 165"/>
              <a:gd name="T7" fmla="*/ 81 h 164"/>
              <a:gd name="T8" fmla="*/ 82 w 165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4">
                <a:moveTo>
                  <a:pt x="82" y="0"/>
                </a:moveTo>
                <a:cubicBezTo>
                  <a:pt x="37" y="0"/>
                  <a:pt x="0" y="37"/>
                  <a:pt x="0" y="81"/>
                </a:cubicBezTo>
                <a:cubicBezTo>
                  <a:pt x="0" y="126"/>
                  <a:pt x="37" y="163"/>
                  <a:pt x="82" y="163"/>
                </a:cubicBezTo>
                <a:cubicBezTo>
                  <a:pt x="127" y="163"/>
                  <a:pt x="164" y="126"/>
                  <a:pt x="164" y="81"/>
                </a:cubicBezTo>
                <a:cubicBezTo>
                  <a:pt x="161" y="34"/>
                  <a:pt x="125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3" name="Freeform 241"/>
          <p:cNvSpPr>
            <a:spLocks noChangeArrowheads="1"/>
          </p:cNvSpPr>
          <p:nvPr/>
        </p:nvSpPr>
        <p:spPr bwMode="auto">
          <a:xfrm>
            <a:off x="3807209" y="1312161"/>
            <a:ext cx="79792" cy="77892"/>
          </a:xfrm>
          <a:custGeom>
            <a:avLst/>
            <a:gdLst>
              <a:gd name="T0" fmla="*/ 90 w 184"/>
              <a:gd name="T1" fmla="*/ 0 h 181"/>
              <a:gd name="T2" fmla="*/ 0 w 184"/>
              <a:gd name="T3" fmla="*/ 89 h 181"/>
              <a:gd name="T4" fmla="*/ 93 w 184"/>
              <a:gd name="T5" fmla="*/ 180 h 181"/>
              <a:gd name="T6" fmla="*/ 183 w 184"/>
              <a:gd name="T7" fmla="*/ 86 h 181"/>
              <a:gd name="T8" fmla="*/ 90 w 184"/>
              <a:gd name="T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181">
                <a:moveTo>
                  <a:pt x="90" y="0"/>
                </a:moveTo>
                <a:cubicBezTo>
                  <a:pt x="39" y="0"/>
                  <a:pt x="0" y="42"/>
                  <a:pt x="0" y="89"/>
                </a:cubicBezTo>
                <a:cubicBezTo>
                  <a:pt x="0" y="140"/>
                  <a:pt x="42" y="180"/>
                  <a:pt x="93" y="180"/>
                </a:cubicBezTo>
                <a:cubicBezTo>
                  <a:pt x="144" y="180"/>
                  <a:pt x="183" y="137"/>
                  <a:pt x="183" y="86"/>
                </a:cubicBezTo>
                <a:cubicBezTo>
                  <a:pt x="181" y="39"/>
                  <a:pt x="138" y="0"/>
                  <a:pt x="9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4" name="Freeform 242"/>
          <p:cNvSpPr>
            <a:spLocks noChangeArrowheads="1"/>
          </p:cNvSpPr>
          <p:nvPr/>
        </p:nvSpPr>
        <p:spPr bwMode="auto">
          <a:xfrm>
            <a:off x="3594429" y="1327360"/>
            <a:ext cx="51296" cy="51294"/>
          </a:xfrm>
          <a:custGeom>
            <a:avLst/>
            <a:gdLst>
              <a:gd name="T0" fmla="*/ 58 w 119"/>
              <a:gd name="T1" fmla="*/ 0 h 118"/>
              <a:gd name="T2" fmla="*/ 0 w 119"/>
              <a:gd name="T3" fmla="*/ 58 h 118"/>
              <a:gd name="T4" fmla="*/ 58 w 119"/>
              <a:gd name="T5" fmla="*/ 117 h 118"/>
              <a:gd name="T6" fmla="*/ 118 w 119"/>
              <a:gd name="T7" fmla="*/ 58 h 118"/>
              <a:gd name="T8" fmla="*/ 58 w 119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118">
                <a:moveTo>
                  <a:pt x="58" y="0"/>
                </a:moveTo>
                <a:cubicBezTo>
                  <a:pt x="25" y="0"/>
                  <a:pt x="0" y="25"/>
                  <a:pt x="0" y="58"/>
                </a:cubicBezTo>
                <a:cubicBezTo>
                  <a:pt x="0" y="92"/>
                  <a:pt x="25" y="117"/>
                  <a:pt x="58" y="117"/>
                </a:cubicBezTo>
                <a:cubicBezTo>
                  <a:pt x="92" y="117"/>
                  <a:pt x="118" y="89"/>
                  <a:pt x="118" y="58"/>
                </a:cubicBezTo>
                <a:cubicBezTo>
                  <a:pt x="118" y="28"/>
                  <a:pt x="92" y="0"/>
                  <a:pt x="5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5" name="Freeform 243"/>
          <p:cNvSpPr>
            <a:spLocks noChangeArrowheads="1"/>
          </p:cNvSpPr>
          <p:nvPr/>
        </p:nvSpPr>
        <p:spPr bwMode="auto">
          <a:xfrm>
            <a:off x="3364553" y="1321660"/>
            <a:ext cx="64594" cy="62694"/>
          </a:xfrm>
          <a:custGeom>
            <a:avLst/>
            <a:gdLst>
              <a:gd name="T0" fmla="*/ 73 w 148"/>
              <a:gd name="T1" fmla="*/ 0 h 147"/>
              <a:gd name="T2" fmla="*/ 0 w 148"/>
              <a:gd name="T3" fmla="*/ 73 h 147"/>
              <a:gd name="T4" fmla="*/ 73 w 148"/>
              <a:gd name="T5" fmla="*/ 146 h 147"/>
              <a:gd name="T6" fmla="*/ 147 w 148"/>
              <a:gd name="T7" fmla="*/ 73 h 147"/>
              <a:gd name="T8" fmla="*/ 73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73" y="0"/>
                </a:moveTo>
                <a:cubicBezTo>
                  <a:pt x="31" y="0"/>
                  <a:pt x="0" y="34"/>
                  <a:pt x="0" y="73"/>
                </a:cubicBezTo>
                <a:cubicBezTo>
                  <a:pt x="0" y="113"/>
                  <a:pt x="34" y="146"/>
                  <a:pt x="73" y="146"/>
                </a:cubicBezTo>
                <a:cubicBezTo>
                  <a:pt x="113" y="146"/>
                  <a:pt x="147" y="113"/>
                  <a:pt x="147" y="73"/>
                </a:cubicBezTo>
                <a:cubicBezTo>
                  <a:pt x="147" y="34"/>
                  <a:pt x="113" y="0"/>
                  <a:pt x="7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" name="Freeform 244"/>
          <p:cNvSpPr>
            <a:spLocks noChangeArrowheads="1"/>
          </p:cNvSpPr>
          <p:nvPr/>
        </p:nvSpPr>
        <p:spPr bwMode="auto">
          <a:xfrm>
            <a:off x="3134675" y="1319760"/>
            <a:ext cx="70294" cy="70292"/>
          </a:xfrm>
          <a:custGeom>
            <a:avLst/>
            <a:gdLst>
              <a:gd name="T0" fmla="*/ 82 w 165"/>
              <a:gd name="T1" fmla="*/ 0 h 164"/>
              <a:gd name="T2" fmla="*/ 0 w 165"/>
              <a:gd name="T3" fmla="*/ 81 h 164"/>
              <a:gd name="T4" fmla="*/ 82 w 165"/>
              <a:gd name="T5" fmla="*/ 163 h 164"/>
              <a:gd name="T6" fmla="*/ 164 w 165"/>
              <a:gd name="T7" fmla="*/ 81 h 164"/>
              <a:gd name="T8" fmla="*/ 82 w 165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4">
                <a:moveTo>
                  <a:pt x="82" y="0"/>
                </a:moveTo>
                <a:cubicBezTo>
                  <a:pt x="37" y="0"/>
                  <a:pt x="0" y="37"/>
                  <a:pt x="0" y="81"/>
                </a:cubicBezTo>
                <a:cubicBezTo>
                  <a:pt x="0" y="126"/>
                  <a:pt x="37" y="163"/>
                  <a:pt x="82" y="163"/>
                </a:cubicBezTo>
                <a:cubicBezTo>
                  <a:pt x="127" y="163"/>
                  <a:pt x="164" y="126"/>
                  <a:pt x="164" y="81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" name="Freeform 245"/>
          <p:cNvSpPr>
            <a:spLocks noChangeArrowheads="1"/>
          </p:cNvSpPr>
          <p:nvPr/>
        </p:nvSpPr>
        <p:spPr bwMode="auto">
          <a:xfrm>
            <a:off x="2897199" y="1308362"/>
            <a:ext cx="96890" cy="96890"/>
          </a:xfrm>
          <a:custGeom>
            <a:avLst/>
            <a:gdLst>
              <a:gd name="T0" fmla="*/ 113 w 227"/>
              <a:gd name="T1" fmla="*/ 0 h 225"/>
              <a:gd name="T2" fmla="*/ 0 w 227"/>
              <a:gd name="T3" fmla="*/ 112 h 225"/>
              <a:gd name="T4" fmla="*/ 113 w 227"/>
              <a:gd name="T5" fmla="*/ 224 h 225"/>
              <a:gd name="T6" fmla="*/ 226 w 227"/>
              <a:gd name="T7" fmla="*/ 112 h 225"/>
              <a:gd name="T8" fmla="*/ 113 w 227"/>
              <a:gd name="T9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5">
                <a:moveTo>
                  <a:pt x="113" y="0"/>
                </a:moveTo>
                <a:cubicBezTo>
                  <a:pt x="51" y="0"/>
                  <a:pt x="0" y="50"/>
                  <a:pt x="0" y="112"/>
                </a:cubicBezTo>
                <a:cubicBezTo>
                  <a:pt x="0" y="175"/>
                  <a:pt x="51" y="224"/>
                  <a:pt x="113" y="224"/>
                </a:cubicBezTo>
                <a:cubicBezTo>
                  <a:pt x="175" y="224"/>
                  <a:pt x="226" y="174"/>
                  <a:pt x="226" y="112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" name="Freeform 246"/>
          <p:cNvSpPr>
            <a:spLocks noChangeArrowheads="1"/>
          </p:cNvSpPr>
          <p:nvPr/>
        </p:nvSpPr>
        <p:spPr bwMode="auto">
          <a:xfrm>
            <a:off x="2669221" y="1304562"/>
            <a:ext cx="106390" cy="104489"/>
          </a:xfrm>
          <a:custGeom>
            <a:avLst/>
            <a:gdLst>
              <a:gd name="T0" fmla="*/ 121 w 246"/>
              <a:gd name="T1" fmla="*/ 0 h 243"/>
              <a:gd name="T2" fmla="*/ 0 w 246"/>
              <a:gd name="T3" fmla="*/ 120 h 243"/>
              <a:gd name="T4" fmla="*/ 124 w 246"/>
              <a:gd name="T5" fmla="*/ 242 h 243"/>
              <a:gd name="T6" fmla="*/ 245 w 246"/>
              <a:gd name="T7" fmla="*/ 120 h 243"/>
              <a:gd name="T8" fmla="*/ 121 w 246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" h="243">
                <a:moveTo>
                  <a:pt x="121" y="0"/>
                </a:moveTo>
                <a:cubicBezTo>
                  <a:pt x="53" y="0"/>
                  <a:pt x="0" y="56"/>
                  <a:pt x="0" y="120"/>
                </a:cubicBezTo>
                <a:cubicBezTo>
                  <a:pt x="0" y="188"/>
                  <a:pt x="56" y="242"/>
                  <a:pt x="124" y="242"/>
                </a:cubicBezTo>
                <a:cubicBezTo>
                  <a:pt x="192" y="242"/>
                  <a:pt x="245" y="185"/>
                  <a:pt x="245" y="120"/>
                </a:cubicBezTo>
                <a:cubicBezTo>
                  <a:pt x="242" y="54"/>
                  <a:pt x="186" y="0"/>
                  <a:pt x="12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" name="Freeform 247"/>
          <p:cNvSpPr>
            <a:spLocks noChangeArrowheads="1"/>
          </p:cNvSpPr>
          <p:nvPr/>
        </p:nvSpPr>
        <p:spPr bwMode="auto">
          <a:xfrm>
            <a:off x="2437444" y="1302661"/>
            <a:ext cx="112088" cy="112090"/>
          </a:xfrm>
          <a:custGeom>
            <a:avLst/>
            <a:gdLst>
              <a:gd name="T0" fmla="*/ 130 w 261"/>
              <a:gd name="T1" fmla="*/ 2 h 262"/>
              <a:gd name="T2" fmla="*/ 0 w 261"/>
              <a:gd name="T3" fmla="*/ 131 h 262"/>
              <a:gd name="T4" fmla="*/ 130 w 261"/>
              <a:gd name="T5" fmla="*/ 261 h 262"/>
              <a:gd name="T6" fmla="*/ 260 w 261"/>
              <a:gd name="T7" fmla="*/ 131 h 262"/>
              <a:gd name="T8" fmla="*/ 130 w 261"/>
              <a:gd name="T9" fmla="*/ 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2">
                <a:moveTo>
                  <a:pt x="130" y="2"/>
                </a:moveTo>
                <a:cubicBezTo>
                  <a:pt x="60" y="2"/>
                  <a:pt x="0" y="61"/>
                  <a:pt x="0" y="131"/>
                </a:cubicBezTo>
                <a:cubicBezTo>
                  <a:pt x="0" y="202"/>
                  <a:pt x="60" y="261"/>
                  <a:pt x="130" y="261"/>
                </a:cubicBezTo>
                <a:cubicBezTo>
                  <a:pt x="203" y="261"/>
                  <a:pt x="260" y="202"/>
                  <a:pt x="260" y="131"/>
                </a:cubicBezTo>
                <a:cubicBezTo>
                  <a:pt x="260" y="59"/>
                  <a:pt x="203" y="0"/>
                  <a:pt x="130" y="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" name="Freeform 248"/>
          <p:cNvSpPr>
            <a:spLocks noChangeArrowheads="1"/>
          </p:cNvSpPr>
          <p:nvPr/>
        </p:nvSpPr>
        <p:spPr bwMode="auto">
          <a:xfrm>
            <a:off x="2215165" y="1306461"/>
            <a:ext cx="106390" cy="106390"/>
          </a:xfrm>
          <a:custGeom>
            <a:avLst/>
            <a:gdLst>
              <a:gd name="T0" fmla="*/ 124 w 249"/>
              <a:gd name="T1" fmla="*/ 0 h 248"/>
              <a:gd name="T2" fmla="*/ 0 w 249"/>
              <a:gd name="T3" fmla="*/ 123 h 248"/>
              <a:gd name="T4" fmla="*/ 124 w 249"/>
              <a:gd name="T5" fmla="*/ 247 h 248"/>
              <a:gd name="T6" fmla="*/ 245 w 249"/>
              <a:gd name="T7" fmla="*/ 123 h 248"/>
              <a:gd name="T8" fmla="*/ 124 w 249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48">
                <a:moveTo>
                  <a:pt x="124" y="0"/>
                </a:moveTo>
                <a:cubicBezTo>
                  <a:pt x="56" y="0"/>
                  <a:pt x="0" y="56"/>
                  <a:pt x="0" y="123"/>
                </a:cubicBezTo>
                <a:cubicBezTo>
                  <a:pt x="0" y="191"/>
                  <a:pt x="56" y="247"/>
                  <a:pt x="124" y="247"/>
                </a:cubicBezTo>
                <a:cubicBezTo>
                  <a:pt x="192" y="247"/>
                  <a:pt x="245" y="191"/>
                  <a:pt x="245" y="123"/>
                </a:cubicBezTo>
                <a:cubicBezTo>
                  <a:pt x="248" y="53"/>
                  <a:pt x="192" y="0"/>
                  <a:pt x="12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" name="Freeform 249"/>
          <p:cNvSpPr>
            <a:spLocks noChangeArrowheads="1"/>
          </p:cNvSpPr>
          <p:nvPr/>
        </p:nvSpPr>
        <p:spPr bwMode="auto">
          <a:xfrm>
            <a:off x="1985288" y="1302661"/>
            <a:ext cx="117788" cy="115889"/>
          </a:xfrm>
          <a:custGeom>
            <a:avLst/>
            <a:gdLst>
              <a:gd name="T0" fmla="*/ 136 w 275"/>
              <a:gd name="T1" fmla="*/ 0 h 271"/>
              <a:gd name="T2" fmla="*/ 3 w 275"/>
              <a:gd name="T3" fmla="*/ 135 h 271"/>
              <a:gd name="T4" fmla="*/ 139 w 275"/>
              <a:gd name="T5" fmla="*/ 270 h 271"/>
              <a:gd name="T6" fmla="*/ 274 w 275"/>
              <a:gd name="T7" fmla="*/ 135 h 271"/>
              <a:gd name="T8" fmla="*/ 136 w 275"/>
              <a:gd name="T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1">
                <a:moveTo>
                  <a:pt x="136" y="0"/>
                </a:moveTo>
                <a:cubicBezTo>
                  <a:pt x="62" y="0"/>
                  <a:pt x="0" y="62"/>
                  <a:pt x="3" y="135"/>
                </a:cubicBezTo>
                <a:cubicBezTo>
                  <a:pt x="3" y="208"/>
                  <a:pt x="65" y="270"/>
                  <a:pt x="139" y="270"/>
                </a:cubicBezTo>
                <a:cubicBezTo>
                  <a:pt x="212" y="270"/>
                  <a:pt x="274" y="208"/>
                  <a:pt x="274" y="135"/>
                </a:cubicBezTo>
                <a:cubicBezTo>
                  <a:pt x="271" y="60"/>
                  <a:pt x="209" y="0"/>
                  <a:pt x="136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2" name="Freeform 250"/>
          <p:cNvSpPr>
            <a:spLocks noChangeArrowheads="1"/>
          </p:cNvSpPr>
          <p:nvPr/>
        </p:nvSpPr>
        <p:spPr bwMode="auto">
          <a:xfrm>
            <a:off x="1749711" y="1291263"/>
            <a:ext cx="140586" cy="138687"/>
          </a:xfrm>
          <a:custGeom>
            <a:avLst/>
            <a:gdLst>
              <a:gd name="T0" fmla="*/ 161 w 326"/>
              <a:gd name="T1" fmla="*/ 0 h 324"/>
              <a:gd name="T2" fmla="*/ 0 w 326"/>
              <a:gd name="T3" fmla="*/ 163 h 324"/>
              <a:gd name="T4" fmla="*/ 164 w 326"/>
              <a:gd name="T5" fmla="*/ 323 h 324"/>
              <a:gd name="T6" fmla="*/ 325 w 326"/>
              <a:gd name="T7" fmla="*/ 160 h 324"/>
              <a:gd name="T8" fmla="*/ 161 w 326"/>
              <a:gd name="T9" fmla="*/ 0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324">
                <a:moveTo>
                  <a:pt x="161" y="0"/>
                </a:moveTo>
                <a:cubicBezTo>
                  <a:pt x="71" y="0"/>
                  <a:pt x="0" y="73"/>
                  <a:pt x="0" y="163"/>
                </a:cubicBezTo>
                <a:cubicBezTo>
                  <a:pt x="0" y="253"/>
                  <a:pt x="73" y="323"/>
                  <a:pt x="164" y="323"/>
                </a:cubicBezTo>
                <a:cubicBezTo>
                  <a:pt x="254" y="323"/>
                  <a:pt x="325" y="250"/>
                  <a:pt x="325" y="160"/>
                </a:cubicBezTo>
                <a:cubicBezTo>
                  <a:pt x="325" y="70"/>
                  <a:pt x="251" y="0"/>
                  <a:pt x="16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3" name="Freeform 251"/>
          <p:cNvSpPr>
            <a:spLocks noChangeArrowheads="1"/>
          </p:cNvSpPr>
          <p:nvPr/>
        </p:nvSpPr>
        <p:spPr bwMode="auto">
          <a:xfrm>
            <a:off x="1519834" y="1289363"/>
            <a:ext cx="148185" cy="146285"/>
          </a:xfrm>
          <a:custGeom>
            <a:avLst/>
            <a:gdLst>
              <a:gd name="T0" fmla="*/ 169 w 342"/>
              <a:gd name="T1" fmla="*/ 0 h 339"/>
              <a:gd name="T2" fmla="*/ 0 w 342"/>
              <a:gd name="T3" fmla="*/ 169 h 339"/>
              <a:gd name="T4" fmla="*/ 169 w 342"/>
              <a:gd name="T5" fmla="*/ 338 h 339"/>
              <a:gd name="T6" fmla="*/ 338 w 342"/>
              <a:gd name="T7" fmla="*/ 166 h 339"/>
              <a:gd name="T8" fmla="*/ 169 w 342"/>
              <a:gd name="T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9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63"/>
                  <a:pt x="76" y="338"/>
                  <a:pt x="169" y="338"/>
                </a:cubicBezTo>
                <a:cubicBezTo>
                  <a:pt x="262" y="338"/>
                  <a:pt x="338" y="262"/>
                  <a:pt x="338" y="166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" name="Freeform 252"/>
          <p:cNvSpPr>
            <a:spLocks noChangeArrowheads="1"/>
          </p:cNvSpPr>
          <p:nvPr/>
        </p:nvSpPr>
        <p:spPr bwMode="auto">
          <a:xfrm>
            <a:off x="1293756" y="1287463"/>
            <a:ext cx="151985" cy="151985"/>
          </a:xfrm>
          <a:custGeom>
            <a:avLst/>
            <a:gdLst>
              <a:gd name="T0" fmla="*/ 172 w 351"/>
              <a:gd name="T1" fmla="*/ 3 h 353"/>
              <a:gd name="T2" fmla="*/ 0 w 351"/>
              <a:gd name="T3" fmla="*/ 177 h 353"/>
              <a:gd name="T4" fmla="*/ 175 w 351"/>
              <a:gd name="T5" fmla="*/ 349 h 353"/>
              <a:gd name="T6" fmla="*/ 347 w 351"/>
              <a:gd name="T7" fmla="*/ 174 h 353"/>
              <a:gd name="T8" fmla="*/ 172 w 351"/>
              <a:gd name="T9" fmla="*/ 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353">
                <a:moveTo>
                  <a:pt x="172" y="3"/>
                </a:moveTo>
                <a:cubicBezTo>
                  <a:pt x="76" y="3"/>
                  <a:pt x="0" y="82"/>
                  <a:pt x="0" y="177"/>
                </a:cubicBezTo>
                <a:cubicBezTo>
                  <a:pt x="0" y="273"/>
                  <a:pt x="79" y="352"/>
                  <a:pt x="175" y="349"/>
                </a:cubicBezTo>
                <a:cubicBezTo>
                  <a:pt x="271" y="349"/>
                  <a:pt x="350" y="270"/>
                  <a:pt x="347" y="174"/>
                </a:cubicBezTo>
                <a:cubicBezTo>
                  <a:pt x="347" y="79"/>
                  <a:pt x="268" y="0"/>
                  <a:pt x="172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5" name="Freeform 253"/>
          <p:cNvSpPr>
            <a:spLocks noChangeArrowheads="1"/>
          </p:cNvSpPr>
          <p:nvPr/>
        </p:nvSpPr>
        <p:spPr bwMode="auto">
          <a:xfrm>
            <a:off x="1080977" y="1302661"/>
            <a:ext cx="127287" cy="125388"/>
          </a:xfrm>
          <a:custGeom>
            <a:avLst/>
            <a:gdLst>
              <a:gd name="T0" fmla="*/ 147 w 294"/>
              <a:gd name="T1" fmla="*/ 0 h 293"/>
              <a:gd name="T2" fmla="*/ 0 w 294"/>
              <a:gd name="T3" fmla="*/ 145 h 293"/>
              <a:gd name="T4" fmla="*/ 147 w 294"/>
              <a:gd name="T5" fmla="*/ 292 h 293"/>
              <a:gd name="T6" fmla="*/ 293 w 294"/>
              <a:gd name="T7" fmla="*/ 145 h 293"/>
              <a:gd name="T8" fmla="*/ 147 w 294"/>
              <a:gd name="T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3">
                <a:moveTo>
                  <a:pt x="147" y="0"/>
                </a:moveTo>
                <a:cubicBezTo>
                  <a:pt x="65" y="0"/>
                  <a:pt x="0" y="64"/>
                  <a:pt x="0" y="145"/>
                </a:cubicBezTo>
                <a:cubicBezTo>
                  <a:pt x="0" y="227"/>
                  <a:pt x="65" y="292"/>
                  <a:pt x="147" y="292"/>
                </a:cubicBezTo>
                <a:cubicBezTo>
                  <a:pt x="229" y="292"/>
                  <a:pt x="293" y="227"/>
                  <a:pt x="293" y="145"/>
                </a:cubicBezTo>
                <a:cubicBezTo>
                  <a:pt x="293" y="64"/>
                  <a:pt x="229" y="0"/>
                  <a:pt x="14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" name="Freeform 254"/>
          <p:cNvSpPr>
            <a:spLocks noChangeArrowheads="1"/>
          </p:cNvSpPr>
          <p:nvPr/>
        </p:nvSpPr>
        <p:spPr bwMode="auto">
          <a:xfrm>
            <a:off x="845400" y="1291263"/>
            <a:ext cx="148185" cy="146286"/>
          </a:xfrm>
          <a:custGeom>
            <a:avLst/>
            <a:gdLst>
              <a:gd name="T0" fmla="*/ 170 w 346"/>
              <a:gd name="T1" fmla="*/ 0 h 341"/>
              <a:gd name="T2" fmla="*/ 0 w 346"/>
              <a:gd name="T3" fmla="*/ 171 h 341"/>
              <a:gd name="T4" fmla="*/ 172 w 346"/>
              <a:gd name="T5" fmla="*/ 340 h 341"/>
              <a:gd name="T6" fmla="*/ 342 w 346"/>
              <a:gd name="T7" fmla="*/ 168 h 341"/>
              <a:gd name="T8" fmla="*/ 170 w 346"/>
              <a:gd name="T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1">
                <a:moveTo>
                  <a:pt x="170" y="0"/>
                </a:moveTo>
                <a:cubicBezTo>
                  <a:pt x="76" y="0"/>
                  <a:pt x="0" y="79"/>
                  <a:pt x="0" y="171"/>
                </a:cubicBezTo>
                <a:cubicBezTo>
                  <a:pt x="0" y="267"/>
                  <a:pt x="76" y="340"/>
                  <a:pt x="172" y="340"/>
                </a:cubicBezTo>
                <a:cubicBezTo>
                  <a:pt x="268" y="340"/>
                  <a:pt x="345" y="264"/>
                  <a:pt x="342" y="168"/>
                </a:cubicBezTo>
                <a:cubicBezTo>
                  <a:pt x="342" y="76"/>
                  <a:pt x="263" y="0"/>
                  <a:pt x="17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7" name="Freeform 255"/>
          <p:cNvSpPr>
            <a:spLocks noChangeArrowheads="1"/>
          </p:cNvSpPr>
          <p:nvPr/>
        </p:nvSpPr>
        <p:spPr bwMode="auto">
          <a:xfrm>
            <a:off x="621222" y="1295062"/>
            <a:ext cx="144386" cy="146286"/>
          </a:xfrm>
          <a:custGeom>
            <a:avLst/>
            <a:gdLst>
              <a:gd name="T0" fmla="*/ 167 w 337"/>
              <a:gd name="T1" fmla="*/ 0 h 338"/>
              <a:gd name="T2" fmla="*/ 0 w 337"/>
              <a:gd name="T3" fmla="*/ 168 h 338"/>
              <a:gd name="T4" fmla="*/ 169 w 337"/>
              <a:gd name="T5" fmla="*/ 334 h 338"/>
              <a:gd name="T6" fmla="*/ 336 w 337"/>
              <a:gd name="T7" fmla="*/ 165 h 338"/>
              <a:gd name="T8" fmla="*/ 167 w 337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8">
                <a:moveTo>
                  <a:pt x="167" y="0"/>
                </a:moveTo>
                <a:cubicBezTo>
                  <a:pt x="73" y="0"/>
                  <a:pt x="0" y="76"/>
                  <a:pt x="0" y="168"/>
                </a:cubicBezTo>
                <a:cubicBezTo>
                  <a:pt x="0" y="261"/>
                  <a:pt x="76" y="337"/>
                  <a:pt x="169" y="334"/>
                </a:cubicBezTo>
                <a:cubicBezTo>
                  <a:pt x="262" y="334"/>
                  <a:pt x="336" y="258"/>
                  <a:pt x="336" y="165"/>
                </a:cubicBezTo>
                <a:cubicBezTo>
                  <a:pt x="333" y="76"/>
                  <a:pt x="257" y="0"/>
                  <a:pt x="16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8" name="Freeform 256"/>
          <p:cNvSpPr>
            <a:spLocks noChangeArrowheads="1"/>
          </p:cNvSpPr>
          <p:nvPr/>
        </p:nvSpPr>
        <p:spPr bwMode="auto">
          <a:xfrm>
            <a:off x="406543" y="1306461"/>
            <a:ext cx="123488" cy="123488"/>
          </a:xfrm>
          <a:custGeom>
            <a:avLst/>
            <a:gdLst>
              <a:gd name="T0" fmla="*/ 142 w 287"/>
              <a:gd name="T1" fmla="*/ 3 h 288"/>
              <a:gd name="T2" fmla="*/ 0 w 287"/>
              <a:gd name="T3" fmla="*/ 146 h 288"/>
              <a:gd name="T4" fmla="*/ 144 w 287"/>
              <a:gd name="T5" fmla="*/ 287 h 288"/>
              <a:gd name="T6" fmla="*/ 286 w 287"/>
              <a:gd name="T7" fmla="*/ 143 h 288"/>
              <a:gd name="T8" fmla="*/ 142 w 287"/>
              <a:gd name="T9" fmla="*/ 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8">
                <a:moveTo>
                  <a:pt x="142" y="3"/>
                </a:moveTo>
                <a:cubicBezTo>
                  <a:pt x="63" y="3"/>
                  <a:pt x="0" y="68"/>
                  <a:pt x="0" y="146"/>
                </a:cubicBezTo>
                <a:cubicBezTo>
                  <a:pt x="0" y="225"/>
                  <a:pt x="65" y="287"/>
                  <a:pt x="144" y="287"/>
                </a:cubicBezTo>
                <a:cubicBezTo>
                  <a:pt x="223" y="287"/>
                  <a:pt x="286" y="222"/>
                  <a:pt x="286" y="143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9" name="Freeform 257"/>
          <p:cNvSpPr>
            <a:spLocks noChangeArrowheads="1"/>
          </p:cNvSpPr>
          <p:nvPr/>
        </p:nvSpPr>
        <p:spPr bwMode="auto">
          <a:xfrm>
            <a:off x="195664" y="1321660"/>
            <a:ext cx="94991" cy="94991"/>
          </a:xfrm>
          <a:custGeom>
            <a:avLst/>
            <a:gdLst>
              <a:gd name="T0" fmla="*/ 111 w 222"/>
              <a:gd name="T1" fmla="*/ 0 h 221"/>
              <a:gd name="T2" fmla="*/ 0 w 222"/>
              <a:gd name="T3" fmla="*/ 110 h 221"/>
              <a:gd name="T4" fmla="*/ 111 w 222"/>
              <a:gd name="T5" fmla="*/ 220 h 221"/>
              <a:gd name="T6" fmla="*/ 221 w 222"/>
              <a:gd name="T7" fmla="*/ 110 h 221"/>
              <a:gd name="T8" fmla="*/ 111 w 222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11" y="0"/>
                </a:moveTo>
                <a:cubicBezTo>
                  <a:pt x="48" y="0"/>
                  <a:pt x="0" y="50"/>
                  <a:pt x="0" y="110"/>
                </a:cubicBezTo>
                <a:cubicBezTo>
                  <a:pt x="0" y="172"/>
                  <a:pt x="51" y="220"/>
                  <a:pt x="111" y="220"/>
                </a:cubicBezTo>
                <a:cubicBezTo>
                  <a:pt x="170" y="220"/>
                  <a:pt x="221" y="169"/>
                  <a:pt x="221" y="110"/>
                </a:cubicBezTo>
                <a:cubicBezTo>
                  <a:pt x="221" y="47"/>
                  <a:pt x="173" y="0"/>
                  <a:pt x="11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0" name="Freeform 258"/>
          <p:cNvSpPr>
            <a:spLocks noChangeArrowheads="1"/>
          </p:cNvSpPr>
          <p:nvPr/>
        </p:nvSpPr>
        <p:spPr bwMode="auto">
          <a:xfrm>
            <a:off x="-20914" y="1333058"/>
            <a:ext cx="75993" cy="75993"/>
          </a:xfrm>
          <a:custGeom>
            <a:avLst/>
            <a:gdLst>
              <a:gd name="T0" fmla="*/ 87 w 176"/>
              <a:gd name="T1" fmla="*/ 0 h 175"/>
              <a:gd name="T2" fmla="*/ 0 w 176"/>
              <a:gd name="T3" fmla="*/ 86 h 175"/>
              <a:gd name="T4" fmla="*/ 87 w 176"/>
              <a:gd name="T5" fmla="*/ 174 h 175"/>
              <a:gd name="T6" fmla="*/ 172 w 176"/>
              <a:gd name="T7" fmla="*/ 86 h 175"/>
              <a:gd name="T8" fmla="*/ 87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7" y="0"/>
                </a:moveTo>
                <a:cubicBezTo>
                  <a:pt x="39" y="0"/>
                  <a:pt x="0" y="38"/>
                  <a:pt x="0" y="86"/>
                </a:cubicBezTo>
                <a:cubicBezTo>
                  <a:pt x="0" y="134"/>
                  <a:pt x="39" y="174"/>
                  <a:pt x="87" y="174"/>
                </a:cubicBezTo>
                <a:cubicBezTo>
                  <a:pt x="135" y="174"/>
                  <a:pt x="175" y="134"/>
                  <a:pt x="172" y="86"/>
                </a:cubicBezTo>
                <a:cubicBezTo>
                  <a:pt x="175" y="38"/>
                  <a:pt x="135" y="0"/>
                  <a:pt x="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1" name="Freeform 259"/>
          <p:cNvSpPr>
            <a:spLocks noChangeArrowheads="1"/>
          </p:cNvSpPr>
          <p:nvPr/>
        </p:nvSpPr>
        <p:spPr bwMode="auto">
          <a:xfrm>
            <a:off x="7200275" y="1087983"/>
            <a:ext cx="45596" cy="45596"/>
          </a:xfrm>
          <a:custGeom>
            <a:avLst/>
            <a:gdLst>
              <a:gd name="T0" fmla="*/ 51 w 106"/>
              <a:gd name="T1" fmla="*/ 0 h 105"/>
              <a:gd name="T2" fmla="*/ 0 w 106"/>
              <a:gd name="T3" fmla="*/ 53 h 105"/>
              <a:gd name="T4" fmla="*/ 54 w 106"/>
              <a:gd name="T5" fmla="*/ 104 h 105"/>
              <a:gd name="T6" fmla="*/ 105 w 106"/>
              <a:gd name="T7" fmla="*/ 51 h 105"/>
              <a:gd name="T8" fmla="*/ 51 w 106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4" y="104"/>
                </a:cubicBezTo>
                <a:cubicBezTo>
                  <a:pt x="82" y="104"/>
                  <a:pt x="105" y="82"/>
                  <a:pt x="105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" name="Freeform 260"/>
          <p:cNvSpPr>
            <a:spLocks noChangeArrowheads="1"/>
          </p:cNvSpPr>
          <p:nvPr/>
        </p:nvSpPr>
        <p:spPr bwMode="auto">
          <a:xfrm>
            <a:off x="6974198" y="1089882"/>
            <a:ext cx="45596" cy="45596"/>
          </a:xfrm>
          <a:custGeom>
            <a:avLst/>
            <a:gdLst>
              <a:gd name="T0" fmla="*/ 50 w 108"/>
              <a:gd name="T1" fmla="*/ 0 h 105"/>
              <a:gd name="T2" fmla="*/ 0 w 108"/>
              <a:gd name="T3" fmla="*/ 53 h 105"/>
              <a:gd name="T4" fmla="*/ 53 w 108"/>
              <a:gd name="T5" fmla="*/ 104 h 105"/>
              <a:gd name="T6" fmla="*/ 107 w 108"/>
              <a:gd name="T7" fmla="*/ 50 h 105"/>
              <a:gd name="T8" fmla="*/ 50 w 108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5">
                <a:moveTo>
                  <a:pt x="50" y="0"/>
                </a:moveTo>
                <a:cubicBezTo>
                  <a:pt x="22" y="0"/>
                  <a:pt x="0" y="22"/>
                  <a:pt x="0" y="53"/>
                </a:cubicBezTo>
                <a:cubicBezTo>
                  <a:pt x="0" y="81"/>
                  <a:pt x="22" y="104"/>
                  <a:pt x="53" y="104"/>
                </a:cubicBezTo>
                <a:cubicBezTo>
                  <a:pt x="81" y="104"/>
                  <a:pt x="107" y="81"/>
                  <a:pt x="107" y="50"/>
                </a:cubicBezTo>
                <a:cubicBezTo>
                  <a:pt x="104" y="22"/>
                  <a:pt x="81" y="0"/>
                  <a:pt x="5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3" name="Freeform 261"/>
          <p:cNvSpPr>
            <a:spLocks noChangeArrowheads="1"/>
          </p:cNvSpPr>
          <p:nvPr/>
        </p:nvSpPr>
        <p:spPr bwMode="auto">
          <a:xfrm>
            <a:off x="6740520" y="1082283"/>
            <a:ext cx="64594" cy="62694"/>
          </a:xfrm>
          <a:custGeom>
            <a:avLst/>
            <a:gdLst>
              <a:gd name="T0" fmla="*/ 73 w 150"/>
              <a:gd name="T1" fmla="*/ 0 h 147"/>
              <a:gd name="T2" fmla="*/ 3 w 150"/>
              <a:gd name="T3" fmla="*/ 73 h 147"/>
              <a:gd name="T4" fmla="*/ 76 w 150"/>
              <a:gd name="T5" fmla="*/ 146 h 147"/>
              <a:gd name="T6" fmla="*/ 149 w 150"/>
              <a:gd name="T7" fmla="*/ 73 h 147"/>
              <a:gd name="T8" fmla="*/ 73 w 150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7">
                <a:moveTo>
                  <a:pt x="73" y="0"/>
                </a:moveTo>
                <a:cubicBezTo>
                  <a:pt x="34" y="0"/>
                  <a:pt x="0" y="34"/>
                  <a:pt x="3" y="73"/>
                </a:cubicBezTo>
                <a:cubicBezTo>
                  <a:pt x="3" y="113"/>
                  <a:pt x="34" y="146"/>
                  <a:pt x="76" y="146"/>
                </a:cubicBezTo>
                <a:cubicBezTo>
                  <a:pt x="116" y="146"/>
                  <a:pt x="149" y="113"/>
                  <a:pt x="149" y="73"/>
                </a:cubicBezTo>
                <a:cubicBezTo>
                  <a:pt x="147" y="31"/>
                  <a:pt x="113" y="0"/>
                  <a:pt x="7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4" name="Freeform 262"/>
          <p:cNvSpPr>
            <a:spLocks noChangeArrowheads="1"/>
          </p:cNvSpPr>
          <p:nvPr/>
        </p:nvSpPr>
        <p:spPr bwMode="auto">
          <a:xfrm>
            <a:off x="6542939" y="1110781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9 h 18"/>
              <a:gd name="T4" fmla="*/ 8 w 18"/>
              <a:gd name="T5" fmla="*/ 17 h 18"/>
              <a:gd name="T6" fmla="*/ 17 w 18"/>
              <a:gd name="T7" fmla="*/ 9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5" y="0"/>
                  <a:pt x="0" y="3"/>
                  <a:pt x="0" y="9"/>
                </a:cubicBezTo>
                <a:cubicBezTo>
                  <a:pt x="0" y="15"/>
                  <a:pt x="2" y="17"/>
                  <a:pt x="8" y="17"/>
                </a:cubicBezTo>
                <a:cubicBezTo>
                  <a:pt x="11" y="17"/>
                  <a:pt x="17" y="15"/>
                  <a:pt x="17" y="9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5" name="Freeform 263"/>
          <p:cNvSpPr>
            <a:spLocks noChangeArrowheads="1"/>
          </p:cNvSpPr>
          <p:nvPr/>
        </p:nvSpPr>
        <p:spPr bwMode="auto">
          <a:xfrm>
            <a:off x="6320662" y="1114581"/>
            <a:ext cx="1899" cy="1899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" name="Freeform 264"/>
          <p:cNvSpPr>
            <a:spLocks noChangeArrowheads="1"/>
          </p:cNvSpPr>
          <p:nvPr/>
        </p:nvSpPr>
        <p:spPr bwMode="auto">
          <a:xfrm>
            <a:off x="6094584" y="1116480"/>
            <a:ext cx="1900" cy="1900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0" y="0"/>
                  <a:pt x="0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" name="Freeform 265"/>
          <p:cNvSpPr>
            <a:spLocks noChangeArrowheads="1"/>
          </p:cNvSpPr>
          <p:nvPr/>
        </p:nvSpPr>
        <p:spPr bwMode="auto">
          <a:xfrm>
            <a:off x="5864707" y="1110781"/>
            <a:ext cx="13298" cy="13298"/>
          </a:xfrm>
          <a:custGeom>
            <a:avLst/>
            <a:gdLst>
              <a:gd name="T0" fmla="*/ 14 w 32"/>
              <a:gd name="T1" fmla="*/ 0 h 30"/>
              <a:gd name="T2" fmla="*/ 0 w 32"/>
              <a:gd name="T3" fmla="*/ 15 h 30"/>
              <a:gd name="T4" fmla="*/ 14 w 32"/>
              <a:gd name="T5" fmla="*/ 29 h 30"/>
              <a:gd name="T6" fmla="*/ 28 w 32"/>
              <a:gd name="T7" fmla="*/ 15 h 30"/>
              <a:gd name="T8" fmla="*/ 14 w 3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0">
                <a:moveTo>
                  <a:pt x="14" y="0"/>
                </a:moveTo>
                <a:cubicBezTo>
                  <a:pt x="6" y="0"/>
                  <a:pt x="0" y="6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3" y="29"/>
                  <a:pt x="28" y="23"/>
                  <a:pt x="28" y="15"/>
                </a:cubicBezTo>
                <a:cubicBezTo>
                  <a:pt x="31" y="6"/>
                  <a:pt x="23" y="0"/>
                  <a:pt x="1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8" name="Freeform 266"/>
          <p:cNvSpPr>
            <a:spLocks noChangeArrowheads="1"/>
          </p:cNvSpPr>
          <p:nvPr/>
        </p:nvSpPr>
        <p:spPr bwMode="auto">
          <a:xfrm>
            <a:off x="5632930" y="1105081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" name="Freeform 267"/>
          <p:cNvSpPr>
            <a:spLocks noChangeArrowheads="1"/>
          </p:cNvSpPr>
          <p:nvPr/>
        </p:nvSpPr>
        <p:spPr bwMode="auto">
          <a:xfrm>
            <a:off x="5408752" y="1108881"/>
            <a:ext cx="22798" cy="22798"/>
          </a:xfrm>
          <a:custGeom>
            <a:avLst/>
            <a:gdLst>
              <a:gd name="T0" fmla="*/ 26 w 52"/>
              <a:gd name="T1" fmla="*/ 0 h 52"/>
              <a:gd name="T2" fmla="*/ 0 w 52"/>
              <a:gd name="T3" fmla="*/ 25 h 52"/>
              <a:gd name="T4" fmla="*/ 26 w 52"/>
              <a:gd name="T5" fmla="*/ 51 h 52"/>
              <a:gd name="T6" fmla="*/ 51 w 52"/>
              <a:gd name="T7" fmla="*/ 25 h 52"/>
              <a:gd name="T8" fmla="*/ 26 w 52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2">
                <a:moveTo>
                  <a:pt x="26" y="0"/>
                </a:moveTo>
                <a:cubicBezTo>
                  <a:pt x="12" y="0"/>
                  <a:pt x="0" y="11"/>
                  <a:pt x="0" y="25"/>
                </a:cubicBezTo>
                <a:cubicBezTo>
                  <a:pt x="0" y="39"/>
                  <a:pt x="12" y="51"/>
                  <a:pt x="26" y="51"/>
                </a:cubicBezTo>
                <a:cubicBezTo>
                  <a:pt x="40" y="51"/>
                  <a:pt x="51" y="39"/>
                  <a:pt x="51" y="25"/>
                </a:cubicBezTo>
                <a:cubicBezTo>
                  <a:pt x="51" y="11"/>
                  <a:pt x="40" y="0"/>
                  <a:pt x="2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" name="Freeform 268"/>
          <p:cNvSpPr>
            <a:spLocks noChangeArrowheads="1"/>
          </p:cNvSpPr>
          <p:nvPr/>
        </p:nvSpPr>
        <p:spPr bwMode="auto">
          <a:xfrm>
            <a:off x="4743817" y="1120279"/>
            <a:ext cx="3800" cy="3800"/>
          </a:xfrm>
          <a:custGeom>
            <a:avLst/>
            <a:gdLst>
              <a:gd name="T0" fmla="*/ 3 w 9"/>
              <a:gd name="T1" fmla="*/ 0 h 9"/>
              <a:gd name="T2" fmla="*/ 0 w 9"/>
              <a:gd name="T3" fmla="*/ 3 h 9"/>
              <a:gd name="T4" fmla="*/ 3 w 9"/>
              <a:gd name="T5" fmla="*/ 8 h 9"/>
              <a:gd name="T6" fmla="*/ 8 w 9"/>
              <a:gd name="T7" fmla="*/ 3 h 9"/>
              <a:gd name="T8" fmla="*/ 3 w 9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9">
                <a:moveTo>
                  <a:pt x="3" y="0"/>
                </a:moveTo>
                <a:cubicBezTo>
                  <a:pt x="0" y="0"/>
                  <a:pt x="0" y="0"/>
                  <a:pt x="0" y="3"/>
                </a:cubicBezTo>
                <a:cubicBezTo>
                  <a:pt x="0" y="6"/>
                  <a:pt x="3" y="8"/>
                  <a:pt x="3" y="8"/>
                </a:cubicBezTo>
                <a:cubicBezTo>
                  <a:pt x="6" y="8"/>
                  <a:pt x="8" y="6"/>
                  <a:pt x="8" y="3"/>
                </a:cubicBezTo>
                <a:cubicBezTo>
                  <a:pt x="8" y="3"/>
                  <a:pt x="6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1" name="Freeform 269"/>
          <p:cNvSpPr>
            <a:spLocks noChangeArrowheads="1"/>
          </p:cNvSpPr>
          <p:nvPr/>
        </p:nvSpPr>
        <p:spPr bwMode="auto">
          <a:xfrm>
            <a:off x="4504441" y="1108881"/>
            <a:ext cx="32296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6 h 74"/>
              <a:gd name="T4" fmla="*/ 37 w 74"/>
              <a:gd name="T5" fmla="*/ 73 h 74"/>
              <a:gd name="T6" fmla="*/ 73 w 74"/>
              <a:gd name="T7" fmla="*/ 36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8" y="73"/>
                  <a:pt x="37" y="73"/>
                </a:cubicBezTo>
                <a:cubicBezTo>
                  <a:pt x="57" y="73"/>
                  <a:pt x="73" y="56"/>
                  <a:pt x="73" y="36"/>
                </a:cubicBezTo>
                <a:cubicBezTo>
                  <a:pt x="73" y="14"/>
                  <a:pt x="56" y="0"/>
                  <a:pt x="3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" name="Freeform 270"/>
          <p:cNvSpPr>
            <a:spLocks noChangeArrowheads="1"/>
          </p:cNvSpPr>
          <p:nvPr/>
        </p:nvSpPr>
        <p:spPr bwMode="auto">
          <a:xfrm>
            <a:off x="4270763" y="1103182"/>
            <a:ext cx="45596" cy="45596"/>
          </a:xfrm>
          <a:custGeom>
            <a:avLst/>
            <a:gdLst>
              <a:gd name="T0" fmla="*/ 54 w 108"/>
              <a:gd name="T1" fmla="*/ 0 h 105"/>
              <a:gd name="T2" fmla="*/ 3 w 108"/>
              <a:gd name="T3" fmla="*/ 53 h 105"/>
              <a:gd name="T4" fmla="*/ 56 w 108"/>
              <a:gd name="T5" fmla="*/ 104 h 105"/>
              <a:gd name="T6" fmla="*/ 107 w 108"/>
              <a:gd name="T7" fmla="*/ 50 h 105"/>
              <a:gd name="T8" fmla="*/ 54 w 108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5">
                <a:moveTo>
                  <a:pt x="54" y="0"/>
                </a:moveTo>
                <a:cubicBezTo>
                  <a:pt x="25" y="0"/>
                  <a:pt x="0" y="22"/>
                  <a:pt x="3" y="53"/>
                </a:cubicBezTo>
                <a:cubicBezTo>
                  <a:pt x="3" y="82"/>
                  <a:pt x="25" y="104"/>
                  <a:pt x="56" y="104"/>
                </a:cubicBezTo>
                <a:cubicBezTo>
                  <a:pt x="85" y="104"/>
                  <a:pt x="107" y="82"/>
                  <a:pt x="107" y="50"/>
                </a:cubicBezTo>
                <a:cubicBezTo>
                  <a:pt x="107" y="22"/>
                  <a:pt x="82" y="0"/>
                  <a:pt x="5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3" name="Freeform 271"/>
          <p:cNvSpPr>
            <a:spLocks noChangeArrowheads="1"/>
          </p:cNvSpPr>
          <p:nvPr/>
        </p:nvSpPr>
        <p:spPr bwMode="auto">
          <a:xfrm>
            <a:off x="4057984" y="1114581"/>
            <a:ext cx="24698" cy="24697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4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3" y="0"/>
                  <a:pt x="2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" name="Freeform 272"/>
          <p:cNvSpPr>
            <a:spLocks noChangeArrowheads="1"/>
          </p:cNvSpPr>
          <p:nvPr/>
        </p:nvSpPr>
        <p:spPr bwMode="auto">
          <a:xfrm>
            <a:off x="3824307" y="1106981"/>
            <a:ext cx="41796" cy="39895"/>
          </a:xfrm>
          <a:custGeom>
            <a:avLst/>
            <a:gdLst>
              <a:gd name="T0" fmla="*/ 48 w 95"/>
              <a:gd name="T1" fmla="*/ 0 h 91"/>
              <a:gd name="T2" fmla="*/ 0 w 95"/>
              <a:gd name="T3" fmla="*/ 45 h 91"/>
              <a:gd name="T4" fmla="*/ 48 w 95"/>
              <a:gd name="T5" fmla="*/ 90 h 91"/>
              <a:gd name="T6" fmla="*/ 94 w 95"/>
              <a:gd name="T7" fmla="*/ 42 h 91"/>
              <a:gd name="T8" fmla="*/ 48 w 95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1">
                <a:moveTo>
                  <a:pt x="48" y="0"/>
                </a:moveTo>
                <a:cubicBezTo>
                  <a:pt x="23" y="0"/>
                  <a:pt x="0" y="23"/>
                  <a:pt x="0" y="45"/>
                </a:cubicBezTo>
                <a:cubicBezTo>
                  <a:pt x="0" y="71"/>
                  <a:pt x="20" y="90"/>
                  <a:pt x="48" y="90"/>
                </a:cubicBezTo>
                <a:cubicBezTo>
                  <a:pt x="74" y="90"/>
                  <a:pt x="94" y="71"/>
                  <a:pt x="94" y="42"/>
                </a:cubicBezTo>
                <a:cubicBezTo>
                  <a:pt x="94" y="20"/>
                  <a:pt x="74" y="0"/>
                  <a:pt x="4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" name="Freeform 273"/>
          <p:cNvSpPr>
            <a:spLocks noChangeArrowheads="1"/>
          </p:cNvSpPr>
          <p:nvPr/>
        </p:nvSpPr>
        <p:spPr bwMode="auto">
          <a:xfrm>
            <a:off x="3592530" y="1099382"/>
            <a:ext cx="55094" cy="56994"/>
          </a:xfrm>
          <a:custGeom>
            <a:avLst/>
            <a:gdLst>
              <a:gd name="T0" fmla="*/ 63 w 130"/>
              <a:gd name="T1" fmla="*/ 3 h 134"/>
              <a:gd name="T2" fmla="*/ 0 w 130"/>
              <a:gd name="T3" fmla="*/ 68 h 134"/>
              <a:gd name="T4" fmla="*/ 64 w 130"/>
              <a:gd name="T5" fmla="*/ 133 h 134"/>
              <a:gd name="T6" fmla="*/ 129 w 130"/>
              <a:gd name="T7" fmla="*/ 68 h 134"/>
              <a:gd name="T8" fmla="*/ 63 w 130"/>
              <a:gd name="T9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4">
                <a:moveTo>
                  <a:pt x="63" y="3"/>
                </a:moveTo>
                <a:cubicBezTo>
                  <a:pt x="29" y="3"/>
                  <a:pt x="0" y="31"/>
                  <a:pt x="0" y="68"/>
                </a:cubicBezTo>
                <a:cubicBezTo>
                  <a:pt x="0" y="102"/>
                  <a:pt x="28" y="133"/>
                  <a:pt x="64" y="133"/>
                </a:cubicBezTo>
                <a:cubicBezTo>
                  <a:pt x="101" y="133"/>
                  <a:pt x="129" y="104"/>
                  <a:pt x="129" y="68"/>
                </a:cubicBezTo>
                <a:cubicBezTo>
                  <a:pt x="126" y="31"/>
                  <a:pt x="98" y="0"/>
                  <a:pt x="63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" name="Freeform 274"/>
          <p:cNvSpPr>
            <a:spLocks noChangeArrowheads="1"/>
          </p:cNvSpPr>
          <p:nvPr/>
        </p:nvSpPr>
        <p:spPr bwMode="auto">
          <a:xfrm>
            <a:off x="3356953" y="1091783"/>
            <a:ext cx="74092" cy="74092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5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40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5"/>
                </a:cubicBezTo>
                <a:cubicBezTo>
                  <a:pt x="169" y="37"/>
                  <a:pt x="132" y="0"/>
                  <a:pt x="8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" name="Freeform 275"/>
          <p:cNvSpPr>
            <a:spLocks noChangeArrowheads="1"/>
          </p:cNvSpPr>
          <p:nvPr/>
        </p:nvSpPr>
        <p:spPr bwMode="auto">
          <a:xfrm>
            <a:off x="3123276" y="1084184"/>
            <a:ext cx="93091" cy="93090"/>
          </a:xfrm>
          <a:custGeom>
            <a:avLst/>
            <a:gdLst>
              <a:gd name="T0" fmla="*/ 107 w 216"/>
              <a:gd name="T1" fmla="*/ 0 h 216"/>
              <a:gd name="T2" fmla="*/ 0 w 216"/>
              <a:gd name="T3" fmla="*/ 108 h 216"/>
              <a:gd name="T4" fmla="*/ 107 w 216"/>
              <a:gd name="T5" fmla="*/ 215 h 216"/>
              <a:gd name="T6" fmla="*/ 215 w 216"/>
              <a:gd name="T7" fmla="*/ 108 h 216"/>
              <a:gd name="T8" fmla="*/ 107 w 216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" h="216">
                <a:moveTo>
                  <a:pt x="107" y="0"/>
                </a:moveTo>
                <a:cubicBezTo>
                  <a:pt x="48" y="0"/>
                  <a:pt x="0" y="48"/>
                  <a:pt x="0" y="108"/>
                </a:cubicBezTo>
                <a:cubicBezTo>
                  <a:pt x="0" y="167"/>
                  <a:pt x="47" y="215"/>
                  <a:pt x="107" y="215"/>
                </a:cubicBezTo>
                <a:cubicBezTo>
                  <a:pt x="166" y="215"/>
                  <a:pt x="215" y="167"/>
                  <a:pt x="215" y="108"/>
                </a:cubicBezTo>
                <a:cubicBezTo>
                  <a:pt x="215" y="48"/>
                  <a:pt x="167" y="0"/>
                  <a:pt x="10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8" name="Freeform 276"/>
          <p:cNvSpPr>
            <a:spLocks noChangeArrowheads="1"/>
          </p:cNvSpPr>
          <p:nvPr/>
        </p:nvSpPr>
        <p:spPr bwMode="auto">
          <a:xfrm>
            <a:off x="2893399" y="1080384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8 h 238"/>
              <a:gd name="T4" fmla="*/ 118 w 238"/>
              <a:gd name="T5" fmla="*/ 237 h 238"/>
              <a:gd name="T6" fmla="*/ 237 w 238"/>
              <a:gd name="T7" fmla="*/ 118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3" y="0"/>
                  <a:pt x="0" y="54"/>
                  <a:pt x="0" y="118"/>
                </a:cubicBezTo>
                <a:cubicBezTo>
                  <a:pt x="0" y="183"/>
                  <a:pt x="53" y="237"/>
                  <a:pt x="118" y="237"/>
                </a:cubicBezTo>
                <a:cubicBezTo>
                  <a:pt x="183" y="237"/>
                  <a:pt x="237" y="182"/>
                  <a:pt x="237" y="118"/>
                </a:cubicBezTo>
                <a:cubicBezTo>
                  <a:pt x="237" y="53"/>
                  <a:pt x="183" y="0"/>
                  <a:pt x="11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" name="Freeform 277"/>
          <p:cNvSpPr>
            <a:spLocks noChangeArrowheads="1"/>
          </p:cNvSpPr>
          <p:nvPr/>
        </p:nvSpPr>
        <p:spPr bwMode="auto">
          <a:xfrm>
            <a:off x="2665421" y="1076584"/>
            <a:ext cx="112088" cy="112088"/>
          </a:xfrm>
          <a:custGeom>
            <a:avLst/>
            <a:gdLst>
              <a:gd name="T0" fmla="*/ 127 w 258"/>
              <a:gd name="T1" fmla="*/ 3 h 258"/>
              <a:gd name="T2" fmla="*/ 0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3"/>
                </a:moveTo>
                <a:cubicBezTo>
                  <a:pt x="57" y="3"/>
                  <a:pt x="0" y="59"/>
                  <a:pt x="0" y="130"/>
                </a:cubicBezTo>
                <a:cubicBezTo>
                  <a:pt x="0" y="200"/>
                  <a:pt x="57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60"/>
                  <a:pt x="195" y="0"/>
                  <a:pt x="127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" name="Freeform 278"/>
          <p:cNvSpPr>
            <a:spLocks noChangeArrowheads="1"/>
          </p:cNvSpPr>
          <p:nvPr/>
        </p:nvSpPr>
        <p:spPr bwMode="auto">
          <a:xfrm>
            <a:off x="2435543" y="1074684"/>
            <a:ext cx="117788" cy="117788"/>
          </a:xfrm>
          <a:custGeom>
            <a:avLst/>
            <a:gdLst>
              <a:gd name="T0" fmla="*/ 135 w 275"/>
              <a:gd name="T1" fmla="*/ 0 h 272"/>
              <a:gd name="T2" fmla="*/ 0 w 275"/>
              <a:gd name="T3" fmla="*/ 135 h 272"/>
              <a:gd name="T4" fmla="*/ 135 w 275"/>
              <a:gd name="T5" fmla="*/ 271 h 272"/>
              <a:gd name="T6" fmla="*/ 271 w 275"/>
              <a:gd name="T7" fmla="*/ 132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59" y="0"/>
                  <a:pt x="0" y="62"/>
                  <a:pt x="0" y="135"/>
                </a:cubicBezTo>
                <a:cubicBezTo>
                  <a:pt x="0" y="211"/>
                  <a:pt x="62" y="271"/>
                  <a:pt x="135" y="271"/>
                </a:cubicBezTo>
                <a:cubicBezTo>
                  <a:pt x="211" y="271"/>
                  <a:pt x="271" y="209"/>
                  <a:pt x="271" y="132"/>
                </a:cubicBezTo>
                <a:cubicBezTo>
                  <a:pt x="274" y="62"/>
                  <a:pt x="211" y="0"/>
                  <a:pt x="13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1" name="Freeform 279"/>
          <p:cNvSpPr>
            <a:spLocks noChangeArrowheads="1"/>
          </p:cNvSpPr>
          <p:nvPr/>
        </p:nvSpPr>
        <p:spPr bwMode="auto">
          <a:xfrm>
            <a:off x="2211365" y="1078484"/>
            <a:ext cx="113989" cy="115889"/>
          </a:xfrm>
          <a:custGeom>
            <a:avLst/>
            <a:gdLst>
              <a:gd name="T0" fmla="*/ 132 w 266"/>
              <a:gd name="T1" fmla="*/ 0 h 267"/>
              <a:gd name="T2" fmla="*/ 0 w 266"/>
              <a:gd name="T3" fmla="*/ 133 h 267"/>
              <a:gd name="T4" fmla="*/ 132 w 266"/>
              <a:gd name="T5" fmla="*/ 266 h 267"/>
              <a:gd name="T6" fmla="*/ 262 w 266"/>
              <a:gd name="T7" fmla="*/ 133 h 267"/>
              <a:gd name="T8" fmla="*/ 132 w 266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267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58" y="266"/>
                  <a:pt x="132" y="266"/>
                </a:cubicBezTo>
                <a:cubicBezTo>
                  <a:pt x="205" y="266"/>
                  <a:pt x="262" y="206"/>
                  <a:pt x="262" y="133"/>
                </a:cubicBezTo>
                <a:cubicBezTo>
                  <a:pt x="265" y="60"/>
                  <a:pt x="206" y="0"/>
                  <a:pt x="13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" name="Freeform 280"/>
          <p:cNvSpPr>
            <a:spLocks noChangeArrowheads="1"/>
          </p:cNvSpPr>
          <p:nvPr/>
        </p:nvSpPr>
        <p:spPr bwMode="auto">
          <a:xfrm>
            <a:off x="1973889" y="1065185"/>
            <a:ext cx="140586" cy="138686"/>
          </a:xfrm>
          <a:custGeom>
            <a:avLst/>
            <a:gdLst>
              <a:gd name="T0" fmla="*/ 161 w 326"/>
              <a:gd name="T1" fmla="*/ 0 h 323"/>
              <a:gd name="T2" fmla="*/ 0 w 326"/>
              <a:gd name="T3" fmla="*/ 161 h 323"/>
              <a:gd name="T4" fmla="*/ 164 w 326"/>
              <a:gd name="T5" fmla="*/ 322 h 323"/>
              <a:gd name="T6" fmla="*/ 325 w 326"/>
              <a:gd name="T7" fmla="*/ 158 h 323"/>
              <a:gd name="T8" fmla="*/ 161 w 326"/>
              <a:gd name="T9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323">
                <a:moveTo>
                  <a:pt x="161" y="0"/>
                </a:moveTo>
                <a:cubicBezTo>
                  <a:pt x="71" y="0"/>
                  <a:pt x="0" y="73"/>
                  <a:pt x="0" y="161"/>
                </a:cubicBezTo>
                <a:cubicBezTo>
                  <a:pt x="0" y="251"/>
                  <a:pt x="74" y="322"/>
                  <a:pt x="164" y="322"/>
                </a:cubicBezTo>
                <a:cubicBezTo>
                  <a:pt x="254" y="322"/>
                  <a:pt x="325" y="248"/>
                  <a:pt x="325" y="158"/>
                </a:cubicBezTo>
                <a:cubicBezTo>
                  <a:pt x="322" y="71"/>
                  <a:pt x="251" y="0"/>
                  <a:pt x="16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3" name="Freeform 281"/>
          <p:cNvSpPr>
            <a:spLocks noChangeArrowheads="1"/>
          </p:cNvSpPr>
          <p:nvPr/>
        </p:nvSpPr>
        <p:spPr bwMode="auto">
          <a:xfrm>
            <a:off x="1742112" y="1063285"/>
            <a:ext cx="151985" cy="151985"/>
          </a:xfrm>
          <a:custGeom>
            <a:avLst/>
            <a:gdLst>
              <a:gd name="T0" fmla="*/ 175 w 354"/>
              <a:gd name="T1" fmla="*/ 0 h 351"/>
              <a:gd name="T2" fmla="*/ 3 w 354"/>
              <a:gd name="T3" fmla="*/ 175 h 351"/>
              <a:gd name="T4" fmla="*/ 178 w 354"/>
              <a:gd name="T5" fmla="*/ 347 h 351"/>
              <a:gd name="T6" fmla="*/ 353 w 354"/>
              <a:gd name="T7" fmla="*/ 172 h 351"/>
              <a:gd name="T8" fmla="*/ 175 w 354"/>
              <a:gd name="T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351">
                <a:moveTo>
                  <a:pt x="175" y="0"/>
                </a:moveTo>
                <a:cubicBezTo>
                  <a:pt x="79" y="0"/>
                  <a:pt x="0" y="79"/>
                  <a:pt x="3" y="175"/>
                </a:cubicBezTo>
                <a:cubicBezTo>
                  <a:pt x="3" y="270"/>
                  <a:pt x="82" y="350"/>
                  <a:pt x="178" y="347"/>
                </a:cubicBezTo>
                <a:cubicBezTo>
                  <a:pt x="274" y="347"/>
                  <a:pt x="353" y="268"/>
                  <a:pt x="353" y="172"/>
                </a:cubicBezTo>
                <a:cubicBezTo>
                  <a:pt x="347" y="76"/>
                  <a:pt x="271" y="0"/>
                  <a:pt x="17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" name="Freeform 282"/>
          <p:cNvSpPr>
            <a:spLocks noChangeArrowheads="1"/>
          </p:cNvSpPr>
          <p:nvPr/>
        </p:nvSpPr>
        <p:spPr bwMode="auto">
          <a:xfrm>
            <a:off x="1516034" y="1063285"/>
            <a:ext cx="153885" cy="153885"/>
          </a:xfrm>
          <a:custGeom>
            <a:avLst/>
            <a:gdLst>
              <a:gd name="T0" fmla="*/ 178 w 357"/>
              <a:gd name="T1" fmla="*/ 0 h 356"/>
              <a:gd name="T2" fmla="*/ 3 w 357"/>
              <a:gd name="T3" fmla="*/ 177 h 356"/>
              <a:gd name="T4" fmla="*/ 181 w 357"/>
              <a:gd name="T5" fmla="*/ 352 h 356"/>
              <a:gd name="T6" fmla="*/ 356 w 357"/>
              <a:gd name="T7" fmla="*/ 175 h 356"/>
              <a:gd name="T8" fmla="*/ 178 w 357"/>
              <a:gd name="T9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79" y="0"/>
                  <a:pt x="0" y="79"/>
                  <a:pt x="3" y="177"/>
                </a:cubicBezTo>
                <a:cubicBezTo>
                  <a:pt x="3" y="276"/>
                  <a:pt x="82" y="355"/>
                  <a:pt x="181" y="352"/>
                </a:cubicBezTo>
                <a:cubicBezTo>
                  <a:pt x="277" y="352"/>
                  <a:pt x="356" y="270"/>
                  <a:pt x="356" y="175"/>
                </a:cubicBezTo>
                <a:cubicBezTo>
                  <a:pt x="353" y="76"/>
                  <a:pt x="274" y="0"/>
                  <a:pt x="17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5" name="Freeform 283"/>
          <p:cNvSpPr>
            <a:spLocks noChangeArrowheads="1"/>
          </p:cNvSpPr>
          <p:nvPr/>
        </p:nvSpPr>
        <p:spPr bwMode="auto">
          <a:xfrm>
            <a:off x="1289957" y="1061386"/>
            <a:ext cx="157684" cy="155785"/>
          </a:xfrm>
          <a:custGeom>
            <a:avLst/>
            <a:gdLst>
              <a:gd name="T0" fmla="*/ 181 w 365"/>
              <a:gd name="T1" fmla="*/ 0 h 362"/>
              <a:gd name="T2" fmla="*/ 0 w 365"/>
              <a:gd name="T3" fmla="*/ 180 h 362"/>
              <a:gd name="T4" fmla="*/ 184 w 365"/>
              <a:gd name="T5" fmla="*/ 361 h 362"/>
              <a:gd name="T6" fmla="*/ 364 w 365"/>
              <a:gd name="T7" fmla="*/ 178 h 362"/>
              <a:gd name="T8" fmla="*/ 181 w 365"/>
              <a:gd name="T9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2">
                <a:moveTo>
                  <a:pt x="181" y="0"/>
                </a:moveTo>
                <a:cubicBezTo>
                  <a:pt x="82" y="0"/>
                  <a:pt x="0" y="81"/>
                  <a:pt x="0" y="180"/>
                </a:cubicBezTo>
                <a:cubicBezTo>
                  <a:pt x="0" y="278"/>
                  <a:pt x="82" y="361"/>
                  <a:pt x="184" y="361"/>
                </a:cubicBezTo>
                <a:cubicBezTo>
                  <a:pt x="285" y="361"/>
                  <a:pt x="364" y="279"/>
                  <a:pt x="364" y="178"/>
                </a:cubicBezTo>
                <a:cubicBezTo>
                  <a:pt x="364" y="79"/>
                  <a:pt x="283" y="0"/>
                  <a:pt x="18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" name="Freeform 284"/>
          <p:cNvSpPr>
            <a:spLocks noChangeArrowheads="1"/>
          </p:cNvSpPr>
          <p:nvPr/>
        </p:nvSpPr>
        <p:spPr bwMode="auto">
          <a:xfrm>
            <a:off x="1077178" y="1076584"/>
            <a:ext cx="131087" cy="129187"/>
          </a:xfrm>
          <a:custGeom>
            <a:avLst/>
            <a:gdLst>
              <a:gd name="T0" fmla="*/ 150 w 303"/>
              <a:gd name="T1" fmla="*/ 0 h 300"/>
              <a:gd name="T2" fmla="*/ 0 w 303"/>
              <a:gd name="T3" fmla="*/ 149 h 300"/>
              <a:gd name="T4" fmla="*/ 153 w 303"/>
              <a:gd name="T5" fmla="*/ 299 h 300"/>
              <a:gd name="T6" fmla="*/ 302 w 303"/>
              <a:gd name="T7" fmla="*/ 146 h 300"/>
              <a:gd name="T8" fmla="*/ 150 w 303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0">
                <a:moveTo>
                  <a:pt x="150" y="0"/>
                </a:moveTo>
                <a:cubicBezTo>
                  <a:pt x="65" y="0"/>
                  <a:pt x="0" y="67"/>
                  <a:pt x="0" y="149"/>
                </a:cubicBezTo>
                <a:cubicBezTo>
                  <a:pt x="0" y="231"/>
                  <a:pt x="68" y="299"/>
                  <a:pt x="153" y="299"/>
                </a:cubicBezTo>
                <a:cubicBezTo>
                  <a:pt x="237" y="299"/>
                  <a:pt x="302" y="231"/>
                  <a:pt x="302" y="146"/>
                </a:cubicBezTo>
                <a:cubicBezTo>
                  <a:pt x="302" y="65"/>
                  <a:pt x="235" y="0"/>
                  <a:pt x="15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" name="Freeform 285"/>
          <p:cNvSpPr>
            <a:spLocks noChangeArrowheads="1"/>
          </p:cNvSpPr>
          <p:nvPr/>
        </p:nvSpPr>
        <p:spPr bwMode="auto">
          <a:xfrm>
            <a:off x="837801" y="1061386"/>
            <a:ext cx="161484" cy="161484"/>
          </a:xfrm>
          <a:custGeom>
            <a:avLst/>
            <a:gdLst>
              <a:gd name="T0" fmla="*/ 184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0 w 374"/>
              <a:gd name="T7" fmla="*/ 186 h 373"/>
              <a:gd name="T8" fmla="*/ 184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4" y="0"/>
                </a:moveTo>
                <a:cubicBezTo>
                  <a:pt x="82" y="0"/>
                  <a:pt x="0" y="84"/>
                  <a:pt x="0" y="186"/>
                </a:cubicBezTo>
                <a:cubicBezTo>
                  <a:pt x="0" y="288"/>
                  <a:pt x="85" y="372"/>
                  <a:pt x="187" y="372"/>
                </a:cubicBezTo>
                <a:cubicBezTo>
                  <a:pt x="288" y="372"/>
                  <a:pt x="373" y="288"/>
                  <a:pt x="370" y="186"/>
                </a:cubicBezTo>
                <a:cubicBezTo>
                  <a:pt x="370" y="82"/>
                  <a:pt x="285" y="0"/>
                  <a:pt x="18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" name="Freeform 286"/>
          <p:cNvSpPr>
            <a:spLocks noChangeArrowheads="1"/>
          </p:cNvSpPr>
          <p:nvPr/>
        </p:nvSpPr>
        <p:spPr bwMode="auto">
          <a:xfrm>
            <a:off x="611723" y="1063285"/>
            <a:ext cx="161485" cy="161485"/>
          </a:xfrm>
          <a:custGeom>
            <a:avLst/>
            <a:gdLst>
              <a:gd name="T0" fmla="*/ 187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3 w 374"/>
              <a:gd name="T7" fmla="*/ 186 h 373"/>
              <a:gd name="T8" fmla="*/ 187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7" y="0"/>
                </a:moveTo>
                <a:cubicBezTo>
                  <a:pt x="85" y="0"/>
                  <a:pt x="0" y="84"/>
                  <a:pt x="0" y="186"/>
                </a:cubicBezTo>
                <a:cubicBezTo>
                  <a:pt x="0" y="287"/>
                  <a:pt x="85" y="372"/>
                  <a:pt x="187" y="372"/>
                </a:cubicBezTo>
                <a:cubicBezTo>
                  <a:pt x="288" y="372"/>
                  <a:pt x="373" y="287"/>
                  <a:pt x="373" y="186"/>
                </a:cubicBezTo>
                <a:cubicBezTo>
                  <a:pt x="373" y="81"/>
                  <a:pt x="288" y="0"/>
                  <a:pt x="1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9" name="Freeform 287"/>
          <p:cNvSpPr>
            <a:spLocks noChangeArrowheads="1"/>
          </p:cNvSpPr>
          <p:nvPr/>
        </p:nvSpPr>
        <p:spPr bwMode="auto">
          <a:xfrm>
            <a:off x="400844" y="1078484"/>
            <a:ext cx="131087" cy="131088"/>
          </a:xfrm>
          <a:custGeom>
            <a:avLst/>
            <a:gdLst>
              <a:gd name="T0" fmla="*/ 153 w 306"/>
              <a:gd name="T1" fmla="*/ 0 h 306"/>
              <a:gd name="T2" fmla="*/ 0 w 306"/>
              <a:gd name="T3" fmla="*/ 153 h 306"/>
              <a:gd name="T4" fmla="*/ 153 w 306"/>
              <a:gd name="T5" fmla="*/ 305 h 306"/>
              <a:gd name="T6" fmla="*/ 302 w 306"/>
              <a:gd name="T7" fmla="*/ 153 h 306"/>
              <a:gd name="T8" fmla="*/ 153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3" y="0"/>
                </a:moveTo>
                <a:cubicBezTo>
                  <a:pt x="68" y="0"/>
                  <a:pt x="0" y="71"/>
                  <a:pt x="0" y="153"/>
                </a:cubicBezTo>
                <a:cubicBezTo>
                  <a:pt x="0" y="237"/>
                  <a:pt x="68" y="305"/>
                  <a:pt x="153" y="305"/>
                </a:cubicBezTo>
                <a:cubicBezTo>
                  <a:pt x="237" y="305"/>
                  <a:pt x="305" y="234"/>
                  <a:pt x="302" y="153"/>
                </a:cubicBezTo>
                <a:cubicBezTo>
                  <a:pt x="302" y="68"/>
                  <a:pt x="234" y="0"/>
                  <a:pt x="15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0" name="Freeform 288"/>
          <p:cNvSpPr>
            <a:spLocks noChangeArrowheads="1"/>
          </p:cNvSpPr>
          <p:nvPr/>
        </p:nvSpPr>
        <p:spPr bwMode="auto">
          <a:xfrm>
            <a:off x="191865" y="1093682"/>
            <a:ext cx="100689" cy="100691"/>
          </a:xfrm>
          <a:custGeom>
            <a:avLst/>
            <a:gdLst>
              <a:gd name="T0" fmla="*/ 116 w 232"/>
              <a:gd name="T1" fmla="*/ 3 h 235"/>
              <a:gd name="T2" fmla="*/ 0 w 232"/>
              <a:gd name="T3" fmla="*/ 118 h 235"/>
              <a:gd name="T4" fmla="*/ 116 w 232"/>
              <a:gd name="T5" fmla="*/ 234 h 235"/>
              <a:gd name="T6" fmla="*/ 231 w 232"/>
              <a:gd name="T7" fmla="*/ 118 h 235"/>
              <a:gd name="T8" fmla="*/ 116 w 232"/>
              <a:gd name="T9" fmla="*/ 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5">
                <a:moveTo>
                  <a:pt x="116" y="3"/>
                </a:moveTo>
                <a:cubicBezTo>
                  <a:pt x="51" y="3"/>
                  <a:pt x="0" y="56"/>
                  <a:pt x="0" y="118"/>
                </a:cubicBezTo>
                <a:cubicBezTo>
                  <a:pt x="0" y="183"/>
                  <a:pt x="54" y="234"/>
                  <a:pt x="116" y="234"/>
                </a:cubicBezTo>
                <a:cubicBezTo>
                  <a:pt x="181" y="234"/>
                  <a:pt x="231" y="181"/>
                  <a:pt x="231" y="118"/>
                </a:cubicBezTo>
                <a:cubicBezTo>
                  <a:pt x="231" y="54"/>
                  <a:pt x="181" y="0"/>
                  <a:pt x="116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" name="Freeform 289"/>
          <p:cNvSpPr>
            <a:spLocks noChangeArrowheads="1"/>
          </p:cNvSpPr>
          <p:nvPr/>
        </p:nvSpPr>
        <p:spPr bwMode="auto">
          <a:xfrm>
            <a:off x="-22815" y="1105081"/>
            <a:ext cx="79792" cy="79792"/>
          </a:xfrm>
          <a:custGeom>
            <a:avLst/>
            <a:gdLst>
              <a:gd name="T0" fmla="*/ 91 w 185"/>
              <a:gd name="T1" fmla="*/ 0 h 185"/>
              <a:gd name="T2" fmla="*/ 0 w 185"/>
              <a:gd name="T3" fmla="*/ 93 h 185"/>
              <a:gd name="T4" fmla="*/ 93 w 185"/>
              <a:gd name="T5" fmla="*/ 184 h 185"/>
              <a:gd name="T6" fmla="*/ 184 w 185"/>
              <a:gd name="T7" fmla="*/ 93 h 185"/>
              <a:gd name="T8" fmla="*/ 91 w 185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85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2" y="184"/>
                  <a:pt x="93" y="184"/>
                </a:cubicBezTo>
                <a:cubicBezTo>
                  <a:pt x="143" y="184"/>
                  <a:pt x="184" y="141"/>
                  <a:pt x="184" y="93"/>
                </a:cubicBezTo>
                <a:cubicBezTo>
                  <a:pt x="181" y="42"/>
                  <a:pt x="141" y="0"/>
                  <a:pt x="9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2" name="Freeform 290"/>
          <p:cNvSpPr>
            <a:spLocks noChangeArrowheads="1"/>
          </p:cNvSpPr>
          <p:nvPr/>
        </p:nvSpPr>
        <p:spPr bwMode="auto">
          <a:xfrm>
            <a:off x="7215473" y="879004"/>
            <a:ext cx="13299" cy="13298"/>
          </a:xfrm>
          <a:custGeom>
            <a:avLst/>
            <a:gdLst>
              <a:gd name="T0" fmla="*/ 14 w 30"/>
              <a:gd name="T1" fmla="*/ 0 h 29"/>
              <a:gd name="T2" fmla="*/ 0 w 30"/>
              <a:gd name="T3" fmla="*/ 14 h 29"/>
              <a:gd name="T4" fmla="*/ 14 w 30"/>
              <a:gd name="T5" fmla="*/ 28 h 29"/>
              <a:gd name="T6" fmla="*/ 29 w 30"/>
              <a:gd name="T7" fmla="*/ 14 h 29"/>
              <a:gd name="T8" fmla="*/ 14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4" y="0"/>
                </a:move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4" y="28"/>
                </a:cubicBezTo>
                <a:cubicBezTo>
                  <a:pt x="20" y="28"/>
                  <a:pt x="29" y="23"/>
                  <a:pt x="29" y="14"/>
                </a:cubicBezTo>
                <a:cubicBezTo>
                  <a:pt x="29" y="6"/>
                  <a:pt x="20" y="0"/>
                  <a:pt x="1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3" name="Freeform 291"/>
          <p:cNvSpPr>
            <a:spLocks noChangeArrowheads="1"/>
          </p:cNvSpPr>
          <p:nvPr/>
        </p:nvSpPr>
        <p:spPr bwMode="auto">
          <a:xfrm>
            <a:off x="6989396" y="879004"/>
            <a:ext cx="13298" cy="13298"/>
          </a:xfrm>
          <a:custGeom>
            <a:avLst/>
            <a:gdLst>
              <a:gd name="T0" fmla="*/ 29 w 30"/>
              <a:gd name="T1" fmla="*/ 14 h 30"/>
              <a:gd name="T2" fmla="*/ 27 w 30"/>
              <a:gd name="T3" fmla="*/ 21 h 30"/>
              <a:gd name="T4" fmla="*/ 22 w 30"/>
              <a:gd name="T5" fmla="*/ 27 h 30"/>
              <a:gd name="T6" fmla="*/ 15 w 30"/>
              <a:gd name="T7" fmla="*/ 29 h 30"/>
              <a:gd name="T8" fmla="*/ 8 w 30"/>
              <a:gd name="T9" fmla="*/ 27 h 30"/>
              <a:gd name="T10" fmla="*/ 2 w 30"/>
              <a:gd name="T11" fmla="*/ 22 h 30"/>
              <a:gd name="T12" fmla="*/ 0 w 30"/>
              <a:gd name="T13" fmla="*/ 14 h 30"/>
              <a:gd name="T14" fmla="*/ 2 w 30"/>
              <a:gd name="T15" fmla="*/ 7 h 30"/>
              <a:gd name="T16" fmla="*/ 7 w 30"/>
              <a:gd name="T17" fmla="*/ 2 h 30"/>
              <a:gd name="T18" fmla="*/ 14 w 30"/>
              <a:gd name="T19" fmla="*/ 0 h 30"/>
              <a:gd name="T20" fmla="*/ 22 w 30"/>
              <a:gd name="T21" fmla="*/ 2 h 30"/>
              <a:gd name="T22" fmla="*/ 27 w 30"/>
              <a:gd name="T23" fmla="*/ 7 h 30"/>
              <a:gd name="T24" fmla="*/ 29 w 30"/>
              <a:gd name="T25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0">
                <a:moveTo>
                  <a:pt x="29" y="14"/>
                </a:moveTo>
                <a:cubicBezTo>
                  <a:pt x="29" y="17"/>
                  <a:pt x="29" y="18"/>
                  <a:pt x="27" y="21"/>
                </a:cubicBezTo>
                <a:cubicBezTo>
                  <a:pt x="26" y="23"/>
                  <a:pt x="25" y="25"/>
                  <a:pt x="22" y="27"/>
                </a:cubicBezTo>
                <a:cubicBezTo>
                  <a:pt x="20" y="28"/>
                  <a:pt x="18" y="29"/>
                  <a:pt x="15" y="29"/>
                </a:cubicBezTo>
                <a:cubicBezTo>
                  <a:pt x="13" y="29"/>
                  <a:pt x="11" y="28"/>
                  <a:pt x="8" y="27"/>
                </a:cubicBezTo>
                <a:cubicBezTo>
                  <a:pt x="6" y="25"/>
                  <a:pt x="4" y="24"/>
                  <a:pt x="2" y="22"/>
                </a:cubicBezTo>
                <a:cubicBezTo>
                  <a:pt x="1" y="19"/>
                  <a:pt x="0" y="16"/>
                  <a:pt x="0" y="14"/>
                </a:cubicBezTo>
                <a:cubicBezTo>
                  <a:pt x="0" y="11"/>
                  <a:pt x="1" y="9"/>
                  <a:pt x="2" y="7"/>
                </a:cubicBezTo>
                <a:cubicBezTo>
                  <a:pt x="4" y="4"/>
                  <a:pt x="5" y="3"/>
                  <a:pt x="7" y="2"/>
                </a:cubicBezTo>
                <a:cubicBezTo>
                  <a:pt x="10" y="0"/>
                  <a:pt x="12" y="0"/>
                  <a:pt x="14" y="0"/>
                </a:cubicBezTo>
                <a:cubicBezTo>
                  <a:pt x="17" y="0"/>
                  <a:pt x="20" y="1"/>
                  <a:pt x="22" y="2"/>
                </a:cubicBezTo>
                <a:cubicBezTo>
                  <a:pt x="25" y="3"/>
                  <a:pt x="26" y="4"/>
                  <a:pt x="27" y="7"/>
                </a:cubicBezTo>
                <a:cubicBezTo>
                  <a:pt x="29" y="9"/>
                  <a:pt x="29" y="12"/>
                  <a:pt x="29" y="1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" name="Freeform 292"/>
          <p:cNvSpPr>
            <a:spLocks noChangeArrowheads="1"/>
          </p:cNvSpPr>
          <p:nvPr/>
        </p:nvSpPr>
        <p:spPr bwMode="auto">
          <a:xfrm>
            <a:off x="6767117" y="884703"/>
            <a:ext cx="5700" cy="5700"/>
          </a:xfrm>
          <a:custGeom>
            <a:avLst/>
            <a:gdLst>
              <a:gd name="T0" fmla="*/ 5 w 15"/>
              <a:gd name="T1" fmla="*/ 0 h 12"/>
              <a:gd name="T2" fmla="*/ 0 w 15"/>
              <a:gd name="T3" fmla="*/ 5 h 12"/>
              <a:gd name="T4" fmla="*/ 5 w 15"/>
              <a:gd name="T5" fmla="*/ 11 h 12"/>
              <a:gd name="T6" fmla="*/ 11 w 15"/>
              <a:gd name="T7" fmla="*/ 5 h 12"/>
              <a:gd name="T8" fmla="*/ 5 w 15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2">
                <a:moveTo>
                  <a:pt x="5" y="0"/>
                </a:move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11"/>
                  <a:pt x="5" y="11"/>
                </a:cubicBezTo>
                <a:cubicBezTo>
                  <a:pt x="8" y="11"/>
                  <a:pt x="11" y="8"/>
                  <a:pt x="11" y="5"/>
                </a:cubicBezTo>
                <a:cubicBezTo>
                  <a:pt x="14" y="2"/>
                  <a:pt x="11" y="0"/>
                  <a:pt x="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" name="Freeform 293"/>
          <p:cNvSpPr>
            <a:spLocks noChangeArrowheads="1"/>
          </p:cNvSpPr>
          <p:nvPr/>
        </p:nvSpPr>
        <p:spPr bwMode="auto">
          <a:xfrm>
            <a:off x="6542939" y="886603"/>
            <a:ext cx="3800" cy="5699"/>
          </a:xfrm>
          <a:custGeom>
            <a:avLst/>
            <a:gdLst>
              <a:gd name="T0" fmla="*/ 3 w 10"/>
              <a:gd name="T1" fmla="*/ 0 h 12"/>
              <a:gd name="T2" fmla="*/ 0 w 10"/>
              <a:gd name="T3" fmla="*/ 6 h 12"/>
              <a:gd name="T4" fmla="*/ 3 w 10"/>
              <a:gd name="T5" fmla="*/ 11 h 12"/>
              <a:gd name="T6" fmla="*/ 9 w 10"/>
              <a:gd name="T7" fmla="*/ 6 h 12"/>
              <a:gd name="T8" fmla="*/ 3 w 10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2">
                <a:moveTo>
                  <a:pt x="3" y="0"/>
                </a:moveTo>
                <a:cubicBezTo>
                  <a:pt x="0" y="0"/>
                  <a:pt x="0" y="3"/>
                  <a:pt x="0" y="6"/>
                </a:cubicBezTo>
                <a:cubicBezTo>
                  <a:pt x="0" y="9"/>
                  <a:pt x="3" y="11"/>
                  <a:pt x="3" y="11"/>
                </a:cubicBezTo>
                <a:cubicBezTo>
                  <a:pt x="6" y="11"/>
                  <a:pt x="9" y="9"/>
                  <a:pt x="9" y="6"/>
                </a:cubicBezTo>
                <a:cubicBezTo>
                  <a:pt x="9" y="0"/>
                  <a:pt x="6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6" name="Freeform 294"/>
          <p:cNvSpPr>
            <a:spLocks noChangeArrowheads="1"/>
          </p:cNvSpPr>
          <p:nvPr/>
        </p:nvSpPr>
        <p:spPr bwMode="auto">
          <a:xfrm>
            <a:off x="6318762" y="888502"/>
            <a:ext cx="1900" cy="3800"/>
          </a:xfrm>
          <a:custGeom>
            <a:avLst/>
            <a:gdLst>
              <a:gd name="T0" fmla="*/ 5 w 6"/>
              <a:gd name="T1" fmla="*/ 4 h 8"/>
              <a:gd name="T2" fmla="*/ 5 w 6"/>
              <a:gd name="T3" fmla="*/ 5 h 8"/>
              <a:gd name="T4" fmla="*/ 4 w 6"/>
              <a:gd name="T5" fmla="*/ 6 h 8"/>
              <a:gd name="T6" fmla="*/ 2 w 6"/>
              <a:gd name="T7" fmla="*/ 7 h 8"/>
              <a:gd name="T8" fmla="*/ 1 w 6"/>
              <a:gd name="T9" fmla="*/ 6 h 8"/>
              <a:gd name="T10" fmla="*/ 0 w 6"/>
              <a:gd name="T11" fmla="*/ 5 h 8"/>
              <a:gd name="T12" fmla="*/ 0 w 6"/>
              <a:gd name="T13" fmla="*/ 4 h 8"/>
              <a:gd name="T14" fmla="*/ 0 w 6"/>
              <a:gd name="T15" fmla="*/ 2 h 8"/>
              <a:gd name="T16" fmla="*/ 1 w 6"/>
              <a:gd name="T17" fmla="*/ 1 h 8"/>
              <a:gd name="T18" fmla="*/ 2 w 6"/>
              <a:gd name="T19" fmla="*/ 1 h 8"/>
              <a:gd name="T20" fmla="*/ 4 w 6"/>
              <a:gd name="T21" fmla="*/ 1 h 8"/>
              <a:gd name="T22" fmla="*/ 5 w 6"/>
              <a:gd name="T23" fmla="*/ 2 h 8"/>
              <a:gd name="T24" fmla="*/ 5 w 6"/>
              <a:gd name="T2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" h="8">
                <a:moveTo>
                  <a:pt x="5" y="4"/>
                </a:moveTo>
                <a:lnTo>
                  <a:pt x="5" y="5"/>
                </a:lnTo>
                <a:cubicBezTo>
                  <a:pt x="5" y="6"/>
                  <a:pt x="4" y="6"/>
                  <a:pt x="4" y="6"/>
                </a:cubicBezTo>
                <a:cubicBezTo>
                  <a:pt x="3" y="7"/>
                  <a:pt x="3" y="7"/>
                  <a:pt x="2" y="7"/>
                </a:cubicBezTo>
                <a:cubicBezTo>
                  <a:pt x="2" y="7"/>
                  <a:pt x="1" y="7"/>
                  <a:pt x="1" y="6"/>
                </a:cubicBezTo>
                <a:cubicBezTo>
                  <a:pt x="1" y="6"/>
                  <a:pt x="0" y="6"/>
                  <a:pt x="0" y="5"/>
                </a:cubicBezTo>
                <a:lnTo>
                  <a:pt x="0" y="4"/>
                </a:lnTo>
                <a:cubicBezTo>
                  <a:pt x="0" y="3"/>
                  <a:pt x="0" y="3"/>
                  <a:pt x="0" y="2"/>
                </a:cubicBezTo>
                <a:cubicBezTo>
                  <a:pt x="0" y="2"/>
                  <a:pt x="1" y="2"/>
                  <a:pt x="1" y="1"/>
                </a:cubicBezTo>
                <a:lnTo>
                  <a:pt x="2" y="1"/>
                </a:lnTo>
                <a:cubicBezTo>
                  <a:pt x="3" y="1"/>
                  <a:pt x="3" y="0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3"/>
                  <a:pt x="5" y="3"/>
                  <a:pt x="5" y="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" name="Freeform 295"/>
          <p:cNvSpPr>
            <a:spLocks noChangeArrowheads="1"/>
          </p:cNvSpPr>
          <p:nvPr/>
        </p:nvSpPr>
        <p:spPr bwMode="auto">
          <a:xfrm>
            <a:off x="4056085" y="888502"/>
            <a:ext cx="24697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4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4"/>
                  <a:pt x="43" y="0"/>
                  <a:pt x="2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" name="Freeform 296"/>
          <p:cNvSpPr>
            <a:spLocks noChangeArrowheads="1"/>
          </p:cNvSpPr>
          <p:nvPr/>
        </p:nvSpPr>
        <p:spPr bwMode="auto">
          <a:xfrm>
            <a:off x="3828107" y="886603"/>
            <a:ext cx="32296" cy="34197"/>
          </a:xfrm>
          <a:custGeom>
            <a:avLst/>
            <a:gdLst>
              <a:gd name="T0" fmla="*/ 37 w 77"/>
              <a:gd name="T1" fmla="*/ 0 h 80"/>
              <a:gd name="T2" fmla="*/ 0 w 77"/>
              <a:gd name="T3" fmla="*/ 40 h 80"/>
              <a:gd name="T4" fmla="*/ 39 w 77"/>
              <a:gd name="T5" fmla="*/ 77 h 80"/>
              <a:gd name="T6" fmla="*/ 76 w 77"/>
              <a:gd name="T7" fmla="*/ 37 h 80"/>
              <a:gd name="T8" fmla="*/ 37 w 77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0">
                <a:moveTo>
                  <a:pt x="37" y="0"/>
                </a:moveTo>
                <a:cubicBezTo>
                  <a:pt x="14" y="0"/>
                  <a:pt x="0" y="17"/>
                  <a:pt x="0" y="40"/>
                </a:cubicBezTo>
                <a:cubicBezTo>
                  <a:pt x="0" y="62"/>
                  <a:pt x="17" y="79"/>
                  <a:pt x="39" y="77"/>
                </a:cubicBezTo>
                <a:cubicBezTo>
                  <a:pt x="59" y="77"/>
                  <a:pt x="76" y="60"/>
                  <a:pt x="76" y="37"/>
                </a:cubicBezTo>
                <a:cubicBezTo>
                  <a:pt x="73" y="17"/>
                  <a:pt x="56" y="0"/>
                  <a:pt x="3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" name="Freeform 297"/>
          <p:cNvSpPr>
            <a:spLocks noChangeArrowheads="1"/>
          </p:cNvSpPr>
          <p:nvPr/>
        </p:nvSpPr>
        <p:spPr bwMode="auto">
          <a:xfrm>
            <a:off x="3596330" y="880903"/>
            <a:ext cx="45596" cy="43696"/>
          </a:xfrm>
          <a:custGeom>
            <a:avLst/>
            <a:gdLst>
              <a:gd name="T0" fmla="*/ 51 w 104"/>
              <a:gd name="T1" fmla="*/ 0 h 103"/>
              <a:gd name="T2" fmla="*/ 0 w 104"/>
              <a:gd name="T3" fmla="*/ 51 h 103"/>
              <a:gd name="T4" fmla="*/ 51 w 104"/>
              <a:gd name="T5" fmla="*/ 102 h 103"/>
              <a:gd name="T6" fmla="*/ 100 w 104"/>
              <a:gd name="T7" fmla="*/ 51 h 103"/>
              <a:gd name="T8" fmla="*/ 51 w 104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3">
                <a:moveTo>
                  <a:pt x="51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1" y="102"/>
                </a:cubicBezTo>
                <a:cubicBezTo>
                  <a:pt x="79" y="102"/>
                  <a:pt x="100" y="79"/>
                  <a:pt x="100" y="51"/>
                </a:cubicBezTo>
                <a:cubicBezTo>
                  <a:pt x="103" y="23"/>
                  <a:pt x="78" y="0"/>
                  <a:pt x="5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" name="Freeform 298"/>
          <p:cNvSpPr>
            <a:spLocks noChangeArrowheads="1"/>
          </p:cNvSpPr>
          <p:nvPr/>
        </p:nvSpPr>
        <p:spPr bwMode="auto">
          <a:xfrm>
            <a:off x="3356953" y="869504"/>
            <a:ext cx="70292" cy="70294"/>
          </a:xfrm>
          <a:custGeom>
            <a:avLst/>
            <a:gdLst>
              <a:gd name="T0" fmla="*/ 82 w 164"/>
              <a:gd name="T1" fmla="*/ 0 h 165"/>
              <a:gd name="T2" fmla="*/ 0 w 164"/>
              <a:gd name="T3" fmla="*/ 82 h 165"/>
              <a:gd name="T4" fmla="*/ 82 w 164"/>
              <a:gd name="T5" fmla="*/ 164 h 165"/>
              <a:gd name="T6" fmla="*/ 163 w 164"/>
              <a:gd name="T7" fmla="*/ 82 h 165"/>
              <a:gd name="T8" fmla="*/ 82 w 164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65">
                <a:moveTo>
                  <a:pt x="82" y="0"/>
                </a:moveTo>
                <a:cubicBezTo>
                  <a:pt x="36" y="0"/>
                  <a:pt x="0" y="37"/>
                  <a:pt x="0" y="82"/>
                </a:cubicBezTo>
                <a:cubicBezTo>
                  <a:pt x="0" y="127"/>
                  <a:pt x="36" y="164"/>
                  <a:pt x="82" y="164"/>
                </a:cubicBezTo>
                <a:cubicBezTo>
                  <a:pt x="127" y="164"/>
                  <a:pt x="163" y="127"/>
                  <a:pt x="163" y="82"/>
                </a:cubicBezTo>
                <a:cubicBezTo>
                  <a:pt x="163" y="37"/>
                  <a:pt x="127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" name="Freeform 299"/>
          <p:cNvSpPr>
            <a:spLocks noChangeArrowheads="1"/>
          </p:cNvSpPr>
          <p:nvPr/>
        </p:nvSpPr>
        <p:spPr bwMode="auto">
          <a:xfrm>
            <a:off x="3127075" y="865704"/>
            <a:ext cx="81693" cy="81693"/>
          </a:xfrm>
          <a:custGeom>
            <a:avLst/>
            <a:gdLst>
              <a:gd name="T0" fmla="*/ 93 w 188"/>
              <a:gd name="T1" fmla="*/ 0 h 188"/>
              <a:gd name="T2" fmla="*/ 0 w 188"/>
              <a:gd name="T3" fmla="*/ 94 h 188"/>
              <a:gd name="T4" fmla="*/ 93 w 188"/>
              <a:gd name="T5" fmla="*/ 187 h 188"/>
              <a:gd name="T6" fmla="*/ 187 w 188"/>
              <a:gd name="T7" fmla="*/ 94 h 188"/>
              <a:gd name="T8" fmla="*/ 93 w 188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188">
                <a:moveTo>
                  <a:pt x="93" y="0"/>
                </a:moveTo>
                <a:cubicBezTo>
                  <a:pt x="43" y="0"/>
                  <a:pt x="0" y="43"/>
                  <a:pt x="0" y="94"/>
                </a:cubicBezTo>
                <a:cubicBezTo>
                  <a:pt x="0" y="144"/>
                  <a:pt x="42" y="187"/>
                  <a:pt x="93" y="187"/>
                </a:cubicBezTo>
                <a:cubicBezTo>
                  <a:pt x="143" y="187"/>
                  <a:pt x="187" y="144"/>
                  <a:pt x="187" y="94"/>
                </a:cubicBezTo>
                <a:cubicBezTo>
                  <a:pt x="187" y="43"/>
                  <a:pt x="144" y="0"/>
                  <a:pt x="9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" name="Freeform 300"/>
          <p:cNvSpPr>
            <a:spLocks noChangeArrowheads="1"/>
          </p:cNvSpPr>
          <p:nvPr/>
        </p:nvSpPr>
        <p:spPr bwMode="auto">
          <a:xfrm>
            <a:off x="2891499" y="854306"/>
            <a:ext cx="102590" cy="102590"/>
          </a:xfrm>
          <a:custGeom>
            <a:avLst/>
            <a:gdLst>
              <a:gd name="T0" fmla="*/ 118 w 238"/>
              <a:gd name="T1" fmla="*/ 0 h 238"/>
              <a:gd name="T2" fmla="*/ 0 w 238"/>
              <a:gd name="T3" fmla="*/ 119 h 238"/>
              <a:gd name="T4" fmla="*/ 118 w 238"/>
              <a:gd name="T5" fmla="*/ 237 h 238"/>
              <a:gd name="T6" fmla="*/ 237 w 238"/>
              <a:gd name="T7" fmla="*/ 119 h 238"/>
              <a:gd name="T8" fmla="*/ 118 w 238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8">
                <a:moveTo>
                  <a:pt x="118" y="0"/>
                </a:moveTo>
                <a:cubicBezTo>
                  <a:pt x="54" y="0"/>
                  <a:pt x="0" y="54"/>
                  <a:pt x="0" y="119"/>
                </a:cubicBezTo>
                <a:cubicBezTo>
                  <a:pt x="0" y="183"/>
                  <a:pt x="53" y="237"/>
                  <a:pt x="118" y="237"/>
                </a:cubicBezTo>
                <a:cubicBezTo>
                  <a:pt x="182" y="237"/>
                  <a:pt x="237" y="183"/>
                  <a:pt x="237" y="119"/>
                </a:cubicBezTo>
                <a:cubicBezTo>
                  <a:pt x="237" y="54"/>
                  <a:pt x="183" y="0"/>
                  <a:pt x="11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" name="Freeform 301"/>
          <p:cNvSpPr>
            <a:spLocks noChangeArrowheads="1"/>
          </p:cNvSpPr>
          <p:nvPr/>
        </p:nvSpPr>
        <p:spPr bwMode="auto">
          <a:xfrm>
            <a:off x="2663521" y="852406"/>
            <a:ext cx="112090" cy="112088"/>
          </a:xfrm>
          <a:custGeom>
            <a:avLst/>
            <a:gdLst>
              <a:gd name="T0" fmla="*/ 127 w 258"/>
              <a:gd name="T1" fmla="*/ 0 h 258"/>
              <a:gd name="T2" fmla="*/ 0 w 258"/>
              <a:gd name="T3" fmla="*/ 130 h 258"/>
              <a:gd name="T4" fmla="*/ 130 w 258"/>
              <a:gd name="T5" fmla="*/ 257 h 258"/>
              <a:gd name="T6" fmla="*/ 257 w 258"/>
              <a:gd name="T7" fmla="*/ 130 h 258"/>
              <a:gd name="T8" fmla="*/ 127 w 258"/>
              <a:gd name="T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27" y="0"/>
                </a:moveTo>
                <a:cubicBezTo>
                  <a:pt x="57" y="0"/>
                  <a:pt x="0" y="59"/>
                  <a:pt x="0" y="130"/>
                </a:cubicBezTo>
                <a:cubicBezTo>
                  <a:pt x="0" y="200"/>
                  <a:pt x="57" y="257"/>
                  <a:pt x="130" y="257"/>
                </a:cubicBezTo>
                <a:cubicBezTo>
                  <a:pt x="201" y="257"/>
                  <a:pt x="257" y="201"/>
                  <a:pt x="257" y="130"/>
                </a:cubicBezTo>
                <a:cubicBezTo>
                  <a:pt x="254" y="57"/>
                  <a:pt x="198" y="0"/>
                  <a:pt x="12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4" name="Freeform 302"/>
          <p:cNvSpPr>
            <a:spLocks noChangeArrowheads="1"/>
          </p:cNvSpPr>
          <p:nvPr/>
        </p:nvSpPr>
        <p:spPr bwMode="auto">
          <a:xfrm>
            <a:off x="2433644" y="850506"/>
            <a:ext cx="117788" cy="117788"/>
          </a:xfrm>
          <a:custGeom>
            <a:avLst/>
            <a:gdLst>
              <a:gd name="T0" fmla="*/ 135 w 275"/>
              <a:gd name="T1" fmla="*/ 0 h 272"/>
              <a:gd name="T2" fmla="*/ 0 w 275"/>
              <a:gd name="T3" fmla="*/ 135 h 272"/>
              <a:gd name="T4" fmla="*/ 135 w 275"/>
              <a:gd name="T5" fmla="*/ 271 h 272"/>
              <a:gd name="T6" fmla="*/ 271 w 275"/>
              <a:gd name="T7" fmla="*/ 135 h 272"/>
              <a:gd name="T8" fmla="*/ 135 w 275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272">
                <a:moveTo>
                  <a:pt x="135" y="0"/>
                </a:moveTo>
                <a:cubicBezTo>
                  <a:pt x="59" y="0"/>
                  <a:pt x="0" y="62"/>
                  <a:pt x="0" y="135"/>
                </a:cubicBezTo>
                <a:cubicBezTo>
                  <a:pt x="0" y="211"/>
                  <a:pt x="62" y="271"/>
                  <a:pt x="135" y="271"/>
                </a:cubicBezTo>
                <a:cubicBezTo>
                  <a:pt x="212" y="271"/>
                  <a:pt x="271" y="209"/>
                  <a:pt x="271" y="135"/>
                </a:cubicBezTo>
                <a:cubicBezTo>
                  <a:pt x="274" y="62"/>
                  <a:pt x="212" y="0"/>
                  <a:pt x="13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" name="Freeform 303"/>
          <p:cNvSpPr>
            <a:spLocks noChangeArrowheads="1"/>
          </p:cNvSpPr>
          <p:nvPr/>
        </p:nvSpPr>
        <p:spPr bwMode="auto">
          <a:xfrm>
            <a:off x="2209466" y="852406"/>
            <a:ext cx="115888" cy="115888"/>
          </a:xfrm>
          <a:custGeom>
            <a:avLst/>
            <a:gdLst>
              <a:gd name="T0" fmla="*/ 132 w 269"/>
              <a:gd name="T1" fmla="*/ 0 h 267"/>
              <a:gd name="T2" fmla="*/ 0 w 269"/>
              <a:gd name="T3" fmla="*/ 133 h 267"/>
              <a:gd name="T4" fmla="*/ 135 w 269"/>
              <a:gd name="T5" fmla="*/ 266 h 267"/>
              <a:gd name="T6" fmla="*/ 268 w 269"/>
              <a:gd name="T7" fmla="*/ 133 h 267"/>
              <a:gd name="T8" fmla="*/ 132 w 269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" h="267">
                <a:moveTo>
                  <a:pt x="132" y="0"/>
                </a:moveTo>
                <a:cubicBezTo>
                  <a:pt x="59" y="0"/>
                  <a:pt x="0" y="60"/>
                  <a:pt x="0" y="133"/>
                </a:cubicBezTo>
                <a:cubicBezTo>
                  <a:pt x="0" y="206"/>
                  <a:pt x="62" y="266"/>
                  <a:pt x="135" y="266"/>
                </a:cubicBezTo>
                <a:cubicBezTo>
                  <a:pt x="209" y="266"/>
                  <a:pt x="268" y="206"/>
                  <a:pt x="268" y="133"/>
                </a:cubicBezTo>
                <a:cubicBezTo>
                  <a:pt x="268" y="60"/>
                  <a:pt x="206" y="0"/>
                  <a:pt x="13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" name="Freeform 304"/>
          <p:cNvSpPr>
            <a:spLocks noChangeArrowheads="1"/>
          </p:cNvSpPr>
          <p:nvPr/>
        </p:nvSpPr>
        <p:spPr bwMode="auto">
          <a:xfrm>
            <a:off x="1977689" y="846706"/>
            <a:ext cx="129187" cy="127288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7" y="65"/>
                  <a:pt x="229" y="0"/>
                  <a:pt x="14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" name="Freeform 305"/>
          <p:cNvSpPr>
            <a:spLocks noChangeArrowheads="1"/>
          </p:cNvSpPr>
          <p:nvPr/>
        </p:nvSpPr>
        <p:spPr bwMode="auto">
          <a:xfrm>
            <a:off x="1755410" y="850506"/>
            <a:ext cx="125388" cy="125388"/>
          </a:xfrm>
          <a:custGeom>
            <a:avLst/>
            <a:gdLst>
              <a:gd name="T0" fmla="*/ 144 w 292"/>
              <a:gd name="T1" fmla="*/ 0 h 289"/>
              <a:gd name="T2" fmla="*/ 3 w 292"/>
              <a:gd name="T3" fmla="*/ 144 h 289"/>
              <a:gd name="T4" fmla="*/ 147 w 292"/>
              <a:gd name="T5" fmla="*/ 288 h 289"/>
              <a:gd name="T6" fmla="*/ 291 w 292"/>
              <a:gd name="T7" fmla="*/ 144 h 289"/>
              <a:gd name="T8" fmla="*/ 144 w 292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89">
                <a:moveTo>
                  <a:pt x="144" y="0"/>
                </a:moveTo>
                <a:cubicBezTo>
                  <a:pt x="65" y="0"/>
                  <a:pt x="0" y="65"/>
                  <a:pt x="3" y="144"/>
                </a:cubicBezTo>
                <a:cubicBezTo>
                  <a:pt x="3" y="223"/>
                  <a:pt x="68" y="288"/>
                  <a:pt x="147" y="288"/>
                </a:cubicBezTo>
                <a:cubicBezTo>
                  <a:pt x="226" y="288"/>
                  <a:pt x="291" y="223"/>
                  <a:pt x="291" y="144"/>
                </a:cubicBezTo>
                <a:cubicBezTo>
                  <a:pt x="288" y="65"/>
                  <a:pt x="223" y="0"/>
                  <a:pt x="14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" name="Freeform 306"/>
          <p:cNvSpPr>
            <a:spLocks noChangeArrowheads="1"/>
          </p:cNvSpPr>
          <p:nvPr/>
        </p:nvSpPr>
        <p:spPr bwMode="auto">
          <a:xfrm>
            <a:off x="1516034" y="835307"/>
            <a:ext cx="155785" cy="153885"/>
          </a:xfrm>
          <a:custGeom>
            <a:avLst/>
            <a:gdLst>
              <a:gd name="T0" fmla="*/ 178 w 360"/>
              <a:gd name="T1" fmla="*/ 0 h 359"/>
              <a:gd name="T2" fmla="*/ 0 w 360"/>
              <a:gd name="T3" fmla="*/ 180 h 359"/>
              <a:gd name="T4" fmla="*/ 181 w 360"/>
              <a:gd name="T5" fmla="*/ 358 h 359"/>
              <a:gd name="T6" fmla="*/ 359 w 360"/>
              <a:gd name="T7" fmla="*/ 177 h 359"/>
              <a:gd name="T8" fmla="*/ 178 w 360"/>
              <a:gd name="T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359">
                <a:moveTo>
                  <a:pt x="178" y="0"/>
                </a:moveTo>
                <a:cubicBezTo>
                  <a:pt x="79" y="0"/>
                  <a:pt x="0" y="81"/>
                  <a:pt x="0" y="180"/>
                </a:cubicBezTo>
                <a:cubicBezTo>
                  <a:pt x="0" y="278"/>
                  <a:pt x="82" y="358"/>
                  <a:pt x="181" y="358"/>
                </a:cubicBezTo>
                <a:cubicBezTo>
                  <a:pt x="280" y="358"/>
                  <a:pt x="359" y="276"/>
                  <a:pt x="359" y="177"/>
                </a:cubicBezTo>
                <a:cubicBezTo>
                  <a:pt x="356" y="79"/>
                  <a:pt x="274" y="0"/>
                  <a:pt x="17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9" name="Freeform 307"/>
          <p:cNvSpPr>
            <a:spLocks noChangeArrowheads="1"/>
          </p:cNvSpPr>
          <p:nvPr/>
        </p:nvSpPr>
        <p:spPr bwMode="auto">
          <a:xfrm>
            <a:off x="1288056" y="835307"/>
            <a:ext cx="157685" cy="157685"/>
          </a:xfrm>
          <a:custGeom>
            <a:avLst/>
            <a:gdLst>
              <a:gd name="T0" fmla="*/ 180 w 365"/>
              <a:gd name="T1" fmla="*/ 3 h 368"/>
              <a:gd name="T2" fmla="*/ 0 w 365"/>
              <a:gd name="T3" fmla="*/ 186 h 368"/>
              <a:gd name="T4" fmla="*/ 183 w 365"/>
              <a:gd name="T5" fmla="*/ 367 h 368"/>
              <a:gd name="T6" fmla="*/ 364 w 365"/>
              <a:gd name="T7" fmla="*/ 183 h 368"/>
              <a:gd name="T8" fmla="*/ 180 w 365"/>
              <a:gd name="T9" fmla="*/ 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8">
                <a:moveTo>
                  <a:pt x="180" y="3"/>
                </a:moveTo>
                <a:cubicBezTo>
                  <a:pt x="81" y="3"/>
                  <a:pt x="0" y="85"/>
                  <a:pt x="0" y="186"/>
                </a:cubicBezTo>
                <a:cubicBezTo>
                  <a:pt x="0" y="285"/>
                  <a:pt x="81" y="367"/>
                  <a:pt x="183" y="367"/>
                </a:cubicBezTo>
                <a:cubicBezTo>
                  <a:pt x="285" y="367"/>
                  <a:pt x="364" y="284"/>
                  <a:pt x="364" y="183"/>
                </a:cubicBezTo>
                <a:cubicBezTo>
                  <a:pt x="364" y="81"/>
                  <a:pt x="282" y="0"/>
                  <a:pt x="180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0" name="Freeform 308"/>
          <p:cNvSpPr>
            <a:spLocks noChangeArrowheads="1"/>
          </p:cNvSpPr>
          <p:nvPr/>
        </p:nvSpPr>
        <p:spPr bwMode="auto">
          <a:xfrm>
            <a:off x="1075277" y="850506"/>
            <a:ext cx="131088" cy="131088"/>
          </a:xfrm>
          <a:custGeom>
            <a:avLst/>
            <a:gdLst>
              <a:gd name="T0" fmla="*/ 304 w 306"/>
              <a:gd name="T1" fmla="*/ 151 h 306"/>
              <a:gd name="T2" fmla="*/ 284 w 306"/>
              <a:gd name="T3" fmla="*/ 228 h 306"/>
              <a:gd name="T4" fmla="*/ 229 w 306"/>
              <a:gd name="T5" fmla="*/ 284 h 306"/>
              <a:gd name="T6" fmla="*/ 153 w 306"/>
              <a:gd name="T7" fmla="*/ 305 h 306"/>
              <a:gd name="T8" fmla="*/ 77 w 306"/>
              <a:gd name="T9" fmla="*/ 285 h 306"/>
              <a:gd name="T10" fmla="*/ 20 w 306"/>
              <a:gd name="T11" fmla="*/ 229 h 306"/>
              <a:gd name="T12" fmla="*/ 0 w 306"/>
              <a:gd name="T13" fmla="*/ 153 h 306"/>
              <a:gd name="T14" fmla="*/ 20 w 306"/>
              <a:gd name="T15" fmla="*/ 77 h 306"/>
              <a:gd name="T16" fmla="*/ 75 w 306"/>
              <a:gd name="T17" fmla="*/ 21 h 306"/>
              <a:gd name="T18" fmla="*/ 151 w 306"/>
              <a:gd name="T19" fmla="*/ 0 h 306"/>
              <a:gd name="T20" fmla="*/ 228 w 306"/>
              <a:gd name="T21" fmla="*/ 20 h 306"/>
              <a:gd name="T22" fmla="*/ 284 w 306"/>
              <a:gd name="T23" fmla="*/ 75 h 306"/>
              <a:gd name="T24" fmla="*/ 304 w 306"/>
              <a:gd name="T25" fmla="*/ 15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306">
                <a:moveTo>
                  <a:pt x="304" y="151"/>
                </a:moveTo>
                <a:cubicBezTo>
                  <a:pt x="305" y="179"/>
                  <a:pt x="297" y="203"/>
                  <a:pt x="284" y="228"/>
                </a:cubicBezTo>
                <a:cubicBezTo>
                  <a:pt x="270" y="252"/>
                  <a:pt x="253" y="270"/>
                  <a:pt x="229" y="284"/>
                </a:cubicBezTo>
                <a:cubicBezTo>
                  <a:pt x="205" y="298"/>
                  <a:pt x="181" y="304"/>
                  <a:pt x="153" y="305"/>
                </a:cubicBezTo>
                <a:cubicBezTo>
                  <a:pt x="125" y="305"/>
                  <a:pt x="101" y="298"/>
                  <a:pt x="77" y="285"/>
                </a:cubicBezTo>
                <a:cubicBezTo>
                  <a:pt x="52" y="271"/>
                  <a:pt x="34" y="253"/>
                  <a:pt x="20" y="229"/>
                </a:cubicBezTo>
                <a:cubicBezTo>
                  <a:pt x="5" y="205"/>
                  <a:pt x="0" y="181"/>
                  <a:pt x="0" y="153"/>
                </a:cubicBezTo>
                <a:cubicBezTo>
                  <a:pt x="0" y="125"/>
                  <a:pt x="6" y="101"/>
                  <a:pt x="20" y="77"/>
                </a:cubicBezTo>
                <a:cubicBezTo>
                  <a:pt x="34" y="52"/>
                  <a:pt x="51" y="35"/>
                  <a:pt x="75" y="21"/>
                </a:cubicBezTo>
                <a:cubicBezTo>
                  <a:pt x="99" y="6"/>
                  <a:pt x="123" y="0"/>
                  <a:pt x="151" y="0"/>
                </a:cubicBezTo>
                <a:cubicBezTo>
                  <a:pt x="179" y="0"/>
                  <a:pt x="203" y="6"/>
                  <a:pt x="228" y="20"/>
                </a:cubicBezTo>
                <a:cubicBezTo>
                  <a:pt x="252" y="34"/>
                  <a:pt x="270" y="50"/>
                  <a:pt x="284" y="75"/>
                </a:cubicBezTo>
                <a:cubicBezTo>
                  <a:pt x="298" y="99"/>
                  <a:pt x="304" y="123"/>
                  <a:pt x="304" y="15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" name="Freeform 309"/>
          <p:cNvSpPr>
            <a:spLocks noChangeArrowheads="1"/>
          </p:cNvSpPr>
          <p:nvPr/>
        </p:nvSpPr>
        <p:spPr bwMode="auto">
          <a:xfrm>
            <a:off x="837801" y="835307"/>
            <a:ext cx="161484" cy="161485"/>
          </a:xfrm>
          <a:custGeom>
            <a:avLst/>
            <a:gdLst>
              <a:gd name="T0" fmla="*/ 183 w 373"/>
              <a:gd name="T1" fmla="*/ 0 h 373"/>
              <a:gd name="T2" fmla="*/ 0 w 373"/>
              <a:gd name="T3" fmla="*/ 186 h 373"/>
              <a:gd name="T4" fmla="*/ 186 w 373"/>
              <a:gd name="T5" fmla="*/ 372 h 373"/>
              <a:gd name="T6" fmla="*/ 369 w 373"/>
              <a:gd name="T7" fmla="*/ 186 h 373"/>
              <a:gd name="T8" fmla="*/ 183 w 373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3" h="373">
                <a:moveTo>
                  <a:pt x="183" y="0"/>
                </a:moveTo>
                <a:cubicBezTo>
                  <a:pt x="81" y="0"/>
                  <a:pt x="0" y="84"/>
                  <a:pt x="0" y="186"/>
                </a:cubicBezTo>
                <a:cubicBezTo>
                  <a:pt x="0" y="288"/>
                  <a:pt x="84" y="372"/>
                  <a:pt x="186" y="372"/>
                </a:cubicBezTo>
                <a:cubicBezTo>
                  <a:pt x="287" y="372"/>
                  <a:pt x="372" y="288"/>
                  <a:pt x="369" y="186"/>
                </a:cubicBezTo>
                <a:cubicBezTo>
                  <a:pt x="366" y="84"/>
                  <a:pt x="285" y="0"/>
                  <a:pt x="18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2" name="Freeform 310"/>
          <p:cNvSpPr>
            <a:spLocks noChangeArrowheads="1"/>
          </p:cNvSpPr>
          <p:nvPr/>
        </p:nvSpPr>
        <p:spPr bwMode="auto">
          <a:xfrm>
            <a:off x="611723" y="837208"/>
            <a:ext cx="159584" cy="159584"/>
          </a:xfrm>
          <a:custGeom>
            <a:avLst/>
            <a:gdLst>
              <a:gd name="T0" fmla="*/ 184 w 371"/>
              <a:gd name="T1" fmla="*/ 0 h 371"/>
              <a:gd name="T2" fmla="*/ 0 w 371"/>
              <a:gd name="T3" fmla="*/ 187 h 371"/>
              <a:gd name="T4" fmla="*/ 187 w 371"/>
              <a:gd name="T5" fmla="*/ 370 h 371"/>
              <a:gd name="T6" fmla="*/ 370 w 371"/>
              <a:gd name="T7" fmla="*/ 184 h 371"/>
              <a:gd name="T8" fmla="*/ 184 w 371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1">
                <a:moveTo>
                  <a:pt x="184" y="0"/>
                </a:moveTo>
                <a:cubicBezTo>
                  <a:pt x="82" y="0"/>
                  <a:pt x="0" y="85"/>
                  <a:pt x="0" y="187"/>
                </a:cubicBezTo>
                <a:cubicBezTo>
                  <a:pt x="0" y="288"/>
                  <a:pt x="85" y="370"/>
                  <a:pt x="187" y="370"/>
                </a:cubicBezTo>
                <a:cubicBezTo>
                  <a:pt x="288" y="370"/>
                  <a:pt x="370" y="286"/>
                  <a:pt x="370" y="184"/>
                </a:cubicBezTo>
                <a:cubicBezTo>
                  <a:pt x="367" y="82"/>
                  <a:pt x="285" y="0"/>
                  <a:pt x="18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323" name="Freeform 311"/>
          <p:cNvSpPr>
            <a:spLocks noChangeArrowheads="1"/>
          </p:cNvSpPr>
          <p:nvPr/>
        </p:nvSpPr>
        <p:spPr bwMode="auto">
          <a:xfrm>
            <a:off x="400844" y="852406"/>
            <a:ext cx="131087" cy="131087"/>
          </a:xfrm>
          <a:custGeom>
            <a:avLst/>
            <a:gdLst>
              <a:gd name="T0" fmla="*/ 150 w 303"/>
              <a:gd name="T1" fmla="*/ 0 h 303"/>
              <a:gd name="T2" fmla="*/ 0 w 303"/>
              <a:gd name="T3" fmla="*/ 153 h 303"/>
              <a:gd name="T4" fmla="*/ 153 w 303"/>
              <a:gd name="T5" fmla="*/ 302 h 303"/>
              <a:gd name="T6" fmla="*/ 302 w 303"/>
              <a:gd name="T7" fmla="*/ 150 h 303"/>
              <a:gd name="T8" fmla="*/ 150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50" y="0"/>
                </a:moveTo>
                <a:cubicBezTo>
                  <a:pt x="65" y="0"/>
                  <a:pt x="0" y="68"/>
                  <a:pt x="0" y="153"/>
                </a:cubicBezTo>
                <a:cubicBezTo>
                  <a:pt x="0" y="234"/>
                  <a:pt x="68" y="302"/>
                  <a:pt x="153" y="302"/>
                </a:cubicBezTo>
                <a:cubicBezTo>
                  <a:pt x="234" y="302"/>
                  <a:pt x="302" y="234"/>
                  <a:pt x="302" y="150"/>
                </a:cubicBezTo>
                <a:cubicBezTo>
                  <a:pt x="299" y="68"/>
                  <a:pt x="232" y="0"/>
                  <a:pt x="15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Freeform 312"/>
          <p:cNvSpPr>
            <a:spLocks noChangeArrowheads="1"/>
          </p:cNvSpPr>
          <p:nvPr/>
        </p:nvSpPr>
        <p:spPr bwMode="auto">
          <a:xfrm>
            <a:off x="189964" y="869504"/>
            <a:ext cx="100691" cy="100691"/>
          </a:xfrm>
          <a:custGeom>
            <a:avLst/>
            <a:gdLst>
              <a:gd name="T0" fmla="*/ 116 w 233"/>
              <a:gd name="T1" fmla="*/ 0 h 232"/>
              <a:gd name="T2" fmla="*/ 0 w 233"/>
              <a:gd name="T3" fmla="*/ 116 h 232"/>
              <a:gd name="T4" fmla="*/ 116 w 233"/>
              <a:gd name="T5" fmla="*/ 231 h 232"/>
              <a:gd name="T6" fmla="*/ 232 w 233"/>
              <a:gd name="T7" fmla="*/ 116 h 232"/>
              <a:gd name="T8" fmla="*/ 116 w 233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1" y="0"/>
                  <a:pt x="0" y="53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2" y="178"/>
                  <a:pt x="232" y="116"/>
                </a:cubicBezTo>
                <a:cubicBezTo>
                  <a:pt x="232" y="53"/>
                  <a:pt x="181" y="0"/>
                  <a:pt x="11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" name="Freeform 313"/>
          <p:cNvSpPr>
            <a:spLocks noChangeArrowheads="1"/>
          </p:cNvSpPr>
          <p:nvPr/>
        </p:nvSpPr>
        <p:spPr bwMode="auto">
          <a:xfrm>
            <a:off x="-24714" y="880903"/>
            <a:ext cx="77892" cy="77893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42" y="0"/>
                  <a:pt x="9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" name="Freeform 314"/>
          <p:cNvSpPr>
            <a:spLocks noChangeArrowheads="1"/>
          </p:cNvSpPr>
          <p:nvPr/>
        </p:nvSpPr>
        <p:spPr bwMode="auto">
          <a:xfrm>
            <a:off x="7215473" y="656725"/>
            <a:ext cx="7599" cy="5700"/>
          </a:xfrm>
          <a:custGeom>
            <a:avLst/>
            <a:gdLst>
              <a:gd name="T0" fmla="*/ 9 w 18"/>
              <a:gd name="T1" fmla="*/ 0 h 15"/>
              <a:gd name="T2" fmla="*/ 0 w 18"/>
              <a:gd name="T3" fmla="*/ 8 h 15"/>
              <a:gd name="T4" fmla="*/ 9 w 18"/>
              <a:gd name="T5" fmla="*/ 14 h 15"/>
              <a:gd name="T6" fmla="*/ 14 w 18"/>
              <a:gd name="T7" fmla="*/ 8 h 15"/>
              <a:gd name="T8" fmla="*/ 9 w 18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5">
                <a:moveTo>
                  <a:pt x="9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1"/>
                  <a:pt x="3" y="14"/>
                  <a:pt x="9" y="14"/>
                </a:cubicBezTo>
                <a:cubicBezTo>
                  <a:pt x="11" y="14"/>
                  <a:pt x="14" y="11"/>
                  <a:pt x="14" y="8"/>
                </a:cubicBezTo>
                <a:cubicBezTo>
                  <a:pt x="17" y="3"/>
                  <a:pt x="11" y="0"/>
                  <a:pt x="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" name="Freeform 315"/>
          <p:cNvSpPr>
            <a:spLocks noChangeArrowheads="1"/>
          </p:cNvSpPr>
          <p:nvPr/>
        </p:nvSpPr>
        <p:spPr bwMode="auto">
          <a:xfrm>
            <a:off x="3600130" y="658625"/>
            <a:ext cx="37996" cy="37996"/>
          </a:xfrm>
          <a:custGeom>
            <a:avLst/>
            <a:gdLst>
              <a:gd name="T0" fmla="*/ 43 w 88"/>
              <a:gd name="T1" fmla="*/ 0 h 88"/>
              <a:gd name="T2" fmla="*/ 0 w 88"/>
              <a:gd name="T3" fmla="*/ 45 h 88"/>
              <a:gd name="T4" fmla="*/ 43 w 88"/>
              <a:gd name="T5" fmla="*/ 87 h 88"/>
              <a:gd name="T6" fmla="*/ 87 w 88"/>
              <a:gd name="T7" fmla="*/ 45 h 88"/>
              <a:gd name="T8" fmla="*/ 43 w 88"/>
              <a:gd name="T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8">
                <a:moveTo>
                  <a:pt x="43" y="0"/>
                </a:moveTo>
                <a:cubicBezTo>
                  <a:pt x="17" y="0"/>
                  <a:pt x="0" y="19"/>
                  <a:pt x="0" y="45"/>
                </a:cubicBezTo>
                <a:cubicBezTo>
                  <a:pt x="0" y="70"/>
                  <a:pt x="20" y="87"/>
                  <a:pt x="43" y="87"/>
                </a:cubicBezTo>
                <a:cubicBezTo>
                  <a:pt x="67" y="87"/>
                  <a:pt x="87" y="67"/>
                  <a:pt x="87" y="45"/>
                </a:cubicBezTo>
                <a:cubicBezTo>
                  <a:pt x="84" y="19"/>
                  <a:pt x="64" y="0"/>
                  <a:pt x="4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" name="Freeform 316"/>
          <p:cNvSpPr>
            <a:spLocks noChangeArrowheads="1"/>
          </p:cNvSpPr>
          <p:nvPr/>
        </p:nvSpPr>
        <p:spPr bwMode="auto">
          <a:xfrm>
            <a:off x="3370252" y="656725"/>
            <a:ext cx="43696" cy="43696"/>
          </a:xfrm>
          <a:custGeom>
            <a:avLst/>
            <a:gdLst>
              <a:gd name="T0" fmla="*/ 51 w 103"/>
              <a:gd name="T1" fmla="*/ 0 h 102"/>
              <a:gd name="T2" fmla="*/ 0 w 103"/>
              <a:gd name="T3" fmla="*/ 51 h 102"/>
              <a:gd name="T4" fmla="*/ 51 w 103"/>
              <a:gd name="T5" fmla="*/ 101 h 102"/>
              <a:gd name="T6" fmla="*/ 102 w 103"/>
              <a:gd name="T7" fmla="*/ 51 h 102"/>
              <a:gd name="T8" fmla="*/ 51 w 103"/>
              <a:gd name="T9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2">
                <a:moveTo>
                  <a:pt x="51" y="0"/>
                </a:moveTo>
                <a:cubicBezTo>
                  <a:pt x="23" y="0"/>
                  <a:pt x="0" y="22"/>
                  <a:pt x="0" y="51"/>
                </a:cubicBezTo>
                <a:cubicBezTo>
                  <a:pt x="0" y="79"/>
                  <a:pt x="23" y="101"/>
                  <a:pt x="51" y="101"/>
                </a:cubicBezTo>
                <a:cubicBezTo>
                  <a:pt x="79" y="101"/>
                  <a:pt x="102" y="79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9" name="Freeform 317"/>
          <p:cNvSpPr>
            <a:spLocks noChangeArrowheads="1"/>
          </p:cNvSpPr>
          <p:nvPr/>
        </p:nvSpPr>
        <p:spPr bwMode="auto">
          <a:xfrm>
            <a:off x="3136575" y="651026"/>
            <a:ext cx="58894" cy="58894"/>
          </a:xfrm>
          <a:custGeom>
            <a:avLst/>
            <a:gdLst>
              <a:gd name="T0" fmla="*/ 68 w 136"/>
              <a:gd name="T1" fmla="*/ 0 h 136"/>
              <a:gd name="T2" fmla="*/ 0 w 136"/>
              <a:gd name="T3" fmla="*/ 67 h 136"/>
              <a:gd name="T4" fmla="*/ 68 w 136"/>
              <a:gd name="T5" fmla="*/ 135 h 136"/>
              <a:gd name="T6" fmla="*/ 135 w 136"/>
              <a:gd name="T7" fmla="*/ 67 h 136"/>
              <a:gd name="T8" fmla="*/ 68 w 136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28"/>
                  <a:pt x="0" y="67"/>
                </a:cubicBezTo>
                <a:cubicBezTo>
                  <a:pt x="0" y="104"/>
                  <a:pt x="31" y="135"/>
                  <a:pt x="68" y="135"/>
                </a:cubicBezTo>
                <a:cubicBezTo>
                  <a:pt x="104" y="135"/>
                  <a:pt x="135" y="104"/>
                  <a:pt x="135" y="67"/>
                </a:cubicBezTo>
                <a:cubicBezTo>
                  <a:pt x="135" y="28"/>
                  <a:pt x="104" y="0"/>
                  <a:pt x="6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0" name="Freeform 318"/>
          <p:cNvSpPr>
            <a:spLocks noChangeArrowheads="1"/>
          </p:cNvSpPr>
          <p:nvPr/>
        </p:nvSpPr>
        <p:spPr bwMode="auto">
          <a:xfrm>
            <a:off x="2904798" y="643427"/>
            <a:ext cx="77892" cy="77892"/>
          </a:xfrm>
          <a:custGeom>
            <a:avLst/>
            <a:gdLst>
              <a:gd name="T0" fmla="*/ 88 w 179"/>
              <a:gd name="T1" fmla="*/ 0 h 179"/>
              <a:gd name="T2" fmla="*/ 0 w 179"/>
              <a:gd name="T3" fmla="*/ 90 h 179"/>
              <a:gd name="T4" fmla="*/ 90 w 179"/>
              <a:gd name="T5" fmla="*/ 178 h 179"/>
              <a:gd name="T6" fmla="*/ 178 w 179"/>
              <a:gd name="T7" fmla="*/ 90 h 179"/>
              <a:gd name="T8" fmla="*/ 88 w 179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88" y="0"/>
                </a:moveTo>
                <a:cubicBezTo>
                  <a:pt x="40" y="0"/>
                  <a:pt x="0" y="39"/>
                  <a:pt x="0" y="90"/>
                </a:cubicBezTo>
                <a:cubicBezTo>
                  <a:pt x="0" y="138"/>
                  <a:pt x="40" y="178"/>
                  <a:pt x="90" y="178"/>
                </a:cubicBezTo>
                <a:cubicBezTo>
                  <a:pt x="138" y="178"/>
                  <a:pt x="178" y="138"/>
                  <a:pt x="178" y="90"/>
                </a:cubicBezTo>
                <a:cubicBezTo>
                  <a:pt x="175" y="39"/>
                  <a:pt x="136" y="0"/>
                  <a:pt x="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" name="Freeform 319"/>
          <p:cNvSpPr>
            <a:spLocks noChangeArrowheads="1"/>
          </p:cNvSpPr>
          <p:nvPr/>
        </p:nvSpPr>
        <p:spPr bwMode="auto">
          <a:xfrm>
            <a:off x="2678720" y="643427"/>
            <a:ext cx="77893" cy="79792"/>
          </a:xfrm>
          <a:custGeom>
            <a:avLst/>
            <a:gdLst>
              <a:gd name="T0" fmla="*/ 90 w 182"/>
              <a:gd name="T1" fmla="*/ 3 h 184"/>
              <a:gd name="T2" fmla="*/ 0 w 182"/>
              <a:gd name="T3" fmla="*/ 93 h 184"/>
              <a:gd name="T4" fmla="*/ 90 w 182"/>
              <a:gd name="T5" fmla="*/ 183 h 184"/>
              <a:gd name="T6" fmla="*/ 178 w 182"/>
              <a:gd name="T7" fmla="*/ 93 h 184"/>
              <a:gd name="T8" fmla="*/ 90 w 182"/>
              <a:gd name="T9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4">
                <a:moveTo>
                  <a:pt x="90" y="3"/>
                </a:moveTo>
                <a:cubicBezTo>
                  <a:pt x="40" y="3"/>
                  <a:pt x="0" y="42"/>
                  <a:pt x="0" y="93"/>
                </a:cubicBezTo>
                <a:cubicBezTo>
                  <a:pt x="0" y="141"/>
                  <a:pt x="39" y="183"/>
                  <a:pt x="90" y="183"/>
                </a:cubicBezTo>
                <a:cubicBezTo>
                  <a:pt x="140" y="183"/>
                  <a:pt x="181" y="144"/>
                  <a:pt x="178" y="93"/>
                </a:cubicBezTo>
                <a:cubicBezTo>
                  <a:pt x="181" y="42"/>
                  <a:pt x="138" y="0"/>
                  <a:pt x="90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2" name="Freeform 320"/>
          <p:cNvSpPr>
            <a:spLocks noChangeArrowheads="1"/>
          </p:cNvSpPr>
          <p:nvPr/>
        </p:nvSpPr>
        <p:spPr bwMode="auto">
          <a:xfrm>
            <a:off x="2435543" y="626328"/>
            <a:ext cx="112090" cy="113989"/>
          </a:xfrm>
          <a:custGeom>
            <a:avLst/>
            <a:gdLst>
              <a:gd name="T0" fmla="*/ 127 w 260"/>
              <a:gd name="T1" fmla="*/ 3 h 264"/>
              <a:gd name="T2" fmla="*/ 0 w 260"/>
              <a:gd name="T3" fmla="*/ 133 h 264"/>
              <a:gd name="T4" fmla="*/ 129 w 260"/>
              <a:gd name="T5" fmla="*/ 260 h 264"/>
              <a:gd name="T6" fmla="*/ 259 w 260"/>
              <a:gd name="T7" fmla="*/ 130 h 264"/>
              <a:gd name="T8" fmla="*/ 127 w 260"/>
              <a:gd name="T9" fmla="*/ 3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64">
                <a:moveTo>
                  <a:pt x="127" y="3"/>
                </a:moveTo>
                <a:cubicBezTo>
                  <a:pt x="56" y="3"/>
                  <a:pt x="0" y="62"/>
                  <a:pt x="0" y="133"/>
                </a:cubicBezTo>
                <a:cubicBezTo>
                  <a:pt x="0" y="203"/>
                  <a:pt x="59" y="263"/>
                  <a:pt x="129" y="260"/>
                </a:cubicBezTo>
                <a:cubicBezTo>
                  <a:pt x="200" y="260"/>
                  <a:pt x="259" y="201"/>
                  <a:pt x="259" y="130"/>
                </a:cubicBezTo>
                <a:cubicBezTo>
                  <a:pt x="256" y="60"/>
                  <a:pt x="200" y="0"/>
                  <a:pt x="127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3" name="Freeform 321"/>
          <p:cNvSpPr>
            <a:spLocks noChangeArrowheads="1"/>
          </p:cNvSpPr>
          <p:nvPr/>
        </p:nvSpPr>
        <p:spPr bwMode="auto">
          <a:xfrm>
            <a:off x="2211365" y="630128"/>
            <a:ext cx="110189" cy="110189"/>
          </a:xfrm>
          <a:custGeom>
            <a:avLst/>
            <a:gdLst>
              <a:gd name="T0" fmla="*/ 126 w 254"/>
              <a:gd name="T1" fmla="*/ 0 h 255"/>
              <a:gd name="T2" fmla="*/ 2 w 254"/>
              <a:gd name="T3" fmla="*/ 127 h 255"/>
              <a:gd name="T4" fmla="*/ 129 w 254"/>
              <a:gd name="T5" fmla="*/ 251 h 255"/>
              <a:gd name="T6" fmla="*/ 253 w 254"/>
              <a:gd name="T7" fmla="*/ 124 h 255"/>
              <a:gd name="T8" fmla="*/ 126 w 254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255">
                <a:moveTo>
                  <a:pt x="126" y="0"/>
                </a:moveTo>
                <a:cubicBezTo>
                  <a:pt x="56" y="0"/>
                  <a:pt x="0" y="56"/>
                  <a:pt x="2" y="127"/>
                </a:cubicBezTo>
                <a:cubicBezTo>
                  <a:pt x="2" y="197"/>
                  <a:pt x="59" y="254"/>
                  <a:pt x="129" y="251"/>
                </a:cubicBezTo>
                <a:cubicBezTo>
                  <a:pt x="200" y="251"/>
                  <a:pt x="253" y="195"/>
                  <a:pt x="253" y="124"/>
                </a:cubicBezTo>
                <a:cubicBezTo>
                  <a:pt x="253" y="56"/>
                  <a:pt x="197" y="0"/>
                  <a:pt x="12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4" name="Freeform 322"/>
          <p:cNvSpPr>
            <a:spLocks noChangeArrowheads="1"/>
          </p:cNvSpPr>
          <p:nvPr/>
        </p:nvSpPr>
        <p:spPr bwMode="auto">
          <a:xfrm>
            <a:off x="1983388" y="626328"/>
            <a:ext cx="117788" cy="117788"/>
          </a:xfrm>
          <a:custGeom>
            <a:avLst/>
            <a:gdLst>
              <a:gd name="T0" fmla="*/ 135 w 272"/>
              <a:gd name="T1" fmla="*/ 0 h 275"/>
              <a:gd name="T2" fmla="*/ 0 w 272"/>
              <a:gd name="T3" fmla="*/ 139 h 275"/>
              <a:gd name="T4" fmla="*/ 135 w 272"/>
              <a:gd name="T5" fmla="*/ 274 h 275"/>
              <a:gd name="T6" fmla="*/ 271 w 272"/>
              <a:gd name="T7" fmla="*/ 139 h 275"/>
              <a:gd name="T8" fmla="*/ 135 w 272"/>
              <a:gd name="T9" fmla="*/ 0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5" y="0"/>
                </a:moveTo>
                <a:cubicBezTo>
                  <a:pt x="59" y="0"/>
                  <a:pt x="0" y="62"/>
                  <a:pt x="0" y="139"/>
                </a:cubicBezTo>
                <a:cubicBezTo>
                  <a:pt x="0" y="212"/>
                  <a:pt x="62" y="274"/>
                  <a:pt x="135" y="274"/>
                </a:cubicBezTo>
                <a:cubicBezTo>
                  <a:pt x="212" y="274"/>
                  <a:pt x="271" y="212"/>
                  <a:pt x="271" y="139"/>
                </a:cubicBezTo>
                <a:cubicBezTo>
                  <a:pt x="271" y="60"/>
                  <a:pt x="212" y="0"/>
                  <a:pt x="13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5" name="Freeform 323"/>
          <p:cNvSpPr>
            <a:spLocks noChangeArrowheads="1"/>
          </p:cNvSpPr>
          <p:nvPr/>
        </p:nvSpPr>
        <p:spPr bwMode="auto">
          <a:xfrm>
            <a:off x="1757311" y="626328"/>
            <a:ext cx="117788" cy="119689"/>
          </a:xfrm>
          <a:custGeom>
            <a:avLst/>
            <a:gdLst>
              <a:gd name="T0" fmla="*/ 135 w 272"/>
              <a:gd name="T1" fmla="*/ 3 h 278"/>
              <a:gd name="T2" fmla="*/ 0 w 272"/>
              <a:gd name="T3" fmla="*/ 141 h 278"/>
              <a:gd name="T4" fmla="*/ 135 w 272"/>
              <a:gd name="T5" fmla="*/ 277 h 278"/>
              <a:gd name="T6" fmla="*/ 271 w 272"/>
              <a:gd name="T7" fmla="*/ 141 h 278"/>
              <a:gd name="T8" fmla="*/ 135 w 272"/>
              <a:gd name="T9" fmla="*/ 3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8">
                <a:moveTo>
                  <a:pt x="135" y="3"/>
                </a:moveTo>
                <a:cubicBezTo>
                  <a:pt x="59" y="3"/>
                  <a:pt x="0" y="65"/>
                  <a:pt x="0" y="141"/>
                </a:cubicBezTo>
                <a:cubicBezTo>
                  <a:pt x="0" y="215"/>
                  <a:pt x="62" y="277"/>
                  <a:pt x="135" y="277"/>
                </a:cubicBezTo>
                <a:cubicBezTo>
                  <a:pt x="212" y="277"/>
                  <a:pt x="271" y="215"/>
                  <a:pt x="271" y="141"/>
                </a:cubicBezTo>
                <a:cubicBezTo>
                  <a:pt x="271" y="62"/>
                  <a:pt x="212" y="0"/>
                  <a:pt x="135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" name="Freeform 324"/>
          <p:cNvSpPr>
            <a:spLocks noChangeArrowheads="1"/>
          </p:cNvSpPr>
          <p:nvPr/>
        </p:nvSpPr>
        <p:spPr bwMode="auto">
          <a:xfrm>
            <a:off x="1536932" y="632028"/>
            <a:ext cx="108289" cy="110189"/>
          </a:xfrm>
          <a:custGeom>
            <a:avLst/>
            <a:gdLst>
              <a:gd name="T0" fmla="*/ 124 w 252"/>
              <a:gd name="T1" fmla="*/ 3 h 255"/>
              <a:gd name="T2" fmla="*/ 0 w 252"/>
              <a:gd name="T3" fmla="*/ 130 h 255"/>
              <a:gd name="T4" fmla="*/ 127 w 252"/>
              <a:gd name="T5" fmla="*/ 254 h 255"/>
              <a:gd name="T6" fmla="*/ 251 w 252"/>
              <a:gd name="T7" fmla="*/ 130 h 255"/>
              <a:gd name="T8" fmla="*/ 124 w 252"/>
              <a:gd name="T9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3"/>
                </a:moveTo>
                <a:cubicBezTo>
                  <a:pt x="54" y="3"/>
                  <a:pt x="0" y="60"/>
                  <a:pt x="0" y="130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5" y="254"/>
                  <a:pt x="251" y="198"/>
                  <a:pt x="251" y="130"/>
                </a:cubicBezTo>
                <a:cubicBezTo>
                  <a:pt x="248" y="57"/>
                  <a:pt x="192" y="0"/>
                  <a:pt x="124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" name="Freeform 325"/>
          <p:cNvSpPr>
            <a:spLocks noChangeArrowheads="1"/>
          </p:cNvSpPr>
          <p:nvPr/>
        </p:nvSpPr>
        <p:spPr bwMode="auto">
          <a:xfrm>
            <a:off x="1320354" y="643427"/>
            <a:ext cx="93090" cy="91191"/>
          </a:xfrm>
          <a:custGeom>
            <a:avLst/>
            <a:gdLst>
              <a:gd name="T0" fmla="*/ 104 w 215"/>
              <a:gd name="T1" fmla="*/ 0 h 213"/>
              <a:gd name="T2" fmla="*/ 0 w 215"/>
              <a:gd name="T3" fmla="*/ 107 h 213"/>
              <a:gd name="T4" fmla="*/ 107 w 215"/>
              <a:gd name="T5" fmla="*/ 212 h 213"/>
              <a:gd name="T6" fmla="*/ 212 w 215"/>
              <a:gd name="T7" fmla="*/ 104 h 213"/>
              <a:gd name="T8" fmla="*/ 104 w 215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3">
                <a:moveTo>
                  <a:pt x="104" y="0"/>
                </a:moveTo>
                <a:cubicBezTo>
                  <a:pt x="45" y="0"/>
                  <a:pt x="0" y="48"/>
                  <a:pt x="0" y="107"/>
                </a:cubicBezTo>
                <a:cubicBezTo>
                  <a:pt x="0" y="166"/>
                  <a:pt x="48" y="212"/>
                  <a:pt x="107" y="212"/>
                </a:cubicBezTo>
                <a:cubicBezTo>
                  <a:pt x="166" y="212"/>
                  <a:pt x="214" y="164"/>
                  <a:pt x="212" y="104"/>
                </a:cubicBezTo>
                <a:cubicBezTo>
                  <a:pt x="212" y="48"/>
                  <a:pt x="164" y="0"/>
                  <a:pt x="10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" name="Freeform 326"/>
          <p:cNvSpPr>
            <a:spLocks noChangeArrowheads="1"/>
          </p:cNvSpPr>
          <p:nvPr/>
        </p:nvSpPr>
        <p:spPr bwMode="auto">
          <a:xfrm>
            <a:off x="1077178" y="626328"/>
            <a:ext cx="125388" cy="125388"/>
          </a:xfrm>
          <a:custGeom>
            <a:avLst/>
            <a:gdLst>
              <a:gd name="T0" fmla="*/ 144 w 292"/>
              <a:gd name="T1" fmla="*/ 0 h 292"/>
              <a:gd name="T2" fmla="*/ 0 w 292"/>
              <a:gd name="T3" fmla="*/ 147 h 292"/>
              <a:gd name="T4" fmla="*/ 147 w 292"/>
              <a:gd name="T5" fmla="*/ 291 h 292"/>
              <a:gd name="T6" fmla="*/ 291 w 292"/>
              <a:gd name="T7" fmla="*/ 144 h 292"/>
              <a:gd name="T8" fmla="*/ 144 w 292"/>
              <a:gd name="T9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2">
                <a:moveTo>
                  <a:pt x="144" y="0"/>
                </a:moveTo>
                <a:cubicBezTo>
                  <a:pt x="62" y="0"/>
                  <a:pt x="0" y="65"/>
                  <a:pt x="0" y="147"/>
                </a:cubicBezTo>
                <a:cubicBezTo>
                  <a:pt x="0" y="226"/>
                  <a:pt x="65" y="291"/>
                  <a:pt x="147" y="291"/>
                </a:cubicBezTo>
                <a:cubicBezTo>
                  <a:pt x="226" y="291"/>
                  <a:pt x="291" y="226"/>
                  <a:pt x="291" y="144"/>
                </a:cubicBezTo>
                <a:cubicBezTo>
                  <a:pt x="291" y="65"/>
                  <a:pt x="226" y="0"/>
                  <a:pt x="14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9" name="Freeform 327"/>
          <p:cNvSpPr>
            <a:spLocks noChangeArrowheads="1"/>
          </p:cNvSpPr>
          <p:nvPr/>
        </p:nvSpPr>
        <p:spPr bwMode="auto">
          <a:xfrm>
            <a:off x="841601" y="616829"/>
            <a:ext cx="148185" cy="148185"/>
          </a:xfrm>
          <a:custGeom>
            <a:avLst/>
            <a:gdLst>
              <a:gd name="T0" fmla="*/ 169 w 345"/>
              <a:gd name="T1" fmla="*/ 0 h 342"/>
              <a:gd name="T2" fmla="*/ 0 w 345"/>
              <a:gd name="T3" fmla="*/ 172 h 342"/>
              <a:gd name="T4" fmla="*/ 172 w 345"/>
              <a:gd name="T5" fmla="*/ 341 h 342"/>
              <a:gd name="T6" fmla="*/ 341 w 345"/>
              <a:gd name="T7" fmla="*/ 169 h 342"/>
              <a:gd name="T8" fmla="*/ 169 w 345"/>
              <a:gd name="T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2">
                <a:moveTo>
                  <a:pt x="169" y="0"/>
                </a:moveTo>
                <a:cubicBezTo>
                  <a:pt x="76" y="0"/>
                  <a:pt x="0" y="76"/>
                  <a:pt x="0" y="172"/>
                </a:cubicBezTo>
                <a:cubicBezTo>
                  <a:pt x="0" y="265"/>
                  <a:pt x="76" y="341"/>
                  <a:pt x="172" y="341"/>
                </a:cubicBezTo>
                <a:cubicBezTo>
                  <a:pt x="268" y="341"/>
                  <a:pt x="344" y="265"/>
                  <a:pt x="341" y="169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0" name="Freeform 328"/>
          <p:cNvSpPr>
            <a:spLocks noChangeArrowheads="1"/>
          </p:cNvSpPr>
          <p:nvPr/>
        </p:nvSpPr>
        <p:spPr bwMode="auto">
          <a:xfrm>
            <a:off x="619322" y="618729"/>
            <a:ext cx="144386" cy="144386"/>
          </a:xfrm>
          <a:custGeom>
            <a:avLst/>
            <a:gdLst>
              <a:gd name="T0" fmla="*/ 166 w 334"/>
              <a:gd name="T1" fmla="*/ 0 h 337"/>
              <a:gd name="T2" fmla="*/ 0 w 334"/>
              <a:gd name="T3" fmla="*/ 170 h 337"/>
              <a:gd name="T4" fmla="*/ 166 w 334"/>
              <a:gd name="T5" fmla="*/ 336 h 337"/>
              <a:gd name="T6" fmla="*/ 333 w 334"/>
              <a:gd name="T7" fmla="*/ 170 h 337"/>
              <a:gd name="T8" fmla="*/ 166 w 334"/>
              <a:gd name="T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7">
                <a:moveTo>
                  <a:pt x="166" y="0"/>
                </a:moveTo>
                <a:cubicBezTo>
                  <a:pt x="73" y="0"/>
                  <a:pt x="0" y="77"/>
                  <a:pt x="0" y="170"/>
                </a:cubicBezTo>
                <a:cubicBezTo>
                  <a:pt x="0" y="263"/>
                  <a:pt x="76" y="336"/>
                  <a:pt x="166" y="336"/>
                </a:cubicBezTo>
                <a:cubicBezTo>
                  <a:pt x="259" y="336"/>
                  <a:pt x="333" y="260"/>
                  <a:pt x="333" y="170"/>
                </a:cubicBezTo>
                <a:cubicBezTo>
                  <a:pt x="333" y="77"/>
                  <a:pt x="259" y="0"/>
                  <a:pt x="16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" name="Freeform 329"/>
          <p:cNvSpPr>
            <a:spLocks noChangeArrowheads="1"/>
          </p:cNvSpPr>
          <p:nvPr/>
        </p:nvSpPr>
        <p:spPr bwMode="auto">
          <a:xfrm>
            <a:off x="404644" y="632028"/>
            <a:ext cx="121588" cy="123487"/>
          </a:xfrm>
          <a:custGeom>
            <a:avLst/>
            <a:gdLst>
              <a:gd name="T0" fmla="*/ 141 w 283"/>
              <a:gd name="T1" fmla="*/ 2 h 286"/>
              <a:gd name="T2" fmla="*/ 0 w 283"/>
              <a:gd name="T3" fmla="*/ 143 h 286"/>
              <a:gd name="T4" fmla="*/ 141 w 283"/>
              <a:gd name="T5" fmla="*/ 285 h 286"/>
              <a:gd name="T6" fmla="*/ 279 w 283"/>
              <a:gd name="T7" fmla="*/ 143 h 286"/>
              <a:gd name="T8" fmla="*/ 141 w 283"/>
              <a:gd name="T9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2"/>
                </a:moveTo>
                <a:cubicBezTo>
                  <a:pt x="62" y="2"/>
                  <a:pt x="0" y="67"/>
                  <a:pt x="0" y="143"/>
                </a:cubicBezTo>
                <a:cubicBezTo>
                  <a:pt x="0" y="223"/>
                  <a:pt x="62" y="285"/>
                  <a:pt x="141" y="285"/>
                </a:cubicBezTo>
                <a:cubicBezTo>
                  <a:pt x="220" y="285"/>
                  <a:pt x="282" y="220"/>
                  <a:pt x="279" y="143"/>
                </a:cubicBezTo>
                <a:cubicBezTo>
                  <a:pt x="279" y="64"/>
                  <a:pt x="217" y="0"/>
                  <a:pt x="141" y="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2" name="Freeform 330"/>
          <p:cNvSpPr>
            <a:spLocks noChangeArrowheads="1"/>
          </p:cNvSpPr>
          <p:nvPr/>
        </p:nvSpPr>
        <p:spPr bwMode="auto">
          <a:xfrm>
            <a:off x="193764" y="647226"/>
            <a:ext cx="93091" cy="93090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7 h 216"/>
              <a:gd name="T4" fmla="*/ 107 w 215"/>
              <a:gd name="T5" fmla="*/ 215 h 216"/>
              <a:gd name="T6" fmla="*/ 214 w 215"/>
              <a:gd name="T7" fmla="*/ 107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7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7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3" name="Freeform 331"/>
          <p:cNvSpPr>
            <a:spLocks noChangeArrowheads="1"/>
          </p:cNvSpPr>
          <p:nvPr/>
        </p:nvSpPr>
        <p:spPr bwMode="auto">
          <a:xfrm>
            <a:off x="-22815" y="658625"/>
            <a:ext cx="74093" cy="74092"/>
          </a:xfrm>
          <a:custGeom>
            <a:avLst/>
            <a:gdLst>
              <a:gd name="T0" fmla="*/ 85 w 173"/>
              <a:gd name="T1" fmla="*/ 0 h 173"/>
              <a:gd name="T2" fmla="*/ 0 w 173"/>
              <a:gd name="T3" fmla="*/ 87 h 173"/>
              <a:gd name="T4" fmla="*/ 85 w 173"/>
              <a:gd name="T5" fmla="*/ 172 h 173"/>
              <a:gd name="T6" fmla="*/ 170 w 173"/>
              <a:gd name="T7" fmla="*/ 87 h 173"/>
              <a:gd name="T8" fmla="*/ 85 w 17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7"/>
                </a:cubicBezTo>
                <a:cubicBezTo>
                  <a:pt x="172" y="36"/>
                  <a:pt x="133" y="0"/>
                  <a:pt x="8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4" name="Freeform 332"/>
          <p:cNvSpPr>
            <a:spLocks noChangeArrowheads="1"/>
          </p:cNvSpPr>
          <p:nvPr/>
        </p:nvSpPr>
        <p:spPr bwMode="auto">
          <a:xfrm>
            <a:off x="7215473" y="430648"/>
            <a:ext cx="7599" cy="7599"/>
          </a:xfrm>
          <a:custGeom>
            <a:avLst/>
            <a:gdLst>
              <a:gd name="T0" fmla="*/ 9 w 18"/>
              <a:gd name="T1" fmla="*/ 0 h 18"/>
              <a:gd name="T2" fmla="*/ 0 w 18"/>
              <a:gd name="T3" fmla="*/ 8 h 18"/>
              <a:gd name="T4" fmla="*/ 9 w 18"/>
              <a:gd name="T5" fmla="*/ 17 h 18"/>
              <a:gd name="T6" fmla="*/ 17 w 18"/>
              <a:gd name="T7" fmla="*/ 8 h 18"/>
              <a:gd name="T8" fmla="*/ 9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3" y="0"/>
                  <a:pt x="0" y="6"/>
                  <a:pt x="0" y="8"/>
                </a:cubicBezTo>
                <a:cubicBezTo>
                  <a:pt x="0" y="14"/>
                  <a:pt x="3" y="17"/>
                  <a:pt x="9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6"/>
                  <a:pt x="14" y="0"/>
                  <a:pt x="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5" name="Freeform 333"/>
          <p:cNvSpPr>
            <a:spLocks noChangeArrowheads="1"/>
          </p:cNvSpPr>
          <p:nvPr/>
        </p:nvSpPr>
        <p:spPr bwMode="auto">
          <a:xfrm>
            <a:off x="3147974" y="436347"/>
            <a:ext cx="37996" cy="37996"/>
          </a:xfrm>
          <a:custGeom>
            <a:avLst/>
            <a:gdLst>
              <a:gd name="T0" fmla="*/ 42 w 88"/>
              <a:gd name="T1" fmla="*/ 0 h 89"/>
              <a:gd name="T2" fmla="*/ 0 w 88"/>
              <a:gd name="T3" fmla="*/ 43 h 89"/>
              <a:gd name="T4" fmla="*/ 45 w 88"/>
              <a:gd name="T5" fmla="*/ 85 h 89"/>
              <a:gd name="T6" fmla="*/ 87 w 88"/>
              <a:gd name="T7" fmla="*/ 40 h 89"/>
              <a:gd name="T8" fmla="*/ 42 w 88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9">
                <a:moveTo>
                  <a:pt x="42" y="0"/>
                </a:moveTo>
                <a:cubicBezTo>
                  <a:pt x="19" y="0"/>
                  <a:pt x="0" y="20"/>
                  <a:pt x="0" y="43"/>
                </a:cubicBezTo>
                <a:cubicBezTo>
                  <a:pt x="0" y="65"/>
                  <a:pt x="19" y="88"/>
                  <a:pt x="45" y="85"/>
                </a:cubicBezTo>
                <a:cubicBezTo>
                  <a:pt x="67" y="85"/>
                  <a:pt x="87" y="65"/>
                  <a:pt x="87" y="40"/>
                </a:cubicBezTo>
                <a:cubicBezTo>
                  <a:pt x="87" y="20"/>
                  <a:pt x="67" y="0"/>
                  <a:pt x="4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6" name="Freeform 334"/>
          <p:cNvSpPr>
            <a:spLocks noChangeArrowheads="1"/>
          </p:cNvSpPr>
          <p:nvPr/>
        </p:nvSpPr>
        <p:spPr bwMode="auto">
          <a:xfrm>
            <a:off x="2923796" y="438247"/>
            <a:ext cx="36096" cy="34197"/>
          </a:xfrm>
          <a:custGeom>
            <a:avLst/>
            <a:gdLst>
              <a:gd name="T0" fmla="*/ 40 w 83"/>
              <a:gd name="T1" fmla="*/ 0 h 80"/>
              <a:gd name="T2" fmla="*/ 0 w 83"/>
              <a:gd name="T3" fmla="*/ 39 h 80"/>
              <a:gd name="T4" fmla="*/ 40 w 83"/>
              <a:gd name="T5" fmla="*/ 79 h 80"/>
              <a:gd name="T6" fmla="*/ 79 w 83"/>
              <a:gd name="T7" fmla="*/ 37 h 80"/>
              <a:gd name="T8" fmla="*/ 40 w 83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0">
                <a:moveTo>
                  <a:pt x="40" y="0"/>
                </a:moveTo>
                <a:cubicBezTo>
                  <a:pt x="17" y="0"/>
                  <a:pt x="0" y="17"/>
                  <a:pt x="0" y="39"/>
                </a:cubicBezTo>
                <a:cubicBezTo>
                  <a:pt x="0" y="62"/>
                  <a:pt x="17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82" y="17"/>
                  <a:pt x="62" y="0"/>
                  <a:pt x="4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7" name="Freeform 335"/>
          <p:cNvSpPr>
            <a:spLocks noChangeArrowheads="1"/>
          </p:cNvSpPr>
          <p:nvPr/>
        </p:nvSpPr>
        <p:spPr bwMode="auto">
          <a:xfrm>
            <a:off x="2695818" y="436347"/>
            <a:ext cx="39895" cy="39897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19" y="0"/>
                  <a:pt x="0" y="20"/>
                  <a:pt x="0" y="45"/>
                </a:cubicBezTo>
                <a:cubicBezTo>
                  <a:pt x="0" y="71"/>
                  <a:pt x="19" y="90"/>
                  <a:pt x="45" y="90"/>
                </a:cubicBezTo>
                <a:cubicBezTo>
                  <a:pt x="70" y="90"/>
                  <a:pt x="90" y="70"/>
                  <a:pt x="90" y="45"/>
                </a:cubicBezTo>
                <a:cubicBezTo>
                  <a:pt x="90" y="19"/>
                  <a:pt x="70" y="0"/>
                  <a:pt x="4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" name="Freeform 336"/>
          <p:cNvSpPr>
            <a:spLocks noChangeArrowheads="1"/>
          </p:cNvSpPr>
          <p:nvPr/>
        </p:nvSpPr>
        <p:spPr bwMode="auto">
          <a:xfrm>
            <a:off x="2454542" y="421148"/>
            <a:ext cx="74093" cy="74093"/>
          </a:xfrm>
          <a:custGeom>
            <a:avLst/>
            <a:gdLst>
              <a:gd name="T0" fmla="*/ 85 w 170"/>
              <a:gd name="T1" fmla="*/ 0 h 171"/>
              <a:gd name="T2" fmla="*/ 0 w 170"/>
              <a:gd name="T3" fmla="*/ 85 h 171"/>
              <a:gd name="T4" fmla="*/ 85 w 170"/>
              <a:gd name="T5" fmla="*/ 170 h 171"/>
              <a:gd name="T6" fmla="*/ 169 w 170"/>
              <a:gd name="T7" fmla="*/ 85 h 171"/>
              <a:gd name="T8" fmla="*/ 85 w 17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1">
                <a:moveTo>
                  <a:pt x="85" y="0"/>
                </a:moveTo>
                <a:cubicBezTo>
                  <a:pt x="39" y="0"/>
                  <a:pt x="0" y="40"/>
                  <a:pt x="0" y="85"/>
                </a:cubicBezTo>
                <a:cubicBezTo>
                  <a:pt x="0" y="133"/>
                  <a:pt x="39" y="170"/>
                  <a:pt x="85" y="170"/>
                </a:cubicBezTo>
                <a:cubicBezTo>
                  <a:pt x="133" y="170"/>
                  <a:pt x="169" y="133"/>
                  <a:pt x="169" y="85"/>
                </a:cubicBezTo>
                <a:cubicBezTo>
                  <a:pt x="166" y="40"/>
                  <a:pt x="130" y="0"/>
                  <a:pt x="8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9" name="Freeform 337"/>
          <p:cNvSpPr>
            <a:spLocks noChangeArrowheads="1"/>
          </p:cNvSpPr>
          <p:nvPr/>
        </p:nvSpPr>
        <p:spPr bwMode="auto">
          <a:xfrm>
            <a:off x="2236064" y="428747"/>
            <a:ext cx="60794" cy="60794"/>
          </a:xfrm>
          <a:custGeom>
            <a:avLst/>
            <a:gdLst>
              <a:gd name="T0" fmla="*/ 70 w 142"/>
              <a:gd name="T1" fmla="*/ 0 h 142"/>
              <a:gd name="T2" fmla="*/ 0 w 142"/>
              <a:gd name="T3" fmla="*/ 71 h 142"/>
              <a:gd name="T4" fmla="*/ 70 w 142"/>
              <a:gd name="T5" fmla="*/ 139 h 142"/>
              <a:gd name="T6" fmla="*/ 138 w 142"/>
              <a:gd name="T7" fmla="*/ 68 h 142"/>
              <a:gd name="T8" fmla="*/ 70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0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1" y="141"/>
                  <a:pt x="70" y="139"/>
                </a:cubicBezTo>
                <a:cubicBezTo>
                  <a:pt x="107" y="139"/>
                  <a:pt x="141" y="108"/>
                  <a:pt x="138" y="68"/>
                </a:cubicBezTo>
                <a:cubicBezTo>
                  <a:pt x="138" y="31"/>
                  <a:pt x="107" y="0"/>
                  <a:pt x="7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0" name="Freeform 338"/>
          <p:cNvSpPr>
            <a:spLocks noChangeArrowheads="1"/>
          </p:cNvSpPr>
          <p:nvPr/>
        </p:nvSpPr>
        <p:spPr bwMode="auto">
          <a:xfrm>
            <a:off x="1985288" y="405950"/>
            <a:ext cx="108289" cy="108290"/>
          </a:xfrm>
          <a:custGeom>
            <a:avLst/>
            <a:gdLst>
              <a:gd name="T0" fmla="*/ 125 w 253"/>
              <a:gd name="T1" fmla="*/ 0 h 250"/>
              <a:gd name="T2" fmla="*/ 3 w 253"/>
              <a:gd name="T3" fmla="*/ 125 h 250"/>
              <a:gd name="T4" fmla="*/ 127 w 253"/>
              <a:gd name="T5" fmla="*/ 249 h 250"/>
              <a:gd name="T6" fmla="*/ 252 w 253"/>
              <a:gd name="T7" fmla="*/ 125 h 250"/>
              <a:gd name="T8" fmla="*/ 125 w 253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250">
                <a:moveTo>
                  <a:pt x="125" y="0"/>
                </a:moveTo>
                <a:cubicBezTo>
                  <a:pt x="57" y="0"/>
                  <a:pt x="0" y="57"/>
                  <a:pt x="3" y="125"/>
                </a:cubicBezTo>
                <a:cubicBezTo>
                  <a:pt x="3" y="192"/>
                  <a:pt x="59" y="249"/>
                  <a:pt x="127" y="249"/>
                </a:cubicBezTo>
                <a:cubicBezTo>
                  <a:pt x="194" y="249"/>
                  <a:pt x="252" y="192"/>
                  <a:pt x="252" y="125"/>
                </a:cubicBezTo>
                <a:cubicBezTo>
                  <a:pt x="249" y="57"/>
                  <a:pt x="192" y="0"/>
                  <a:pt x="12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" name="Freeform 339"/>
          <p:cNvSpPr>
            <a:spLocks noChangeArrowheads="1"/>
          </p:cNvSpPr>
          <p:nvPr/>
        </p:nvSpPr>
        <p:spPr bwMode="auto">
          <a:xfrm>
            <a:off x="1763010" y="407850"/>
            <a:ext cx="106390" cy="108289"/>
          </a:xfrm>
          <a:custGeom>
            <a:avLst/>
            <a:gdLst>
              <a:gd name="T0" fmla="*/ 121 w 249"/>
              <a:gd name="T1" fmla="*/ 0 h 250"/>
              <a:gd name="T2" fmla="*/ 0 w 249"/>
              <a:gd name="T3" fmla="*/ 124 h 250"/>
              <a:gd name="T4" fmla="*/ 124 w 249"/>
              <a:gd name="T5" fmla="*/ 249 h 250"/>
              <a:gd name="T6" fmla="*/ 246 w 249"/>
              <a:gd name="T7" fmla="*/ 124 h 250"/>
              <a:gd name="T8" fmla="*/ 121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1" y="0"/>
                </a:moveTo>
                <a:cubicBezTo>
                  <a:pt x="54" y="0"/>
                  <a:pt x="0" y="56"/>
                  <a:pt x="0" y="124"/>
                </a:cubicBezTo>
                <a:cubicBezTo>
                  <a:pt x="0" y="191"/>
                  <a:pt x="56" y="249"/>
                  <a:pt x="124" y="249"/>
                </a:cubicBezTo>
                <a:cubicBezTo>
                  <a:pt x="191" y="249"/>
                  <a:pt x="248" y="192"/>
                  <a:pt x="246" y="124"/>
                </a:cubicBezTo>
                <a:cubicBezTo>
                  <a:pt x="246" y="54"/>
                  <a:pt x="189" y="0"/>
                  <a:pt x="12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" name="Freeform 340"/>
          <p:cNvSpPr>
            <a:spLocks noChangeArrowheads="1"/>
          </p:cNvSpPr>
          <p:nvPr/>
        </p:nvSpPr>
        <p:spPr bwMode="auto">
          <a:xfrm>
            <a:off x="1540732" y="413549"/>
            <a:ext cx="98790" cy="100691"/>
          </a:xfrm>
          <a:custGeom>
            <a:avLst/>
            <a:gdLst>
              <a:gd name="T0" fmla="*/ 115 w 229"/>
              <a:gd name="T1" fmla="*/ 0 h 232"/>
              <a:gd name="T2" fmla="*/ 0 w 229"/>
              <a:gd name="T3" fmla="*/ 115 h 232"/>
              <a:gd name="T4" fmla="*/ 115 w 229"/>
              <a:gd name="T5" fmla="*/ 228 h 232"/>
              <a:gd name="T6" fmla="*/ 228 w 229"/>
              <a:gd name="T7" fmla="*/ 112 h 232"/>
              <a:gd name="T8" fmla="*/ 115 w 229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232">
                <a:moveTo>
                  <a:pt x="115" y="0"/>
                </a:moveTo>
                <a:cubicBezTo>
                  <a:pt x="50" y="0"/>
                  <a:pt x="0" y="50"/>
                  <a:pt x="0" y="115"/>
                </a:cubicBezTo>
                <a:cubicBezTo>
                  <a:pt x="0" y="180"/>
                  <a:pt x="50" y="231"/>
                  <a:pt x="115" y="228"/>
                </a:cubicBezTo>
                <a:cubicBezTo>
                  <a:pt x="177" y="228"/>
                  <a:pt x="228" y="177"/>
                  <a:pt x="228" y="112"/>
                </a:cubicBezTo>
                <a:cubicBezTo>
                  <a:pt x="228" y="50"/>
                  <a:pt x="177" y="0"/>
                  <a:pt x="11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3" name="Freeform 341"/>
          <p:cNvSpPr>
            <a:spLocks noChangeArrowheads="1"/>
          </p:cNvSpPr>
          <p:nvPr/>
        </p:nvSpPr>
        <p:spPr bwMode="auto">
          <a:xfrm>
            <a:off x="1322253" y="421148"/>
            <a:ext cx="87391" cy="87391"/>
          </a:xfrm>
          <a:custGeom>
            <a:avLst/>
            <a:gdLst>
              <a:gd name="T0" fmla="*/ 98 w 204"/>
              <a:gd name="T1" fmla="*/ 0 h 201"/>
              <a:gd name="T2" fmla="*/ 0 w 204"/>
              <a:gd name="T3" fmla="*/ 101 h 201"/>
              <a:gd name="T4" fmla="*/ 101 w 204"/>
              <a:gd name="T5" fmla="*/ 200 h 201"/>
              <a:gd name="T6" fmla="*/ 200 w 204"/>
              <a:gd name="T7" fmla="*/ 98 h 201"/>
              <a:gd name="T8" fmla="*/ 98 w 204"/>
              <a:gd name="T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1">
                <a:moveTo>
                  <a:pt x="98" y="0"/>
                </a:moveTo>
                <a:cubicBezTo>
                  <a:pt x="42" y="0"/>
                  <a:pt x="0" y="44"/>
                  <a:pt x="0" y="101"/>
                </a:cubicBezTo>
                <a:cubicBezTo>
                  <a:pt x="0" y="157"/>
                  <a:pt x="44" y="200"/>
                  <a:pt x="101" y="200"/>
                </a:cubicBezTo>
                <a:cubicBezTo>
                  <a:pt x="157" y="200"/>
                  <a:pt x="203" y="155"/>
                  <a:pt x="200" y="98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4" name="Freeform 342"/>
          <p:cNvSpPr>
            <a:spLocks noChangeArrowheads="1"/>
          </p:cNvSpPr>
          <p:nvPr/>
        </p:nvSpPr>
        <p:spPr bwMode="auto">
          <a:xfrm>
            <a:off x="1111374" y="434447"/>
            <a:ext cx="58894" cy="58894"/>
          </a:xfrm>
          <a:custGeom>
            <a:avLst/>
            <a:gdLst>
              <a:gd name="T0" fmla="*/ 136 w 137"/>
              <a:gd name="T1" fmla="*/ 68 h 137"/>
              <a:gd name="T2" fmla="*/ 127 w 137"/>
              <a:gd name="T3" fmla="*/ 102 h 137"/>
              <a:gd name="T4" fmla="*/ 102 w 137"/>
              <a:gd name="T5" fmla="*/ 127 h 137"/>
              <a:gd name="T6" fmla="*/ 69 w 137"/>
              <a:gd name="T7" fmla="*/ 136 h 137"/>
              <a:gd name="T8" fmla="*/ 35 w 137"/>
              <a:gd name="T9" fmla="*/ 127 h 137"/>
              <a:gd name="T10" fmla="*/ 10 w 137"/>
              <a:gd name="T11" fmla="*/ 102 h 137"/>
              <a:gd name="T12" fmla="*/ 1 w 137"/>
              <a:gd name="T13" fmla="*/ 68 h 137"/>
              <a:gd name="T14" fmla="*/ 9 w 137"/>
              <a:gd name="T15" fmla="*/ 35 h 137"/>
              <a:gd name="T16" fmla="*/ 34 w 137"/>
              <a:gd name="T17" fmla="*/ 10 h 137"/>
              <a:gd name="T18" fmla="*/ 68 w 137"/>
              <a:gd name="T19" fmla="*/ 0 h 137"/>
              <a:gd name="T20" fmla="*/ 102 w 137"/>
              <a:gd name="T21" fmla="*/ 9 h 137"/>
              <a:gd name="T22" fmla="*/ 127 w 137"/>
              <a:gd name="T23" fmla="*/ 34 h 137"/>
              <a:gd name="T24" fmla="*/ 136 w 137"/>
              <a:gd name="T25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36" y="68"/>
                </a:moveTo>
                <a:cubicBezTo>
                  <a:pt x="136" y="80"/>
                  <a:pt x="133" y="91"/>
                  <a:pt x="127" y="102"/>
                </a:cubicBezTo>
                <a:cubicBezTo>
                  <a:pt x="121" y="113"/>
                  <a:pt x="112" y="120"/>
                  <a:pt x="102" y="127"/>
                </a:cubicBezTo>
                <a:cubicBezTo>
                  <a:pt x="91" y="133"/>
                  <a:pt x="81" y="136"/>
                  <a:pt x="69" y="136"/>
                </a:cubicBezTo>
                <a:cubicBezTo>
                  <a:pt x="56" y="136"/>
                  <a:pt x="46" y="133"/>
                  <a:pt x="35" y="127"/>
                </a:cubicBezTo>
                <a:cubicBezTo>
                  <a:pt x="24" y="121"/>
                  <a:pt x="16" y="112"/>
                  <a:pt x="10" y="102"/>
                </a:cubicBezTo>
                <a:cubicBezTo>
                  <a:pt x="3" y="91"/>
                  <a:pt x="1" y="80"/>
                  <a:pt x="1" y="68"/>
                </a:cubicBezTo>
                <a:cubicBezTo>
                  <a:pt x="0" y="55"/>
                  <a:pt x="2" y="45"/>
                  <a:pt x="9" y="35"/>
                </a:cubicBezTo>
                <a:cubicBezTo>
                  <a:pt x="15" y="24"/>
                  <a:pt x="23" y="16"/>
                  <a:pt x="34" y="10"/>
                </a:cubicBezTo>
                <a:cubicBezTo>
                  <a:pt x="45" y="3"/>
                  <a:pt x="55" y="0"/>
                  <a:pt x="68" y="0"/>
                </a:cubicBezTo>
                <a:cubicBezTo>
                  <a:pt x="80" y="0"/>
                  <a:pt x="91" y="2"/>
                  <a:pt x="102" y="9"/>
                </a:cubicBezTo>
                <a:cubicBezTo>
                  <a:pt x="113" y="15"/>
                  <a:pt x="120" y="23"/>
                  <a:pt x="127" y="34"/>
                </a:cubicBezTo>
                <a:cubicBezTo>
                  <a:pt x="133" y="45"/>
                  <a:pt x="136" y="55"/>
                  <a:pt x="136" y="6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" name="Freeform 343"/>
          <p:cNvSpPr>
            <a:spLocks noChangeArrowheads="1"/>
          </p:cNvSpPr>
          <p:nvPr/>
        </p:nvSpPr>
        <p:spPr bwMode="auto">
          <a:xfrm>
            <a:off x="889096" y="442047"/>
            <a:ext cx="49395" cy="49395"/>
          </a:xfrm>
          <a:custGeom>
            <a:avLst/>
            <a:gdLst>
              <a:gd name="T0" fmla="*/ 56 w 114"/>
              <a:gd name="T1" fmla="*/ 0 h 113"/>
              <a:gd name="T2" fmla="*/ 0 w 114"/>
              <a:gd name="T3" fmla="*/ 56 h 113"/>
              <a:gd name="T4" fmla="*/ 56 w 114"/>
              <a:gd name="T5" fmla="*/ 112 h 113"/>
              <a:gd name="T6" fmla="*/ 113 w 114"/>
              <a:gd name="T7" fmla="*/ 56 h 113"/>
              <a:gd name="T8" fmla="*/ 56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3" y="87"/>
                  <a:pt x="113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" name="Freeform 344"/>
          <p:cNvSpPr>
            <a:spLocks noChangeArrowheads="1"/>
          </p:cNvSpPr>
          <p:nvPr/>
        </p:nvSpPr>
        <p:spPr bwMode="auto">
          <a:xfrm>
            <a:off x="625022" y="404050"/>
            <a:ext cx="129187" cy="127287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" name="Freeform 345"/>
          <p:cNvSpPr>
            <a:spLocks noChangeArrowheads="1"/>
          </p:cNvSpPr>
          <p:nvPr/>
        </p:nvSpPr>
        <p:spPr bwMode="auto">
          <a:xfrm>
            <a:off x="410343" y="413549"/>
            <a:ext cx="106390" cy="108290"/>
          </a:xfrm>
          <a:custGeom>
            <a:avLst/>
            <a:gdLst>
              <a:gd name="T0" fmla="*/ 124 w 249"/>
              <a:gd name="T1" fmla="*/ 0 h 250"/>
              <a:gd name="T2" fmla="*/ 0 w 249"/>
              <a:gd name="T3" fmla="*/ 125 h 250"/>
              <a:gd name="T4" fmla="*/ 124 w 249"/>
              <a:gd name="T5" fmla="*/ 249 h 250"/>
              <a:gd name="T6" fmla="*/ 248 w 249"/>
              <a:gd name="T7" fmla="*/ 122 h 250"/>
              <a:gd name="T8" fmla="*/ 124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4" y="0"/>
                </a:moveTo>
                <a:cubicBezTo>
                  <a:pt x="56" y="0"/>
                  <a:pt x="0" y="57"/>
                  <a:pt x="0" y="125"/>
                </a:cubicBezTo>
                <a:cubicBezTo>
                  <a:pt x="0" y="195"/>
                  <a:pt x="56" y="249"/>
                  <a:pt x="124" y="249"/>
                </a:cubicBezTo>
                <a:cubicBezTo>
                  <a:pt x="192" y="249"/>
                  <a:pt x="248" y="192"/>
                  <a:pt x="248" y="122"/>
                </a:cubicBezTo>
                <a:cubicBezTo>
                  <a:pt x="248" y="57"/>
                  <a:pt x="192" y="0"/>
                  <a:pt x="12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" name="Freeform 346"/>
          <p:cNvSpPr>
            <a:spLocks noChangeArrowheads="1"/>
          </p:cNvSpPr>
          <p:nvPr/>
        </p:nvSpPr>
        <p:spPr bwMode="auto">
          <a:xfrm>
            <a:off x="195664" y="426848"/>
            <a:ext cx="85491" cy="85491"/>
          </a:xfrm>
          <a:custGeom>
            <a:avLst/>
            <a:gdLst>
              <a:gd name="T0" fmla="*/ 99 w 199"/>
              <a:gd name="T1" fmla="*/ 2 h 198"/>
              <a:gd name="T2" fmla="*/ 3 w 199"/>
              <a:gd name="T3" fmla="*/ 101 h 198"/>
              <a:gd name="T4" fmla="*/ 102 w 199"/>
              <a:gd name="T5" fmla="*/ 197 h 198"/>
              <a:gd name="T6" fmla="*/ 198 w 199"/>
              <a:gd name="T7" fmla="*/ 98 h 198"/>
              <a:gd name="T8" fmla="*/ 99 w 199"/>
              <a:gd name="T9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8">
                <a:moveTo>
                  <a:pt x="99" y="2"/>
                </a:moveTo>
                <a:cubicBezTo>
                  <a:pt x="45" y="2"/>
                  <a:pt x="0" y="48"/>
                  <a:pt x="3" y="101"/>
                </a:cubicBezTo>
                <a:cubicBezTo>
                  <a:pt x="3" y="155"/>
                  <a:pt x="48" y="197"/>
                  <a:pt x="102" y="197"/>
                </a:cubicBezTo>
                <a:cubicBezTo>
                  <a:pt x="155" y="197"/>
                  <a:pt x="198" y="155"/>
                  <a:pt x="198" y="98"/>
                </a:cubicBezTo>
                <a:cubicBezTo>
                  <a:pt x="195" y="45"/>
                  <a:pt x="153" y="0"/>
                  <a:pt x="99" y="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9" name="Freeform 347"/>
          <p:cNvSpPr>
            <a:spLocks noChangeArrowheads="1"/>
          </p:cNvSpPr>
          <p:nvPr/>
        </p:nvSpPr>
        <p:spPr bwMode="auto">
          <a:xfrm>
            <a:off x="-19015" y="436347"/>
            <a:ext cx="66494" cy="66494"/>
          </a:xfrm>
          <a:custGeom>
            <a:avLst/>
            <a:gdLst>
              <a:gd name="T0" fmla="*/ 76 w 153"/>
              <a:gd name="T1" fmla="*/ 0 h 153"/>
              <a:gd name="T2" fmla="*/ 0 w 153"/>
              <a:gd name="T3" fmla="*/ 76 h 153"/>
              <a:gd name="T4" fmla="*/ 76 w 153"/>
              <a:gd name="T5" fmla="*/ 152 h 153"/>
              <a:gd name="T6" fmla="*/ 152 w 153"/>
              <a:gd name="T7" fmla="*/ 76 h 153"/>
              <a:gd name="T8" fmla="*/ 76 w 153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3">
                <a:moveTo>
                  <a:pt x="76" y="0"/>
                </a:moveTo>
                <a:cubicBezTo>
                  <a:pt x="34" y="0"/>
                  <a:pt x="0" y="33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118" y="152"/>
                  <a:pt x="152" y="118"/>
                  <a:pt x="152" y="76"/>
                </a:cubicBezTo>
                <a:cubicBezTo>
                  <a:pt x="152" y="33"/>
                  <a:pt x="118" y="0"/>
                  <a:pt x="7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" name="Freeform 348"/>
          <p:cNvSpPr>
            <a:spLocks noChangeArrowheads="1"/>
          </p:cNvSpPr>
          <p:nvPr/>
        </p:nvSpPr>
        <p:spPr bwMode="auto">
          <a:xfrm>
            <a:off x="2938995" y="229268"/>
            <a:ext cx="3800" cy="5699"/>
          </a:xfrm>
          <a:custGeom>
            <a:avLst/>
            <a:gdLst>
              <a:gd name="T0" fmla="*/ 3 w 10"/>
              <a:gd name="T1" fmla="*/ 0 h 13"/>
              <a:gd name="T2" fmla="*/ 0 w 10"/>
              <a:gd name="T3" fmla="*/ 6 h 13"/>
              <a:gd name="T4" fmla="*/ 3 w 10"/>
              <a:gd name="T5" fmla="*/ 12 h 13"/>
              <a:gd name="T6" fmla="*/ 9 w 10"/>
              <a:gd name="T7" fmla="*/ 6 h 13"/>
              <a:gd name="T8" fmla="*/ 3 w 10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3" y="0"/>
                </a:moveTo>
                <a:cubicBezTo>
                  <a:pt x="0" y="0"/>
                  <a:pt x="0" y="3"/>
                  <a:pt x="0" y="6"/>
                </a:cubicBezTo>
                <a:cubicBezTo>
                  <a:pt x="0" y="9"/>
                  <a:pt x="3" y="12"/>
                  <a:pt x="3" y="12"/>
                </a:cubicBezTo>
                <a:cubicBezTo>
                  <a:pt x="6" y="12"/>
                  <a:pt x="9" y="9"/>
                  <a:pt x="9" y="6"/>
                </a:cubicBezTo>
                <a:cubicBezTo>
                  <a:pt x="9" y="0"/>
                  <a:pt x="6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1" name="Freeform 349"/>
          <p:cNvSpPr>
            <a:spLocks noChangeArrowheads="1"/>
          </p:cNvSpPr>
          <p:nvPr/>
        </p:nvSpPr>
        <p:spPr bwMode="auto">
          <a:xfrm>
            <a:off x="2701517" y="219768"/>
            <a:ext cx="24698" cy="24698"/>
          </a:xfrm>
          <a:custGeom>
            <a:avLst/>
            <a:gdLst>
              <a:gd name="T0" fmla="*/ 28 w 57"/>
              <a:gd name="T1" fmla="*/ 0 h 57"/>
              <a:gd name="T2" fmla="*/ 0 w 57"/>
              <a:gd name="T3" fmla="*/ 28 h 57"/>
              <a:gd name="T4" fmla="*/ 28 w 57"/>
              <a:gd name="T5" fmla="*/ 56 h 57"/>
              <a:gd name="T6" fmla="*/ 56 w 57"/>
              <a:gd name="T7" fmla="*/ 28 h 57"/>
              <a:gd name="T8" fmla="*/ 28 w 57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6" y="45"/>
                  <a:pt x="56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2" name="Freeform 350"/>
          <p:cNvSpPr>
            <a:spLocks noChangeArrowheads="1"/>
          </p:cNvSpPr>
          <p:nvPr/>
        </p:nvSpPr>
        <p:spPr bwMode="auto">
          <a:xfrm>
            <a:off x="2479240" y="223568"/>
            <a:ext cx="18998" cy="20899"/>
          </a:xfrm>
          <a:custGeom>
            <a:avLst/>
            <a:gdLst>
              <a:gd name="T0" fmla="*/ 23 w 46"/>
              <a:gd name="T1" fmla="*/ 0 h 47"/>
              <a:gd name="T2" fmla="*/ 0 w 46"/>
              <a:gd name="T3" fmla="*/ 23 h 47"/>
              <a:gd name="T4" fmla="*/ 23 w 46"/>
              <a:gd name="T5" fmla="*/ 46 h 47"/>
              <a:gd name="T6" fmla="*/ 45 w 46"/>
              <a:gd name="T7" fmla="*/ 23 h 47"/>
              <a:gd name="T8" fmla="*/ 23 w 46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7">
                <a:moveTo>
                  <a:pt x="23" y="0"/>
                </a:moveTo>
                <a:cubicBezTo>
                  <a:pt x="11" y="0"/>
                  <a:pt x="0" y="12"/>
                  <a:pt x="0" y="23"/>
                </a:cubicBezTo>
                <a:cubicBezTo>
                  <a:pt x="0" y="34"/>
                  <a:pt x="11" y="46"/>
                  <a:pt x="23" y="46"/>
                </a:cubicBezTo>
                <a:cubicBezTo>
                  <a:pt x="37" y="46"/>
                  <a:pt x="45" y="34"/>
                  <a:pt x="45" y="23"/>
                </a:cubicBezTo>
                <a:cubicBezTo>
                  <a:pt x="45" y="9"/>
                  <a:pt x="37" y="0"/>
                  <a:pt x="2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3" name="Freeform 351"/>
          <p:cNvSpPr>
            <a:spLocks noChangeArrowheads="1"/>
          </p:cNvSpPr>
          <p:nvPr/>
        </p:nvSpPr>
        <p:spPr bwMode="auto">
          <a:xfrm>
            <a:off x="2251262" y="221668"/>
            <a:ext cx="26597" cy="2659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1 h 63"/>
              <a:gd name="T4" fmla="*/ 31 w 63"/>
              <a:gd name="T5" fmla="*/ 62 h 63"/>
              <a:gd name="T6" fmla="*/ 62 w 63"/>
              <a:gd name="T7" fmla="*/ 31 h 63"/>
              <a:gd name="T8" fmla="*/ 31 w 6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59" y="14"/>
                  <a:pt x="48" y="0"/>
                  <a:pt x="3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4" name="Freeform 352"/>
          <p:cNvSpPr>
            <a:spLocks noChangeArrowheads="1"/>
          </p:cNvSpPr>
          <p:nvPr/>
        </p:nvSpPr>
        <p:spPr bwMode="auto">
          <a:xfrm>
            <a:off x="2008086" y="204569"/>
            <a:ext cx="60794" cy="60794"/>
          </a:xfrm>
          <a:custGeom>
            <a:avLst/>
            <a:gdLst>
              <a:gd name="T0" fmla="*/ 71 w 142"/>
              <a:gd name="T1" fmla="*/ 0 h 142"/>
              <a:gd name="T2" fmla="*/ 0 w 142"/>
              <a:gd name="T3" fmla="*/ 71 h 142"/>
              <a:gd name="T4" fmla="*/ 71 w 142"/>
              <a:gd name="T5" fmla="*/ 141 h 142"/>
              <a:gd name="T6" fmla="*/ 138 w 142"/>
              <a:gd name="T7" fmla="*/ 71 h 142"/>
              <a:gd name="T8" fmla="*/ 71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1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1" y="141"/>
                  <a:pt x="71" y="141"/>
                </a:cubicBezTo>
                <a:cubicBezTo>
                  <a:pt x="110" y="141"/>
                  <a:pt x="141" y="110"/>
                  <a:pt x="138" y="71"/>
                </a:cubicBezTo>
                <a:cubicBezTo>
                  <a:pt x="141" y="31"/>
                  <a:pt x="110" y="0"/>
                  <a:pt x="7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5" name="Freeform 353"/>
          <p:cNvSpPr>
            <a:spLocks noChangeArrowheads="1"/>
          </p:cNvSpPr>
          <p:nvPr/>
        </p:nvSpPr>
        <p:spPr bwMode="auto">
          <a:xfrm>
            <a:off x="1783908" y="204569"/>
            <a:ext cx="60794" cy="60794"/>
          </a:xfrm>
          <a:custGeom>
            <a:avLst/>
            <a:gdLst>
              <a:gd name="T0" fmla="*/ 71 w 142"/>
              <a:gd name="T1" fmla="*/ 0 h 142"/>
              <a:gd name="T2" fmla="*/ 0 w 142"/>
              <a:gd name="T3" fmla="*/ 71 h 142"/>
              <a:gd name="T4" fmla="*/ 71 w 142"/>
              <a:gd name="T5" fmla="*/ 141 h 142"/>
              <a:gd name="T6" fmla="*/ 141 w 142"/>
              <a:gd name="T7" fmla="*/ 71 h 142"/>
              <a:gd name="T8" fmla="*/ 71 w 142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42">
                <a:moveTo>
                  <a:pt x="71" y="0"/>
                </a:moveTo>
                <a:cubicBezTo>
                  <a:pt x="31" y="0"/>
                  <a:pt x="0" y="31"/>
                  <a:pt x="0" y="71"/>
                </a:cubicBezTo>
                <a:cubicBezTo>
                  <a:pt x="0" y="110"/>
                  <a:pt x="34" y="141"/>
                  <a:pt x="71" y="141"/>
                </a:cubicBezTo>
                <a:cubicBezTo>
                  <a:pt x="110" y="141"/>
                  <a:pt x="141" y="107"/>
                  <a:pt x="141" y="71"/>
                </a:cubicBezTo>
                <a:cubicBezTo>
                  <a:pt x="141" y="31"/>
                  <a:pt x="110" y="0"/>
                  <a:pt x="7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6" name="Freeform 354"/>
          <p:cNvSpPr>
            <a:spLocks noChangeArrowheads="1"/>
          </p:cNvSpPr>
          <p:nvPr/>
        </p:nvSpPr>
        <p:spPr bwMode="auto">
          <a:xfrm>
            <a:off x="1544532" y="193171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4"/>
                  <a:pt x="0" y="101"/>
                </a:cubicBezTo>
                <a:cubicBezTo>
                  <a:pt x="0" y="157"/>
                  <a:pt x="45" y="203"/>
                  <a:pt x="102" y="203"/>
                </a:cubicBezTo>
                <a:cubicBezTo>
                  <a:pt x="158" y="203"/>
                  <a:pt x="203" y="157"/>
                  <a:pt x="203" y="101"/>
                </a:cubicBezTo>
                <a:cubicBezTo>
                  <a:pt x="203" y="44"/>
                  <a:pt x="158" y="0"/>
                  <a:pt x="10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7" name="Freeform 355"/>
          <p:cNvSpPr>
            <a:spLocks noChangeArrowheads="1"/>
          </p:cNvSpPr>
          <p:nvPr/>
        </p:nvSpPr>
        <p:spPr bwMode="auto">
          <a:xfrm>
            <a:off x="1324153" y="198871"/>
            <a:ext cx="77892" cy="77892"/>
          </a:xfrm>
          <a:custGeom>
            <a:avLst/>
            <a:gdLst>
              <a:gd name="T0" fmla="*/ 90 w 182"/>
              <a:gd name="T1" fmla="*/ 0 h 182"/>
              <a:gd name="T2" fmla="*/ 0 w 182"/>
              <a:gd name="T3" fmla="*/ 90 h 182"/>
              <a:gd name="T4" fmla="*/ 90 w 182"/>
              <a:gd name="T5" fmla="*/ 181 h 182"/>
              <a:gd name="T6" fmla="*/ 181 w 182"/>
              <a:gd name="T7" fmla="*/ 90 h 182"/>
              <a:gd name="T8" fmla="*/ 90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0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0" y="181"/>
                </a:cubicBezTo>
                <a:cubicBezTo>
                  <a:pt x="141" y="181"/>
                  <a:pt x="181" y="141"/>
                  <a:pt x="181" y="90"/>
                </a:cubicBezTo>
                <a:cubicBezTo>
                  <a:pt x="181" y="39"/>
                  <a:pt x="141" y="0"/>
                  <a:pt x="9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" name="Freeform 356"/>
          <p:cNvSpPr>
            <a:spLocks noChangeArrowheads="1"/>
          </p:cNvSpPr>
          <p:nvPr/>
        </p:nvSpPr>
        <p:spPr bwMode="auto">
          <a:xfrm>
            <a:off x="1113273" y="214069"/>
            <a:ext cx="53195" cy="53195"/>
          </a:xfrm>
          <a:custGeom>
            <a:avLst/>
            <a:gdLst>
              <a:gd name="T0" fmla="*/ 59 w 125"/>
              <a:gd name="T1" fmla="*/ 0 h 125"/>
              <a:gd name="T2" fmla="*/ 0 w 125"/>
              <a:gd name="T3" fmla="*/ 62 h 125"/>
              <a:gd name="T4" fmla="*/ 62 w 125"/>
              <a:gd name="T5" fmla="*/ 124 h 125"/>
              <a:gd name="T6" fmla="*/ 124 w 125"/>
              <a:gd name="T7" fmla="*/ 62 h 125"/>
              <a:gd name="T8" fmla="*/ 59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59" y="0"/>
                </a:moveTo>
                <a:cubicBezTo>
                  <a:pt x="26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19" y="25"/>
                  <a:pt x="90" y="0"/>
                  <a:pt x="5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" name="Freeform 357"/>
          <p:cNvSpPr>
            <a:spLocks noChangeArrowheads="1"/>
          </p:cNvSpPr>
          <p:nvPr/>
        </p:nvSpPr>
        <p:spPr bwMode="auto">
          <a:xfrm>
            <a:off x="890996" y="217869"/>
            <a:ext cx="45596" cy="45596"/>
          </a:xfrm>
          <a:custGeom>
            <a:avLst/>
            <a:gdLst>
              <a:gd name="T0" fmla="*/ 50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0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0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3"/>
                  <a:pt x="82" y="0"/>
                  <a:pt x="5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0" name="Freeform 358"/>
          <p:cNvSpPr>
            <a:spLocks noChangeArrowheads="1"/>
          </p:cNvSpPr>
          <p:nvPr/>
        </p:nvSpPr>
        <p:spPr bwMode="auto">
          <a:xfrm>
            <a:off x="668717" y="221668"/>
            <a:ext cx="39897" cy="39895"/>
          </a:xfrm>
          <a:custGeom>
            <a:avLst/>
            <a:gdLst>
              <a:gd name="T0" fmla="*/ 45 w 92"/>
              <a:gd name="T1" fmla="*/ 0 h 91"/>
              <a:gd name="T2" fmla="*/ 0 w 92"/>
              <a:gd name="T3" fmla="*/ 45 h 91"/>
              <a:gd name="T4" fmla="*/ 45 w 92"/>
              <a:gd name="T5" fmla="*/ 90 h 91"/>
              <a:gd name="T6" fmla="*/ 91 w 92"/>
              <a:gd name="T7" fmla="*/ 45 h 91"/>
              <a:gd name="T8" fmla="*/ 45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5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5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" name="Freeform 359"/>
          <p:cNvSpPr>
            <a:spLocks noChangeArrowheads="1"/>
          </p:cNvSpPr>
          <p:nvPr/>
        </p:nvSpPr>
        <p:spPr bwMode="auto">
          <a:xfrm>
            <a:off x="448339" y="229268"/>
            <a:ext cx="30397" cy="28497"/>
          </a:xfrm>
          <a:custGeom>
            <a:avLst/>
            <a:gdLst>
              <a:gd name="T0" fmla="*/ 34 w 69"/>
              <a:gd name="T1" fmla="*/ 0 h 68"/>
              <a:gd name="T2" fmla="*/ 0 w 69"/>
              <a:gd name="T3" fmla="*/ 34 h 68"/>
              <a:gd name="T4" fmla="*/ 34 w 69"/>
              <a:gd name="T5" fmla="*/ 67 h 68"/>
              <a:gd name="T6" fmla="*/ 68 w 69"/>
              <a:gd name="T7" fmla="*/ 34 h 68"/>
              <a:gd name="T8" fmla="*/ 34 w 6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8">
                <a:moveTo>
                  <a:pt x="34" y="0"/>
                </a:moveTo>
                <a:cubicBezTo>
                  <a:pt x="15" y="0"/>
                  <a:pt x="0" y="17"/>
                  <a:pt x="0" y="34"/>
                </a:cubicBezTo>
                <a:cubicBezTo>
                  <a:pt x="0" y="53"/>
                  <a:pt x="14" y="67"/>
                  <a:pt x="34" y="67"/>
                </a:cubicBezTo>
                <a:cubicBezTo>
                  <a:pt x="53" y="67"/>
                  <a:pt x="68" y="53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2" name="Freeform 360"/>
          <p:cNvSpPr>
            <a:spLocks noChangeArrowheads="1"/>
          </p:cNvSpPr>
          <p:nvPr/>
        </p:nvSpPr>
        <p:spPr bwMode="auto">
          <a:xfrm>
            <a:off x="203264" y="208369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3" name="Freeform 361"/>
          <p:cNvSpPr>
            <a:spLocks noChangeArrowheads="1"/>
          </p:cNvSpPr>
          <p:nvPr/>
        </p:nvSpPr>
        <p:spPr bwMode="auto">
          <a:xfrm>
            <a:off x="-15216" y="217869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8"/>
                  <a:pt x="99" y="0"/>
                  <a:pt x="6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" name="Freeform 362"/>
          <p:cNvSpPr>
            <a:spLocks noChangeArrowheads="1"/>
          </p:cNvSpPr>
          <p:nvPr/>
        </p:nvSpPr>
        <p:spPr bwMode="auto">
          <a:xfrm>
            <a:off x="2486839" y="6989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3" y="6"/>
                  <a:pt x="3" y="6"/>
                </a:cubicBezTo>
                <a:cubicBezTo>
                  <a:pt x="3" y="6"/>
                  <a:pt x="6" y="3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5" name="Freeform 363"/>
          <p:cNvSpPr>
            <a:spLocks noChangeArrowheads="1"/>
          </p:cNvSpPr>
          <p:nvPr/>
        </p:nvSpPr>
        <p:spPr bwMode="auto">
          <a:xfrm>
            <a:off x="2262661" y="8889"/>
            <a:ext cx="1899" cy="1899"/>
          </a:xfrm>
          <a:custGeom>
            <a:avLst/>
            <a:gdLst>
              <a:gd name="T0" fmla="*/ 3 w 4"/>
              <a:gd name="T1" fmla="*/ 0 h 1"/>
              <a:gd name="T2" fmla="*/ 3 w 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">
                <a:moveTo>
                  <a:pt x="3" y="0"/>
                </a:moveTo>
                <a:cubicBezTo>
                  <a:pt x="3" y="0"/>
                  <a:pt x="0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" name="Freeform 364"/>
          <p:cNvSpPr>
            <a:spLocks noChangeArrowheads="1"/>
          </p:cNvSpPr>
          <p:nvPr/>
        </p:nvSpPr>
        <p:spPr bwMode="auto">
          <a:xfrm>
            <a:off x="1791507" y="-8210"/>
            <a:ext cx="41796" cy="39897"/>
          </a:xfrm>
          <a:custGeom>
            <a:avLst/>
            <a:gdLst>
              <a:gd name="T0" fmla="*/ 48 w 97"/>
              <a:gd name="T1" fmla="*/ 0 h 94"/>
              <a:gd name="T2" fmla="*/ 3 w 97"/>
              <a:gd name="T3" fmla="*/ 46 h 94"/>
              <a:gd name="T4" fmla="*/ 51 w 97"/>
              <a:gd name="T5" fmla="*/ 93 h 94"/>
              <a:gd name="T6" fmla="*/ 96 w 97"/>
              <a:gd name="T7" fmla="*/ 46 h 94"/>
              <a:gd name="T8" fmla="*/ 48 w 97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4">
                <a:moveTo>
                  <a:pt x="48" y="0"/>
                </a:moveTo>
                <a:cubicBezTo>
                  <a:pt x="22" y="0"/>
                  <a:pt x="0" y="20"/>
                  <a:pt x="3" y="46"/>
                </a:cubicBezTo>
                <a:cubicBezTo>
                  <a:pt x="3" y="71"/>
                  <a:pt x="25" y="93"/>
                  <a:pt x="51" y="93"/>
                </a:cubicBezTo>
                <a:cubicBezTo>
                  <a:pt x="76" y="93"/>
                  <a:pt x="96" y="71"/>
                  <a:pt x="96" y="46"/>
                </a:cubicBezTo>
                <a:cubicBezTo>
                  <a:pt x="96" y="20"/>
                  <a:pt x="73" y="0"/>
                  <a:pt x="4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7" name="Freeform 365"/>
          <p:cNvSpPr>
            <a:spLocks noChangeArrowheads="1"/>
          </p:cNvSpPr>
          <p:nvPr/>
        </p:nvSpPr>
        <p:spPr bwMode="auto">
          <a:xfrm>
            <a:off x="1559730" y="-15809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27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99" y="130"/>
                  <a:pt x="127" y="102"/>
                  <a:pt x="127" y="65"/>
                </a:cubicBezTo>
                <a:cubicBezTo>
                  <a:pt x="130" y="28"/>
                  <a:pt x="101" y="0"/>
                  <a:pt x="6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" name="Freeform 366"/>
          <p:cNvSpPr>
            <a:spLocks noChangeArrowheads="1"/>
          </p:cNvSpPr>
          <p:nvPr/>
        </p:nvSpPr>
        <p:spPr bwMode="auto">
          <a:xfrm>
            <a:off x="1337451" y="-12009"/>
            <a:ext cx="51296" cy="53195"/>
          </a:xfrm>
          <a:custGeom>
            <a:avLst/>
            <a:gdLst>
              <a:gd name="T0" fmla="*/ 57 w 117"/>
              <a:gd name="T1" fmla="*/ 3 h 122"/>
              <a:gd name="T2" fmla="*/ 0 w 117"/>
              <a:gd name="T3" fmla="*/ 62 h 122"/>
              <a:gd name="T4" fmla="*/ 59 w 117"/>
              <a:gd name="T5" fmla="*/ 121 h 122"/>
              <a:gd name="T6" fmla="*/ 116 w 117"/>
              <a:gd name="T7" fmla="*/ 62 h 122"/>
              <a:gd name="T8" fmla="*/ 57 w 117"/>
              <a:gd name="T9" fmla="*/ 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2">
                <a:moveTo>
                  <a:pt x="57" y="3"/>
                </a:moveTo>
                <a:cubicBezTo>
                  <a:pt x="26" y="3"/>
                  <a:pt x="0" y="28"/>
                  <a:pt x="0" y="62"/>
                </a:cubicBezTo>
                <a:cubicBezTo>
                  <a:pt x="0" y="93"/>
                  <a:pt x="26" y="121"/>
                  <a:pt x="59" y="121"/>
                </a:cubicBezTo>
                <a:cubicBezTo>
                  <a:pt x="91" y="121"/>
                  <a:pt x="116" y="96"/>
                  <a:pt x="116" y="62"/>
                </a:cubicBezTo>
                <a:cubicBezTo>
                  <a:pt x="113" y="28"/>
                  <a:pt x="88" y="0"/>
                  <a:pt x="57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" name="Freeform 367"/>
          <p:cNvSpPr>
            <a:spLocks noChangeArrowheads="1"/>
          </p:cNvSpPr>
          <p:nvPr/>
        </p:nvSpPr>
        <p:spPr bwMode="auto">
          <a:xfrm>
            <a:off x="1113273" y="-10109"/>
            <a:ext cx="49395" cy="49395"/>
          </a:xfrm>
          <a:custGeom>
            <a:avLst/>
            <a:gdLst>
              <a:gd name="T0" fmla="*/ 57 w 114"/>
              <a:gd name="T1" fmla="*/ 0 h 113"/>
              <a:gd name="T2" fmla="*/ 0 w 114"/>
              <a:gd name="T3" fmla="*/ 56 h 113"/>
              <a:gd name="T4" fmla="*/ 57 w 114"/>
              <a:gd name="T5" fmla="*/ 112 h 113"/>
              <a:gd name="T6" fmla="*/ 113 w 114"/>
              <a:gd name="T7" fmla="*/ 56 h 113"/>
              <a:gd name="T8" fmla="*/ 57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7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87"/>
                  <a:pt x="26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25"/>
                  <a:pt x="88" y="0"/>
                  <a:pt x="5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0" name="Freeform 368"/>
          <p:cNvSpPr>
            <a:spLocks noChangeArrowheads="1"/>
          </p:cNvSpPr>
          <p:nvPr/>
        </p:nvSpPr>
        <p:spPr bwMode="auto">
          <a:xfrm>
            <a:off x="890996" y="-4410"/>
            <a:ext cx="41796" cy="41796"/>
          </a:xfrm>
          <a:custGeom>
            <a:avLst/>
            <a:gdLst>
              <a:gd name="T0" fmla="*/ 48 w 99"/>
              <a:gd name="T1" fmla="*/ 0 h 97"/>
              <a:gd name="T2" fmla="*/ 0 w 99"/>
              <a:gd name="T3" fmla="*/ 48 h 97"/>
              <a:gd name="T4" fmla="*/ 48 w 99"/>
              <a:gd name="T5" fmla="*/ 96 h 97"/>
              <a:gd name="T6" fmla="*/ 96 w 99"/>
              <a:gd name="T7" fmla="*/ 48 h 97"/>
              <a:gd name="T8" fmla="*/ 48 w 9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7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6"/>
                  <a:pt x="22" y="96"/>
                  <a:pt x="48" y="96"/>
                </a:cubicBezTo>
                <a:cubicBezTo>
                  <a:pt x="76" y="96"/>
                  <a:pt x="96" y="73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1" name="Freeform 369"/>
          <p:cNvSpPr>
            <a:spLocks noChangeArrowheads="1"/>
          </p:cNvSpPr>
          <p:nvPr/>
        </p:nvSpPr>
        <p:spPr bwMode="auto">
          <a:xfrm>
            <a:off x="668717" y="-2510"/>
            <a:ext cx="37996" cy="37996"/>
          </a:xfrm>
          <a:custGeom>
            <a:avLst/>
            <a:gdLst>
              <a:gd name="T0" fmla="*/ 43 w 86"/>
              <a:gd name="T1" fmla="*/ 0 h 86"/>
              <a:gd name="T2" fmla="*/ 0 w 86"/>
              <a:gd name="T3" fmla="*/ 43 h 86"/>
              <a:gd name="T4" fmla="*/ 43 w 86"/>
              <a:gd name="T5" fmla="*/ 85 h 86"/>
              <a:gd name="T6" fmla="*/ 85 w 86"/>
              <a:gd name="T7" fmla="*/ 43 h 86"/>
              <a:gd name="T8" fmla="*/ 43 w 86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43" y="0"/>
                </a:moveTo>
                <a:cubicBezTo>
                  <a:pt x="20" y="0"/>
                  <a:pt x="0" y="20"/>
                  <a:pt x="0" y="43"/>
                </a:cubicBezTo>
                <a:cubicBezTo>
                  <a:pt x="0" y="65"/>
                  <a:pt x="20" y="85"/>
                  <a:pt x="43" y="85"/>
                </a:cubicBezTo>
                <a:cubicBezTo>
                  <a:pt x="65" y="85"/>
                  <a:pt x="85" y="65"/>
                  <a:pt x="85" y="43"/>
                </a:cubicBezTo>
                <a:cubicBezTo>
                  <a:pt x="85" y="20"/>
                  <a:pt x="68" y="0"/>
                  <a:pt x="4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2" name="Freeform 370"/>
          <p:cNvSpPr>
            <a:spLocks noChangeArrowheads="1"/>
          </p:cNvSpPr>
          <p:nvPr/>
        </p:nvSpPr>
        <p:spPr bwMode="auto">
          <a:xfrm>
            <a:off x="452139" y="8889"/>
            <a:ext cx="18998" cy="18998"/>
          </a:xfrm>
          <a:custGeom>
            <a:avLst/>
            <a:gdLst>
              <a:gd name="T0" fmla="*/ 22 w 46"/>
              <a:gd name="T1" fmla="*/ 0 h 46"/>
              <a:gd name="T2" fmla="*/ 0 w 46"/>
              <a:gd name="T3" fmla="*/ 22 h 46"/>
              <a:gd name="T4" fmla="*/ 22 w 46"/>
              <a:gd name="T5" fmla="*/ 45 h 46"/>
              <a:gd name="T6" fmla="*/ 45 w 46"/>
              <a:gd name="T7" fmla="*/ 22 h 46"/>
              <a:gd name="T8" fmla="*/ 22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2" y="0"/>
                </a:moveTo>
                <a:cubicBezTo>
                  <a:pt x="8" y="0"/>
                  <a:pt x="0" y="11"/>
                  <a:pt x="0" y="22"/>
                </a:cubicBezTo>
                <a:cubicBezTo>
                  <a:pt x="0" y="37"/>
                  <a:pt x="11" y="45"/>
                  <a:pt x="22" y="45"/>
                </a:cubicBezTo>
                <a:cubicBezTo>
                  <a:pt x="34" y="45"/>
                  <a:pt x="45" y="34"/>
                  <a:pt x="45" y="22"/>
                </a:cubicBezTo>
                <a:cubicBezTo>
                  <a:pt x="45" y="8"/>
                  <a:pt x="37" y="0"/>
                  <a:pt x="2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" name="Freeform 371"/>
          <p:cNvSpPr>
            <a:spLocks noChangeArrowheads="1"/>
          </p:cNvSpPr>
          <p:nvPr/>
        </p:nvSpPr>
        <p:spPr bwMode="auto">
          <a:xfrm>
            <a:off x="233661" y="14588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8 h 18"/>
              <a:gd name="T4" fmla="*/ 8 w 18"/>
              <a:gd name="T5" fmla="*/ 17 h 18"/>
              <a:gd name="T6" fmla="*/ 17 w 18"/>
              <a:gd name="T7" fmla="*/ 8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3"/>
                  <a:pt x="6" y="17"/>
                  <a:pt x="8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" name="Freeform 372"/>
          <p:cNvSpPr>
            <a:spLocks noChangeArrowheads="1"/>
          </p:cNvSpPr>
          <p:nvPr/>
        </p:nvSpPr>
        <p:spPr bwMode="auto">
          <a:xfrm>
            <a:off x="-17" y="6989"/>
            <a:ext cx="24698" cy="24698"/>
          </a:xfrm>
          <a:custGeom>
            <a:avLst/>
            <a:gdLst>
              <a:gd name="T0" fmla="*/ 28 w 58"/>
              <a:gd name="T1" fmla="*/ 0 h 57"/>
              <a:gd name="T2" fmla="*/ 0 w 58"/>
              <a:gd name="T3" fmla="*/ 28 h 57"/>
              <a:gd name="T4" fmla="*/ 28 w 58"/>
              <a:gd name="T5" fmla="*/ 56 h 57"/>
              <a:gd name="T6" fmla="*/ 57 w 58"/>
              <a:gd name="T7" fmla="*/ 28 h 57"/>
              <a:gd name="T8" fmla="*/ 28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7" y="42"/>
                  <a:pt x="57" y="28"/>
                </a:cubicBezTo>
                <a:cubicBezTo>
                  <a:pt x="57" y="14"/>
                  <a:pt x="45" y="0"/>
                  <a:pt x="2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1" name="Freeform 18"/>
          <p:cNvSpPr>
            <a:spLocks noChangeArrowheads="1"/>
          </p:cNvSpPr>
          <p:nvPr/>
        </p:nvSpPr>
        <p:spPr bwMode="auto">
          <a:xfrm>
            <a:off x="7467004" y="4762220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9" y="0"/>
                  <a:pt x="0" y="9"/>
                  <a:pt x="0" y="17"/>
                </a:cubicBezTo>
                <a:cubicBezTo>
                  <a:pt x="0" y="26"/>
                  <a:pt x="9" y="34"/>
                  <a:pt x="17" y="34"/>
                </a:cubicBezTo>
                <a:cubicBezTo>
                  <a:pt x="26" y="34"/>
                  <a:pt x="34" y="25"/>
                  <a:pt x="34" y="17"/>
                </a:cubicBezTo>
                <a:cubicBezTo>
                  <a:pt x="34" y="8"/>
                  <a:pt x="28" y="0"/>
                  <a:pt x="1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8" name="Freeform 35"/>
          <p:cNvSpPr>
            <a:spLocks noChangeArrowheads="1"/>
          </p:cNvSpPr>
          <p:nvPr/>
        </p:nvSpPr>
        <p:spPr bwMode="auto">
          <a:xfrm>
            <a:off x="7917260" y="4536143"/>
            <a:ext cx="11399" cy="13298"/>
          </a:xfrm>
          <a:custGeom>
            <a:avLst/>
            <a:gdLst>
              <a:gd name="T0" fmla="*/ 14 w 27"/>
              <a:gd name="T1" fmla="*/ 0 h 29"/>
              <a:gd name="T2" fmla="*/ 0 w 27"/>
              <a:gd name="T3" fmla="*/ 14 h 29"/>
              <a:gd name="T4" fmla="*/ 14 w 27"/>
              <a:gd name="T5" fmla="*/ 28 h 29"/>
              <a:gd name="T6" fmla="*/ 26 w 27"/>
              <a:gd name="T7" fmla="*/ 14 h 29"/>
              <a:gd name="T8" fmla="*/ 14 w 27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cubicBezTo>
                  <a:pt x="20" y="28"/>
                  <a:pt x="26" y="23"/>
                  <a:pt x="26" y="14"/>
                </a:cubicBezTo>
                <a:cubicBezTo>
                  <a:pt x="26" y="6"/>
                  <a:pt x="20" y="0"/>
                  <a:pt x="1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9" name="Freeform 36"/>
          <p:cNvSpPr>
            <a:spLocks noChangeArrowheads="1"/>
          </p:cNvSpPr>
          <p:nvPr/>
        </p:nvSpPr>
        <p:spPr bwMode="auto">
          <a:xfrm>
            <a:off x="7694982" y="4538043"/>
            <a:ext cx="9500" cy="9500"/>
          </a:xfrm>
          <a:custGeom>
            <a:avLst/>
            <a:gdLst>
              <a:gd name="T0" fmla="*/ 11 w 24"/>
              <a:gd name="T1" fmla="*/ 0 h 23"/>
              <a:gd name="T2" fmla="*/ 0 w 24"/>
              <a:gd name="T3" fmla="*/ 11 h 23"/>
              <a:gd name="T4" fmla="*/ 11 w 24"/>
              <a:gd name="T5" fmla="*/ 22 h 23"/>
              <a:gd name="T6" fmla="*/ 23 w 24"/>
              <a:gd name="T7" fmla="*/ 11 h 23"/>
              <a:gd name="T8" fmla="*/ 11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1" y="0"/>
                </a:moveTo>
                <a:cubicBezTo>
                  <a:pt x="6" y="0"/>
                  <a:pt x="0" y="5"/>
                  <a:pt x="0" y="11"/>
                </a:cubicBezTo>
                <a:cubicBezTo>
                  <a:pt x="0" y="17"/>
                  <a:pt x="6" y="22"/>
                  <a:pt x="11" y="22"/>
                </a:cubicBezTo>
                <a:cubicBezTo>
                  <a:pt x="17" y="22"/>
                  <a:pt x="23" y="17"/>
                  <a:pt x="23" y="11"/>
                </a:cubicBezTo>
                <a:cubicBezTo>
                  <a:pt x="23" y="5"/>
                  <a:pt x="17" y="0"/>
                  <a:pt x="1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" name="Freeform 37"/>
          <p:cNvSpPr>
            <a:spLocks noChangeArrowheads="1"/>
          </p:cNvSpPr>
          <p:nvPr/>
        </p:nvSpPr>
        <p:spPr bwMode="auto">
          <a:xfrm>
            <a:off x="7468905" y="4538043"/>
            <a:ext cx="13298" cy="13299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4 h 29"/>
              <a:gd name="T4" fmla="*/ 14 w 29"/>
              <a:gd name="T5" fmla="*/ 28 h 29"/>
              <a:gd name="T6" fmla="*/ 28 w 29"/>
              <a:gd name="T7" fmla="*/ 14 h 29"/>
              <a:gd name="T8" fmla="*/ 14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3"/>
                  <a:pt x="5" y="28"/>
                  <a:pt x="14" y="28"/>
                </a:cubicBezTo>
                <a:cubicBezTo>
                  <a:pt x="22" y="28"/>
                  <a:pt x="28" y="23"/>
                  <a:pt x="28" y="14"/>
                </a:cubicBezTo>
                <a:cubicBezTo>
                  <a:pt x="28" y="6"/>
                  <a:pt x="20" y="0"/>
                  <a:pt x="1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" name="Freeform 56"/>
          <p:cNvSpPr>
            <a:spLocks noChangeArrowheads="1"/>
          </p:cNvSpPr>
          <p:nvPr/>
        </p:nvSpPr>
        <p:spPr bwMode="auto">
          <a:xfrm>
            <a:off x="9047649" y="4310065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6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6"/>
                  <a:pt x="0" y="6"/>
                  <a:pt x="3" y="6"/>
                </a:cubicBezTo>
                <a:cubicBezTo>
                  <a:pt x="6" y="6"/>
                  <a:pt x="6" y="6"/>
                  <a:pt x="6" y="3"/>
                </a:cubicBezTo>
                <a:cubicBezTo>
                  <a:pt x="6" y="0"/>
                  <a:pt x="6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" name="Freeform 57"/>
          <p:cNvSpPr>
            <a:spLocks noChangeArrowheads="1"/>
          </p:cNvSpPr>
          <p:nvPr/>
        </p:nvSpPr>
        <p:spPr bwMode="auto">
          <a:xfrm>
            <a:off x="8823471" y="4311965"/>
            <a:ext cx="3800" cy="3800"/>
          </a:xfrm>
          <a:custGeom>
            <a:avLst/>
            <a:gdLst>
              <a:gd name="T0" fmla="*/ 3 w 7"/>
              <a:gd name="T1" fmla="*/ 0 h 7"/>
              <a:gd name="T2" fmla="*/ 0 w 7"/>
              <a:gd name="T3" fmla="*/ 3 h 7"/>
              <a:gd name="T4" fmla="*/ 3 w 7"/>
              <a:gd name="T5" fmla="*/ 5 h 7"/>
              <a:gd name="T6" fmla="*/ 6 w 7"/>
              <a:gd name="T7" fmla="*/ 3 h 7"/>
              <a:gd name="T8" fmla="*/ 3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3"/>
                </a:lnTo>
                <a:cubicBezTo>
                  <a:pt x="0" y="5"/>
                  <a:pt x="3" y="5"/>
                  <a:pt x="3" y="5"/>
                </a:cubicBezTo>
                <a:cubicBezTo>
                  <a:pt x="3" y="5"/>
                  <a:pt x="6" y="6"/>
                  <a:pt x="6" y="3"/>
                </a:cubicBezTo>
                <a:cubicBezTo>
                  <a:pt x="6" y="1"/>
                  <a:pt x="3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" name="Freeform 58"/>
          <p:cNvSpPr>
            <a:spLocks noChangeArrowheads="1"/>
          </p:cNvSpPr>
          <p:nvPr/>
        </p:nvSpPr>
        <p:spPr bwMode="auto">
          <a:xfrm>
            <a:off x="8585995" y="4300567"/>
            <a:ext cx="26597" cy="28497"/>
          </a:xfrm>
          <a:custGeom>
            <a:avLst/>
            <a:gdLst>
              <a:gd name="T0" fmla="*/ 62 w 63"/>
              <a:gd name="T1" fmla="*/ 31 h 65"/>
              <a:gd name="T2" fmla="*/ 58 w 63"/>
              <a:gd name="T3" fmla="*/ 47 h 65"/>
              <a:gd name="T4" fmla="*/ 46 w 63"/>
              <a:gd name="T5" fmla="*/ 58 h 65"/>
              <a:gd name="T6" fmla="*/ 31 w 63"/>
              <a:gd name="T7" fmla="*/ 63 h 65"/>
              <a:gd name="T8" fmla="*/ 15 w 63"/>
              <a:gd name="T9" fmla="*/ 58 h 65"/>
              <a:gd name="T10" fmla="*/ 4 w 63"/>
              <a:gd name="T11" fmla="*/ 47 h 65"/>
              <a:gd name="T12" fmla="*/ 0 w 63"/>
              <a:gd name="T13" fmla="*/ 32 h 65"/>
              <a:gd name="T14" fmla="*/ 4 w 63"/>
              <a:gd name="T15" fmla="*/ 16 h 65"/>
              <a:gd name="T16" fmla="*/ 15 w 63"/>
              <a:gd name="T17" fmla="*/ 5 h 65"/>
              <a:gd name="T18" fmla="*/ 31 w 63"/>
              <a:gd name="T19" fmla="*/ 0 h 65"/>
              <a:gd name="T20" fmla="*/ 46 w 63"/>
              <a:gd name="T21" fmla="*/ 5 h 65"/>
              <a:gd name="T22" fmla="*/ 57 w 63"/>
              <a:gd name="T23" fmla="*/ 16 h 65"/>
              <a:gd name="T24" fmla="*/ 62 w 63"/>
              <a:gd name="T25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5">
                <a:moveTo>
                  <a:pt x="62" y="31"/>
                </a:moveTo>
                <a:cubicBezTo>
                  <a:pt x="62" y="37"/>
                  <a:pt x="60" y="42"/>
                  <a:pt x="58" y="47"/>
                </a:cubicBezTo>
                <a:cubicBezTo>
                  <a:pt x="55" y="52"/>
                  <a:pt x="51" y="55"/>
                  <a:pt x="46" y="58"/>
                </a:cubicBezTo>
                <a:cubicBezTo>
                  <a:pt x="41" y="61"/>
                  <a:pt x="37" y="63"/>
                  <a:pt x="31" y="63"/>
                </a:cubicBezTo>
                <a:cubicBezTo>
                  <a:pt x="25" y="64"/>
                  <a:pt x="20" y="61"/>
                  <a:pt x="15" y="58"/>
                </a:cubicBezTo>
                <a:cubicBezTo>
                  <a:pt x="10" y="56"/>
                  <a:pt x="7" y="52"/>
                  <a:pt x="4" y="47"/>
                </a:cubicBezTo>
                <a:cubicBezTo>
                  <a:pt x="1" y="42"/>
                  <a:pt x="0" y="38"/>
                  <a:pt x="0" y="32"/>
                </a:cubicBezTo>
                <a:cubicBezTo>
                  <a:pt x="0" y="27"/>
                  <a:pt x="1" y="21"/>
                  <a:pt x="4" y="16"/>
                </a:cubicBezTo>
                <a:cubicBezTo>
                  <a:pt x="7" y="11"/>
                  <a:pt x="10" y="8"/>
                  <a:pt x="15" y="5"/>
                </a:cubicBezTo>
                <a:cubicBezTo>
                  <a:pt x="20" y="2"/>
                  <a:pt x="25" y="0"/>
                  <a:pt x="31" y="0"/>
                </a:cubicBezTo>
                <a:cubicBezTo>
                  <a:pt x="36" y="0"/>
                  <a:pt x="41" y="3"/>
                  <a:pt x="46" y="5"/>
                </a:cubicBezTo>
                <a:cubicBezTo>
                  <a:pt x="51" y="8"/>
                  <a:pt x="54" y="11"/>
                  <a:pt x="57" y="16"/>
                </a:cubicBezTo>
                <a:cubicBezTo>
                  <a:pt x="59" y="21"/>
                  <a:pt x="62" y="26"/>
                  <a:pt x="62" y="3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2" name="Freeform 59"/>
          <p:cNvSpPr>
            <a:spLocks noChangeArrowheads="1"/>
          </p:cNvSpPr>
          <p:nvPr/>
        </p:nvSpPr>
        <p:spPr bwMode="auto">
          <a:xfrm>
            <a:off x="8359916" y="4302466"/>
            <a:ext cx="24698" cy="24698"/>
          </a:xfrm>
          <a:custGeom>
            <a:avLst/>
            <a:gdLst>
              <a:gd name="T0" fmla="*/ 29 w 58"/>
              <a:gd name="T1" fmla="*/ 0 h 57"/>
              <a:gd name="T2" fmla="*/ 0 w 58"/>
              <a:gd name="T3" fmla="*/ 28 h 57"/>
              <a:gd name="T4" fmla="*/ 29 w 58"/>
              <a:gd name="T5" fmla="*/ 56 h 57"/>
              <a:gd name="T6" fmla="*/ 57 w 58"/>
              <a:gd name="T7" fmla="*/ 28 h 57"/>
              <a:gd name="T8" fmla="*/ 29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9" y="0"/>
                </a:moveTo>
                <a:cubicBezTo>
                  <a:pt x="15" y="0"/>
                  <a:pt x="0" y="11"/>
                  <a:pt x="0" y="28"/>
                </a:cubicBezTo>
                <a:cubicBezTo>
                  <a:pt x="0" y="42"/>
                  <a:pt x="12" y="56"/>
                  <a:pt x="29" y="56"/>
                </a:cubicBezTo>
                <a:cubicBezTo>
                  <a:pt x="43" y="56"/>
                  <a:pt x="57" y="45"/>
                  <a:pt x="57" y="28"/>
                </a:cubicBezTo>
                <a:cubicBezTo>
                  <a:pt x="57" y="11"/>
                  <a:pt x="46" y="0"/>
                  <a:pt x="2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" name="Freeform 60"/>
          <p:cNvSpPr>
            <a:spLocks noChangeArrowheads="1"/>
          </p:cNvSpPr>
          <p:nvPr/>
        </p:nvSpPr>
        <p:spPr bwMode="auto">
          <a:xfrm>
            <a:off x="8137639" y="4306265"/>
            <a:ext cx="18998" cy="18998"/>
          </a:xfrm>
          <a:custGeom>
            <a:avLst/>
            <a:gdLst>
              <a:gd name="T0" fmla="*/ 45 w 46"/>
              <a:gd name="T1" fmla="*/ 22 h 46"/>
              <a:gd name="T2" fmla="*/ 42 w 46"/>
              <a:gd name="T3" fmla="*/ 33 h 46"/>
              <a:gd name="T4" fmla="*/ 34 w 46"/>
              <a:gd name="T5" fmla="*/ 42 h 46"/>
              <a:gd name="T6" fmla="*/ 23 w 46"/>
              <a:gd name="T7" fmla="*/ 45 h 46"/>
              <a:gd name="T8" fmla="*/ 11 w 46"/>
              <a:gd name="T9" fmla="*/ 42 h 46"/>
              <a:gd name="T10" fmla="*/ 3 w 46"/>
              <a:gd name="T11" fmla="*/ 34 h 46"/>
              <a:gd name="T12" fmla="*/ 0 w 46"/>
              <a:gd name="T13" fmla="*/ 22 h 46"/>
              <a:gd name="T14" fmla="*/ 3 w 46"/>
              <a:gd name="T15" fmla="*/ 11 h 46"/>
              <a:gd name="T16" fmla="*/ 11 w 46"/>
              <a:gd name="T17" fmla="*/ 3 h 46"/>
              <a:gd name="T18" fmla="*/ 23 w 46"/>
              <a:gd name="T19" fmla="*/ 0 h 46"/>
              <a:gd name="T20" fmla="*/ 34 w 46"/>
              <a:gd name="T21" fmla="*/ 3 h 46"/>
              <a:gd name="T22" fmla="*/ 42 w 46"/>
              <a:gd name="T23" fmla="*/ 11 h 46"/>
              <a:gd name="T24" fmla="*/ 45 w 46"/>
              <a:gd name="T25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" h="46">
                <a:moveTo>
                  <a:pt x="45" y="22"/>
                </a:moveTo>
                <a:cubicBezTo>
                  <a:pt x="45" y="26"/>
                  <a:pt x="44" y="30"/>
                  <a:pt x="42" y="33"/>
                </a:cubicBezTo>
                <a:cubicBezTo>
                  <a:pt x="40" y="37"/>
                  <a:pt x="38" y="40"/>
                  <a:pt x="34" y="42"/>
                </a:cubicBezTo>
                <a:cubicBezTo>
                  <a:pt x="30" y="44"/>
                  <a:pt x="27" y="45"/>
                  <a:pt x="23" y="45"/>
                </a:cubicBezTo>
                <a:cubicBezTo>
                  <a:pt x="19" y="45"/>
                  <a:pt x="14" y="44"/>
                  <a:pt x="11" y="42"/>
                </a:cubicBezTo>
                <a:cubicBezTo>
                  <a:pt x="7" y="40"/>
                  <a:pt x="5" y="38"/>
                  <a:pt x="3" y="34"/>
                </a:cubicBezTo>
                <a:cubicBezTo>
                  <a:pt x="1" y="31"/>
                  <a:pt x="0" y="27"/>
                  <a:pt x="0" y="22"/>
                </a:cubicBezTo>
                <a:cubicBezTo>
                  <a:pt x="0" y="18"/>
                  <a:pt x="1" y="15"/>
                  <a:pt x="3" y="11"/>
                </a:cubicBezTo>
                <a:cubicBezTo>
                  <a:pt x="5" y="8"/>
                  <a:pt x="7" y="5"/>
                  <a:pt x="11" y="3"/>
                </a:cubicBezTo>
                <a:cubicBezTo>
                  <a:pt x="14" y="1"/>
                  <a:pt x="18" y="0"/>
                  <a:pt x="23" y="0"/>
                </a:cubicBezTo>
                <a:cubicBezTo>
                  <a:pt x="27" y="0"/>
                  <a:pt x="30" y="1"/>
                  <a:pt x="34" y="3"/>
                </a:cubicBezTo>
                <a:cubicBezTo>
                  <a:pt x="37" y="5"/>
                  <a:pt x="40" y="7"/>
                  <a:pt x="42" y="11"/>
                </a:cubicBezTo>
                <a:cubicBezTo>
                  <a:pt x="44" y="15"/>
                  <a:pt x="45" y="18"/>
                  <a:pt x="45" y="2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4" name="Freeform 61"/>
          <p:cNvSpPr>
            <a:spLocks noChangeArrowheads="1"/>
          </p:cNvSpPr>
          <p:nvPr/>
        </p:nvSpPr>
        <p:spPr bwMode="auto">
          <a:xfrm>
            <a:off x="7917260" y="4310065"/>
            <a:ext cx="13298" cy="13299"/>
          </a:xfrm>
          <a:custGeom>
            <a:avLst/>
            <a:gdLst>
              <a:gd name="T0" fmla="*/ 15 w 30"/>
              <a:gd name="T1" fmla="*/ 0 h 29"/>
              <a:gd name="T2" fmla="*/ 0 w 30"/>
              <a:gd name="T3" fmla="*/ 14 h 29"/>
              <a:gd name="T4" fmla="*/ 15 w 30"/>
              <a:gd name="T5" fmla="*/ 28 h 29"/>
              <a:gd name="T6" fmla="*/ 29 w 30"/>
              <a:gd name="T7" fmla="*/ 14 h 29"/>
              <a:gd name="T8" fmla="*/ 15 w 30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9">
                <a:moveTo>
                  <a:pt x="15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5" name="Freeform 62"/>
          <p:cNvSpPr>
            <a:spLocks noChangeArrowheads="1"/>
          </p:cNvSpPr>
          <p:nvPr/>
        </p:nvSpPr>
        <p:spPr bwMode="auto">
          <a:xfrm>
            <a:off x="7693082" y="4313865"/>
            <a:ext cx="9498" cy="11399"/>
          </a:xfrm>
          <a:custGeom>
            <a:avLst/>
            <a:gdLst>
              <a:gd name="T0" fmla="*/ 11 w 21"/>
              <a:gd name="T1" fmla="*/ 2 h 26"/>
              <a:gd name="T2" fmla="*/ 0 w 21"/>
              <a:gd name="T3" fmla="*/ 14 h 26"/>
              <a:gd name="T4" fmla="*/ 11 w 21"/>
              <a:gd name="T5" fmla="*/ 25 h 26"/>
              <a:gd name="T6" fmla="*/ 20 w 21"/>
              <a:gd name="T7" fmla="*/ 14 h 26"/>
              <a:gd name="T8" fmla="*/ 11 w 21"/>
              <a:gd name="T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6">
                <a:moveTo>
                  <a:pt x="11" y="2"/>
                </a:moveTo>
                <a:cubicBezTo>
                  <a:pt x="6" y="2"/>
                  <a:pt x="0" y="9"/>
                  <a:pt x="0" y="14"/>
                </a:cubicBezTo>
                <a:cubicBezTo>
                  <a:pt x="0" y="20"/>
                  <a:pt x="6" y="25"/>
                  <a:pt x="11" y="25"/>
                </a:cubicBezTo>
                <a:cubicBezTo>
                  <a:pt x="17" y="25"/>
                  <a:pt x="20" y="19"/>
                  <a:pt x="20" y="14"/>
                </a:cubicBezTo>
                <a:cubicBezTo>
                  <a:pt x="20" y="5"/>
                  <a:pt x="17" y="0"/>
                  <a:pt x="11" y="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6" name="Freeform 63"/>
          <p:cNvSpPr>
            <a:spLocks noChangeArrowheads="1"/>
          </p:cNvSpPr>
          <p:nvPr/>
        </p:nvSpPr>
        <p:spPr bwMode="auto">
          <a:xfrm>
            <a:off x="7468905" y="4313865"/>
            <a:ext cx="9498" cy="9500"/>
          </a:xfrm>
          <a:custGeom>
            <a:avLst/>
            <a:gdLst>
              <a:gd name="T0" fmla="*/ 11 w 24"/>
              <a:gd name="T1" fmla="*/ 0 h 24"/>
              <a:gd name="T2" fmla="*/ 0 w 24"/>
              <a:gd name="T3" fmla="*/ 12 h 24"/>
              <a:gd name="T4" fmla="*/ 11 w 24"/>
              <a:gd name="T5" fmla="*/ 23 h 24"/>
              <a:gd name="T6" fmla="*/ 23 w 24"/>
              <a:gd name="T7" fmla="*/ 12 h 24"/>
              <a:gd name="T8" fmla="*/ 11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1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1" y="23"/>
                </a:cubicBezTo>
                <a:cubicBezTo>
                  <a:pt x="17" y="23"/>
                  <a:pt x="23" y="18"/>
                  <a:pt x="23" y="12"/>
                </a:cubicBezTo>
                <a:cubicBezTo>
                  <a:pt x="23" y="7"/>
                  <a:pt x="17" y="0"/>
                  <a:pt x="1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0" name="Freeform 87"/>
          <p:cNvSpPr>
            <a:spLocks noChangeArrowheads="1"/>
          </p:cNvSpPr>
          <p:nvPr/>
        </p:nvSpPr>
        <p:spPr bwMode="auto">
          <a:xfrm>
            <a:off x="9032450" y="4070689"/>
            <a:ext cx="32297" cy="32297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3 h 74"/>
              <a:gd name="T6" fmla="*/ 74 w 75"/>
              <a:gd name="T7" fmla="*/ 37 h 74"/>
              <a:gd name="T8" fmla="*/ 37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7" y="73"/>
                  <a:pt x="74" y="56"/>
                  <a:pt x="74" y="37"/>
                </a:cubicBezTo>
                <a:cubicBezTo>
                  <a:pt x="74" y="14"/>
                  <a:pt x="57" y="0"/>
                  <a:pt x="3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" name="Freeform 88"/>
          <p:cNvSpPr>
            <a:spLocks noChangeArrowheads="1"/>
          </p:cNvSpPr>
          <p:nvPr/>
        </p:nvSpPr>
        <p:spPr bwMode="auto">
          <a:xfrm>
            <a:off x="8804473" y="4070689"/>
            <a:ext cx="34197" cy="34197"/>
          </a:xfrm>
          <a:custGeom>
            <a:avLst/>
            <a:gdLst>
              <a:gd name="T0" fmla="*/ 40 w 80"/>
              <a:gd name="T1" fmla="*/ 0 h 80"/>
              <a:gd name="T2" fmla="*/ 0 w 80"/>
              <a:gd name="T3" fmla="*/ 40 h 80"/>
              <a:gd name="T4" fmla="*/ 40 w 80"/>
              <a:gd name="T5" fmla="*/ 79 h 80"/>
              <a:gd name="T6" fmla="*/ 79 w 80"/>
              <a:gd name="T7" fmla="*/ 37 h 80"/>
              <a:gd name="T8" fmla="*/ 40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20" y="79"/>
                  <a:pt x="40" y="79"/>
                </a:cubicBezTo>
                <a:cubicBezTo>
                  <a:pt x="62" y="79"/>
                  <a:pt x="79" y="59"/>
                  <a:pt x="79" y="37"/>
                </a:cubicBezTo>
                <a:cubicBezTo>
                  <a:pt x="79" y="17"/>
                  <a:pt x="62" y="0"/>
                  <a:pt x="4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" name="Freeform 89"/>
          <p:cNvSpPr>
            <a:spLocks noChangeArrowheads="1"/>
          </p:cNvSpPr>
          <p:nvPr/>
        </p:nvSpPr>
        <p:spPr bwMode="auto">
          <a:xfrm>
            <a:off x="8582195" y="4072589"/>
            <a:ext cx="32296" cy="32296"/>
          </a:xfrm>
          <a:custGeom>
            <a:avLst/>
            <a:gdLst>
              <a:gd name="T0" fmla="*/ 37 w 77"/>
              <a:gd name="T1" fmla="*/ 0 h 74"/>
              <a:gd name="T2" fmla="*/ 0 w 77"/>
              <a:gd name="T3" fmla="*/ 36 h 74"/>
              <a:gd name="T4" fmla="*/ 40 w 77"/>
              <a:gd name="T5" fmla="*/ 73 h 74"/>
              <a:gd name="T6" fmla="*/ 76 w 77"/>
              <a:gd name="T7" fmla="*/ 36 h 74"/>
              <a:gd name="T8" fmla="*/ 37 w 77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4">
                <a:moveTo>
                  <a:pt x="37" y="0"/>
                </a:moveTo>
                <a:cubicBezTo>
                  <a:pt x="17" y="0"/>
                  <a:pt x="0" y="17"/>
                  <a:pt x="0" y="36"/>
                </a:cubicBezTo>
                <a:cubicBezTo>
                  <a:pt x="0" y="56"/>
                  <a:pt x="17" y="73"/>
                  <a:pt x="40" y="73"/>
                </a:cubicBezTo>
                <a:cubicBezTo>
                  <a:pt x="59" y="73"/>
                  <a:pt x="76" y="56"/>
                  <a:pt x="76" y="36"/>
                </a:cubicBezTo>
                <a:cubicBezTo>
                  <a:pt x="73" y="17"/>
                  <a:pt x="57" y="0"/>
                  <a:pt x="3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3" name="Freeform 90"/>
          <p:cNvSpPr>
            <a:spLocks noChangeArrowheads="1"/>
          </p:cNvSpPr>
          <p:nvPr/>
        </p:nvSpPr>
        <p:spPr bwMode="auto">
          <a:xfrm>
            <a:off x="8356117" y="4074488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7" y="0"/>
                  <a:pt x="0" y="15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1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4" name="Freeform 91"/>
          <p:cNvSpPr>
            <a:spLocks noChangeArrowheads="1"/>
          </p:cNvSpPr>
          <p:nvPr/>
        </p:nvSpPr>
        <p:spPr bwMode="auto">
          <a:xfrm>
            <a:off x="8133839" y="4078288"/>
            <a:ext cx="26597" cy="24698"/>
          </a:xfrm>
          <a:custGeom>
            <a:avLst/>
            <a:gdLst>
              <a:gd name="T0" fmla="*/ 28 w 60"/>
              <a:gd name="T1" fmla="*/ 0 h 57"/>
              <a:gd name="T2" fmla="*/ 0 w 60"/>
              <a:gd name="T3" fmla="*/ 28 h 57"/>
              <a:gd name="T4" fmla="*/ 31 w 60"/>
              <a:gd name="T5" fmla="*/ 56 h 57"/>
              <a:gd name="T6" fmla="*/ 59 w 60"/>
              <a:gd name="T7" fmla="*/ 28 h 57"/>
              <a:gd name="T8" fmla="*/ 28 w 6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7">
                <a:moveTo>
                  <a:pt x="28" y="0"/>
                </a:moveTo>
                <a:cubicBezTo>
                  <a:pt x="11" y="0"/>
                  <a:pt x="0" y="14"/>
                  <a:pt x="0" y="28"/>
                </a:cubicBezTo>
                <a:cubicBezTo>
                  <a:pt x="0" y="45"/>
                  <a:pt x="14" y="56"/>
                  <a:pt x="31" y="56"/>
                </a:cubicBezTo>
                <a:cubicBezTo>
                  <a:pt x="48" y="56"/>
                  <a:pt x="59" y="42"/>
                  <a:pt x="59" y="28"/>
                </a:cubicBez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5" name="Freeform 92"/>
          <p:cNvSpPr>
            <a:spLocks noChangeArrowheads="1"/>
          </p:cNvSpPr>
          <p:nvPr/>
        </p:nvSpPr>
        <p:spPr bwMode="auto">
          <a:xfrm>
            <a:off x="7915360" y="4083988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1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8" y="0"/>
                  <a:pt x="0" y="6"/>
                  <a:pt x="0" y="17"/>
                </a:cubicBezTo>
                <a:cubicBezTo>
                  <a:pt x="0" y="25"/>
                  <a:pt x="5" y="34"/>
                  <a:pt x="17" y="34"/>
                </a:cubicBezTo>
                <a:cubicBezTo>
                  <a:pt x="25" y="34"/>
                  <a:pt x="31" y="25"/>
                  <a:pt x="31" y="17"/>
                </a:cubicBezTo>
                <a:cubicBezTo>
                  <a:pt x="34" y="8"/>
                  <a:pt x="25" y="0"/>
                  <a:pt x="1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6" name="Freeform 93"/>
          <p:cNvSpPr>
            <a:spLocks noChangeArrowheads="1"/>
          </p:cNvSpPr>
          <p:nvPr/>
        </p:nvSpPr>
        <p:spPr bwMode="auto">
          <a:xfrm>
            <a:off x="7691182" y="4087787"/>
            <a:ext cx="9500" cy="9498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7" name="Freeform 94"/>
          <p:cNvSpPr>
            <a:spLocks noChangeArrowheads="1"/>
          </p:cNvSpPr>
          <p:nvPr/>
        </p:nvSpPr>
        <p:spPr bwMode="auto">
          <a:xfrm>
            <a:off x="7467004" y="4089687"/>
            <a:ext cx="9500" cy="9500"/>
          </a:xfrm>
          <a:custGeom>
            <a:avLst/>
            <a:gdLst>
              <a:gd name="T0" fmla="*/ 12 w 21"/>
              <a:gd name="T1" fmla="*/ 0 h 24"/>
              <a:gd name="T2" fmla="*/ 0 w 21"/>
              <a:gd name="T3" fmla="*/ 12 h 24"/>
              <a:gd name="T4" fmla="*/ 12 w 21"/>
              <a:gd name="T5" fmla="*/ 23 h 24"/>
              <a:gd name="T6" fmla="*/ 20 w 21"/>
              <a:gd name="T7" fmla="*/ 12 h 24"/>
              <a:gd name="T8" fmla="*/ 12 w 2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4">
                <a:moveTo>
                  <a:pt x="12" y="0"/>
                </a:moveTo>
                <a:cubicBezTo>
                  <a:pt x="6" y="0"/>
                  <a:pt x="0" y="7"/>
                  <a:pt x="0" y="12"/>
                </a:cubicBezTo>
                <a:cubicBezTo>
                  <a:pt x="0" y="18"/>
                  <a:pt x="6" y="23"/>
                  <a:pt x="12" y="23"/>
                </a:cubicBezTo>
                <a:cubicBezTo>
                  <a:pt x="17" y="23"/>
                  <a:pt x="20" y="17"/>
                  <a:pt x="20" y="12"/>
                </a:cubicBezTo>
                <a:cubicBezTo>
                  <a:pt x="20" y="6"/>
                  <a:pt x="17" y="0"/>
                  <a:pt x="1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" name="Freeform 119"/>
          <p:cNvSpPr>
            <a:spLocks noChangeArrowheads="1"/>
          </p:cNvSpPr>
          <p:nvPr/>
        </p:nvSpPr>
        <p:spPr bwMode="auto">
          <a:xfrm>
            <a:off x="9024851" y="3838911"/>
            <a:ext cx="43696" cy="43696"/>
          </a:xfrm>
          <a:custGeom>
            <a:avLst/>
            <a:gdLst>
              <a:gd name="T0" fmla="*/ 51 w 103"/>
              <a:gd name="T1" fmla="*/ 0 h 103"/>
              <a:gd name="T2" fmla="*/ 0 w 103"/>
              <a:gd name="T3" fmla="*/ 51 h 103"/>
              <a:gd name="T4" fmla="*/ 51 w 103"/>
              <a:gd name="T5" fmla="*/ 102 h 103"/>
              <a:gd name="T6" fmla="*/ 102 w 103"/>
              <a:gd name="T7" fmla="*/ 51 h 103"/>
              <a:gd name="T8" fmla="*/ 51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51" y="0"/>
                </a:moveTo>
                <a:cubicBezTo>
                  <a:pt x="23" y="0"/>
                  <a:pt x="0" y="23"/>
                  <a:pt x="0" y="51"/>
                </a:cubicBezTo>
                <a:cubicBezTo>
                  <a:pt x="0" y="79"/>
                  <a:pt x="23" y="102"/>
                  <a:pt x="51" y="102"/>
                </a:cubicBezTo>
                <a:cubicBezTo>
                  <a:pt x="79" y="102"/>
                  <a:pt x="102" y="79"/>
                  <a:pt x="102" y="51"/>
                </a:cubicBezTo>
                <a:cubicBezTo>
                  <a:pt x="102" y="23"/>
                  <a:pt x="79" y="0"/>
                  <a:pt x="5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3" name="Freeform 120"/>
          <p:cNvSpPr>
            <a:spLocks noChangeArrowheads="1"/>
          </p:cNvSpPr>
          <p:nvPr/>
        </p:nvSpPr>
        <p:spPr bwMode="auto">
          <a:xfrm>
            <a:off x="8794974" y="3835112"/>
            <a:ext cx="53195" cy="55095"/>
          </a:xfrm>
          <a:custGeom>
            <a:avLst/>
            <a:gdLst>
              <a:gd name="T0" fmla="*/ 62 w 125"/>
              <a:gd name="T1" fmla="*/ 0 h 126"/>
              <a:gd name="T2" fmla="*/ 0 w 125"/>
              <a:gd name="T3" fmla="*/ 63 h 126"/>
              <a:gd name="T4" fmla="*/ 62 w 125"/>
              <a:gd name="T5" fmla="*/ 125 h 126"/>
              <a:gd name="T6" fmla="*/ 124 w 125"/>
              <a:gd name="T7" fmla="*/ 63 h 126"/>
              <a:gd name="T8" fmla="*/ 62 w 125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6">
                <a:moveTo>
                  <a:pt x="62" y="0"/>
                </a:moveTo>
                <a:cubicBezTo>
                  <a:pt x="28" y="0"/>
                  <a:pt x="0" y="30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6" y="125"/>
                  <a:pt x="124" y="97"/>
                  <a:pt x="124" y="63"/>
                </a:cubicBezTo>
                <a:cubicBezTo>
                  <a:pt x="124" y="30"/>
                  <a:pt x="96" y="0"/>
                  <a:pt x="6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4" name="Freeform 121"/>
          <p:cNvSpPr>
            <a:spLocks noChangeArrowheads="1"/>
          </p:cNvSpPr>
          <p:nvPr/>
        </p:nvSpPr>
        <p:spPr bwMode="auto">
          <a:xfrm>
            <a:off x="8576495" y="3842711"/>
            <a:ext cx="39897" cy="39897"/>
          </a:xfrm>
          <a:custGeom>
            <a:avLst/>
            <a:gdLst>
              <a:gd name="T0" fmla="*/ 45 w 91"/>
              <a:gd name="T1" fmla="*/ 0 h 92"/>
              <a:gd name="T2" fmla="*/ 0 w 91"/>
              <a:gd name="T3" fmla="*/ 45 h 92"/>
              <a:gd name="T4" fmla="*/ 45 w 91"/>
              <a:gd name="T5" fmla="*/ 91 h 92"/>
              <a:gd name="T6" fmla="*/ 90 w 91"/>
              <a:gd name="T7" fmla="*/ 45 h 92"/>
              <a:gd name="T8" fmla="*/ 45 w 9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1"/>
                  <a:pt x="45" y="91"/>
                </a:cubicBezTo>
                <a:cubicBezTo>
                  <a:pt x="70" y="91"/>
                  <a:pt x="90" y="71"/>
                  <a:pt x="90" y="45"/>
                </a:cubicBezTo>
                <a:cubicBezTo>
                  <a:pt x="90" y="20"/>
                  <a:pt x="70" y="0"/>
                  <a:pt x="4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5" name="Freeform 122"/>
          <p:cNvSpPr>
            <a:spLocks noChangeArrowheads="1"/>
          </p:cNvSpPr>
          <p:nvPr/>
        </p:nvSpPr>
        <p:spPr bwMode="auto">
          <a:xfrm>
            <a:off x="8354217" y="3848411"/>
            <a:ext cx="34197" cy="34197"/>
          </a:xfrm>
          <a:custGeom>
            <a:avLst/>
            <a:gdLst>
              <a:gd name="T0" fmla="*/ 39 w 80"/>
              <a:gd name="T1" fmla="*/ 0 h 80"/>
              <a:gd name="T2" fmla="*/ 0 w 80"/>
              <a:gd name="T3" fmla="*/ 39 h 80"/>
              <a:gd name="T4" fmla="*/ 39 w 80"/>
              <a:gd name="T5" fmla="*/ 79 h 80"/>
              <a:gd name="T6" fmla="*/ 79 w 80"/>
              <a:gd name="T7" fmla="*/ 39 h 80"/>
              <a:gd name="T8" fmla="*/ 39 w 80"/>
              <a:gd name="T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39" y="0"/>
                </a:moveTo>
                <a:cubicBezTo>
                  <a:pt x="16" y="0"/>
                  <a:pt x="0" y="17"/>
                  <a:pt x="0" y="39"/>
                </a:cubicBezTo>
                <a:cubicBezTo>
                  <a:pt x="0" y="62"/>
                  <a:pt x="16" y="79"/>
                  <a:pt x="39" y="79"/>
                </a:cubicBezTo>
                <a:cubicBezTo>
                  <a:pt x="62" y="79"/>
                  <a:pt x="79" y="62"/>
                  <a:pt x="79" y="39"/>
                </a:cubicBezTo>
                <a:cubicBezTo>
                  <a:pt x="79" y="17"/>
                  <a:pt x="62" y="0"/>
                  <a:pt x="3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6" name="Freeform 123"/>
          <p:cNvSpPr>
            <a:spLocks noChangeArrowheads="1"/>
          </p:cNvSpPr>
          <p:nvPr/>
        </p:nvSpPr>
        <p:spPr bwMode="auto">
          <a:xfrm>
            <a:off x="8130039" y="3850310"/>
            <a:ext cx="30397" cy="30397"/>
          </a:xfrm>
          <a:custGeom>
            <a:avLst/>
            <a:gdLst>
              <a:gd name="T0" fmla="*/ 34 w 69"/>
              <a:gd name="T1" fmla="*/ 0 h 69"/>
              <a:gd name="T2" fmla="*/ 0 w 69"/>
              <a:gd name="T3" fmla="*/ 34 h 69"/>
              <a:gd name="T4" fmla="*/ 34 w 69"/>
              <a:gd name="T5" fmla="*/ 68 h 69"/>
              <a:gd name="T6" fmla="*/ 68 w 69"/>
              <a:gd name="T7" fmla="*/ 34 h 69"/>
              <a:gd name="T8" fmla="*/ 34 w 69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9">
                <a:moveTo>
                  <a:pt x="34" y="0"/>
                </a:moveTo>
                <a:cubicBezTo>
                  <a:pt x="14" y="0"/>
                  <a:pt x="0" y="14"/>
                  <a:pt x="0" y="34"/>
                </a:cubicBezTo>
                <a:cubicBezTo>
                  <a:pt x="0" y="51"/>
                  <a:pt x="14" y="68"/>
                  <a:pt x="34" y="68"/>
                </a:cubicBezTo>
                <a:cubicBezTo>
                  <a:pt x="51" y="68"/>
                  <a:pt x="68" y="54"/>
                  <a:pt x="68" y="34"/>
                </a:cubicBezTo>
                <a:cubicBezTo>
                  <a:pt x="68" y="14"/>
                  <a:pt x="54" y="0"/>
                  <a:pt x="3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" name="Freeform 124"/>
          <p:cNvSpPr>
            <a:spLocks noChangeArrowheads="1"/>
          </p:cNvSpPr>
          <p:nvPr/>
        </p:nvSpPr>
        <p:spPr bwMode="auto">
          <a:xfrm>
            <a:off x="7913461" y="3859810"/>
            <a:ext cx="15199" cy="15199"/>
          </a:xfrm>
          <a:custGeom>
            <a:avLst/>
            <a:gdLst>
              <a:gd name="T0" fmla="*/ 17 w 35"/>
              <a:gd name="T1" fmla="*/ 0 h 35"/>
              <a:gd name="T2" fmla="*/ 0 w 35"/>
              <a:gd name="T3" fmla="*/ 17 h 35"/>
              <a:gd name="T4" fmla="*/ 17 w 35"/>
              <a:gd name="T5" fmla="*/ 34 h 35"/>
              <a:gd name="T6" fmla="*/ 34 w 35"/>
              <a:gd name="T7" fmla="*/ 17 h 35"/>
              <a:gd name="T8" fmla="*/ 17 w 35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7" y="0"/>
                </a:moveTo>
                <a:cubicBezTo>
                  <a:pt x="6" y="0"/>
                  <a:pt x="0" y="9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5" y="34"/>
                  <a:pt x="34" y="25"/>
                  <a:pt x="34" y="17"/>
                </a:cubicBezTo>
                <a:cubicBezTo>
                  <a:pt x="34" y="6"/>
                  <a:pt x="28" y="0"/>
                  <a:pt x="1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8" name="Freeform 125"/>
          <p:cNvSpPr>
            <a:spLocks noChangeArrowheads="1"/>
          </p:cNvSpPr>
          <p:nvPr/>
        </p:nvSpPr>
        <p:spPr bwMode="auto">
          <a:xfrm>
            <a:off x="7677884" y="3850310"/>
            <a:ext cx="34197" cy="36097"/>
          </a:xfrm>
          <a:custGeom>
            <a:avLst/>
            <a:gdLst>
              <a:gd name="T0" fmla="*/ 40 w 80"/>
              <a:gd name="T1" fmla="*/ 0 h 83"/>
              <a:gd name="T2" fmla="*/ 0 w 80"/>
              <a:gd name="T3" fmla="*/ 43 h 83"/>
              <a:gd name="T4" fmla="*/ 40 w 80"/>
              <a:gd name="T5" fmla="*/ 82 h 83"/>
              <a:gd name="T6" fmla="*/ 79 w 80"/>
              <a:gd name="T7" fmla="*/ 43 h 83"/>
              <a:gd name="T8" fmla="*/ 40 w 80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3">
                <a:moveTo>
                  <a:pt x="40" y="0"/>
                </a:moveTo>
                <a:cubicBezTo>
                  <a:pt x="17" y="0"/>
                  <a:pt x="0" y="21"/>
                  <a:pt x="0" y="43"/>
                </a:cubicBezTo>
                <a:cubicBezTo>
                  <a:pt x="0" y="66"/>
                  <a:pt x="17" y="82"/>
                  <a:pt x="40" y="82"/>
                </a:cubicBezTo>
                <a:cubicBezTo>
                  <a:pt x="62" y="82"/>
                  <a:pt x="79" y="62"/>
                  <a:pt x="79" y="43"/>
                </a:cubicBezTo>
                <a:cubicBezTo>
                  <a:pt x="79" y="20"/>
                  <a:pt x="62" y="0"/>
                  <a:pt x="4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" name="Freeform 126"/>
          <p:cNvSpPr>
            <a:spLocks noChangeArrowheads="1"/>
          </p:cNvSpPr>
          <p:nvPr/>
        </p:nvSpPr>
        <p:spPr bwMode="auto">
          <a:xfrm>
            <a:off x="7455605" y="3854110"/>
            <a:ext cx="32297" cy="32297"/>
          </a:xfrm>
          <a:custGeom>
            <a:avLst/>
            <a:gdLst>
              <a:gd name="T0" fmla="*/ 37 w 74"/>
              <a:gd name="T1" fmla="*/ 0 h 74"/>
              <a:gd name="T2" fmla="*/ 0 w 74"/>
              <a:gd name="T3" fmla="*/ 37 h 74"/>
              <a:gd name="T4" fmla="*/ 37 w 74"/>
              <a:gd name="T5" fmla="*/ 73 h 74"/>
              <a:gd name="T6" fmla="*/ 73 w 74"/>
              <a:gd name="T7" fmla="*/ 37 h 74"/>
              <a:gd name="T8" fmla="*/ 37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37" y="0"/>
                </a:moveTo>
                <a:cubicBezTo>
                  <a:pt x="17" y="0"/>
                  <a:pt x="0" y="18"/>
                  <a:pt x="0" y="37"/>
                </a:cubicBezTo>
                <a:cubicBezTo>
                  <a:pt x="0" y="57"/>
                  <a:pt x="17" y="73"/>
                  <a:pt x="37" y="73"/>
                </a:cubicBezTo>
                <a:cubicBezTo>
                  <a:pt x="56" y="73"/>
                  <a:pt x="73" y="56"/>
                  <a:pt x="73" y="37"/>
                </a:cubicBezTo>
                <a:cubicBezTo>
                  <a:pt x="71" y="14"/>
                  <a:pt x="56" y="0"/>
                  <a:pt x="3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5" name="Freeform 152"/>
          <p:cNvSpPr>
            <a:spLocks noChangeArrowheads="1"/>
          </p:cNvSpPr>
          <p:nvPr/>
        </p:nvSpPr>
        <p:spPr bwMode="auto">
          <a:xfrm>
            <a:off x="9007753" y="3597636"/>
            <a:ext cx="75993" cy="75993"/>
          </a:xfrm>
          <a:custGeom>
            <a:avLst/>
            <a:gdLst>
              <a:gd name="T0" fmla="*/ 87 w 176"/>
              <a:gd name="T1" fmla="*/ 0 h 176"/>
              <a:gd name="T2" fmla="*/ 0 w 176"/>
              <a:gd name="T3" fmla="*/ 88 h 176"/>
              <a:gd name="T4" fmla="*/ 87 w 176"/>
              <a:gd name="T5" fmla="*/ 175 h 176"/>
              <a:gd name="T6" fmla="*/ 172 w 176"/>
              <a:gd name="T7" fmla="*/ 88 h 176"/>
              <a:gd name="T8" fmla="*/ 87 w 176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6">
                <a:moveTo>
                  <a:pt x="87" y="0"/>
                </a:moveTo>
                <a:cubicBezTo>
                  <a:pt x="39" y="0"/>
                  <a:pt x="0" y="40"/>
                  <a:pt x="0" y="88"/>
                </a:cubicBezTo>
                <a:cubicBezTo>
                  <a:pt x="0" y="136"/>
                  <a:pt x="39" y="175"/>
                  <a:pt x="87" y="175"/>
                </a:cubicBezTo>
                <a:cubicBezTo>
                  <a:pt x="135" y="175"/>
                  <a:pt x="175" y="136"/>
                  <a:pt x="172" y="88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6" name="Freeform 153"/>
          <p:cNvSpPr>
            <a:spLocks noChangeArrowheads="1"/>
          </p:cNvSpPr>
          <p:nvPr/>
        </p:nvSpPr>
        <p:spPr bwMode="auto">
          <a:xfrm>
            <a:off x="8787375" y="3603334"/>
            <a:ext cx="66493" cy="66494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" name="Freeform 154"/>
          <p:cNvSpPr>
            <a:spLocks noChangeArrowheads="1"/>
          </p:cNvSpPr>
          <p:nvPr/>
        </p:nvSpPr>
        <p:spPr bwMode="auto">
          <a:xfrm>
            <a:off x="8572695" y="3614733"/>
            <a:ext cx="45596" cy="45596"/>
          </a:xfrm>
          <a:custGeom>
            <a:avLst/>
            <a:gdLst>
              <a:gd name="T0" fmla="*/ 53 w 105"/>
              <a:gd name="T1" fmla="*/ 0 h 105"/>
              <a:gd name="T2" fmla="*/ 0 w 105"/>
              <a:gd name="T3" fmla="*/ 53 h 105"/>
              <a:gd name="T4" fmla="*/ 53 w 105"/>
              <a:gd name="T5" fmla="*/ 104 h 105"/>
              <a:gd name="T6" fmla="*/ 104 w 105"/>
              <a:gd name="T7" fmla="*/ 50 h 105"/>
              <a:gd name="T8" fmla="*/ 53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3" y="0"/>
                </a:moveTo>
                <a:cubicBezTo>
                  <a:pt x="25" y="0"/>
                  <a:pt x="0" y="22"/>
                  <a:pt x="0" y="53"/>
                </a:cubicBezTo>
                <a:cubicBezTo>
                  <a:pt x="0" y="82"/>
                  <a:pt x="22" y="104"/>
                  <a:pt x="53" y="104"/>
                </a:cubicBezTo>
                <a:cubicBezTo>
                  <a:pt x="81" y="104"/>
                  <a:pt x="104" y="82"/>
                  <a:pt x="104" y="50"/>
                </a:cubicBezTo>
                <a:cubicBezTo>
                  <a:pt x="104" y="25"/>
                  <a:pt x="81" y="0"/>
                  <a:pt x="5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" name="Freeform 155"/>
          <p:cNvSpPr>
            <a:spLocks noChangeArrowheads="1"/>
          </p:cNvSpPr>
          <p:nvPr/>
        </p:nvSpPr>
        <p:spPr bwMode="auto">
          <a:xfrm>
            <a:off x="8350418" y="3620433"/>
            <a:ext cx="39895" cy="39895"/>
          </a:xfrm>
          <a:custGeom>
            <a:avLst/>
            <a:gdLst>
              <a:gd name="T0" fmla="*/ 45 w 91"/>
              <a:gd name="T1" fmla="*/ 0 h 91"/>
              <a:gd name="T2" fmla="*/ 0 w 91"/>
              <a:gd name="T3" fmla="*/ 45 h 91"/>
              <a:gd name="T4" fmla="*/ 45 w 91"/>
              <a:gd name="T5" fmla="*/ 90 h 91"/>
              <a:gd name="T6" fmla="*/ 90 w 91"/>
              <a:gd name="T7" fmla="*/ 45 h 91"/>
              <a:gd name="T8" fmla="*/ 45 w 91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1"/>
                  <a:pt x="20" y="90"/>
                  <a:pt x="45" y="90"/>
                </a:cubicBezTo>
                <a:cubicBezTo>
                  <a:pt x="70" y="90"/>
                  <a:pt x="90" y="71"/>
                  <a:pt x="90" y="45"/>
                </a:cubicBezTo>
                <a:cubicBezTo>
                  <a:pt x="90" y="20"/>
                  <a:pt x="68" y="0"/>
                  <a:pt x="4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9" name="Freeform 156"/>
          <p:cNvSpPr>
            <a:spLocks noChangeArrowheads="1"/>
          </p:cNvSpPr>
          <p:nvPr/>
        </p:nvSpPr>
        <p:spPr bwMode="auto">
          <a:xfrm>
            <a:off x="8114841" y="3610934"/>
            <a:ext cx="58894" cy="58895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3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3" y="105"/>
                  <a:pt x="133" y="68"/>
                </a:cubicBezTo>
                <a:cubicBezTo>
                  <a:pt x="136" y="28"/>
                  <a:pt x="105" y="0"/>
                  <a:pt x="6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0" name="Freeform 157"/>
          <p:cNvSpPr>
            <a:spLocks noChangeArrowheads="1"/>
          </p:cNvSpPr>
          <p:nvPr/>
        </p:nvSpPr>
        <p:spPr bwMode="auto">
          <a:xfrm>
            <a:off x="7881163" y="3603334"/>
            <a:ext cx="75993" cy="77893"/>
          </a:xfrm>
          <a:custGeom>
            <a:avLst/>
            <a:gdLst>
              <a:gd name="T0" fmla="*/ 87 w 176"/>
              <a:gd name="T1" fmla="*/ 0 h 179"/>
              <a:gd name="T2" fmla="*/ 0 w 176"/>
              <a:gd name="T3" fmla="*/ 91 h 179"/>
              <a:gd name="T4" fmla="*/ 87 w 176"/>
              <a:gd name="T5" fmla="*/ 178 h 179"/>
              <a:gd name="T6" fmla="*/ 175 w 176"/>
              <a:gd name="T7" fmla="*/ 91 h 179"/>
              <a:gd name="T8" fmla="*/ 87 w 176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9">
                <a:moveTo>
                  <a:pt x="87" y="0"/>
                </a:moveTo>
                <a:cubicBezTo>
                  <a:pt x="39" y="0"/>
                  <a:pt x="0" y="40"/>
                  <a:pt x="0" y="91"/>
                </a:cubicBezTo>
                <a:cubicBezTo>
                  <a:pt x="0" y="139"/>
                  <a:pt x="39" y="178"/>
                  <a:pt x="87" y="178"/>
                </a:cubicBezTo>
                <a:cubicBezTo>
                  <a:pt x="135" y="178"/>
                  <a:pt x="175" y="139"/>
                  <a:pt x="175" y="91"/>
                </a:cubicBezTo>
                <a:cubicBezTo>
                  <a:pt x="175" y="40"/>
                  <a:pt x="135" y="0"/>
                  <a:pt x="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1" name="Freeform 158"/>
          <p:cNvSpPr>
            <a:spLocks noChangeArrowheads="1"/>
          </p:cNvSpPr>
          <p:nvPr/>
        </p:nvSpPr>
        <p:spPr bwMode="auto">
          <a:xfrm>
            <a:off x="7664585" y="3612834"/>
            <a:ext cx="58895" cy="58894"/>
          </a:xfrm>
          <a:custGeom>
            <a:avLst/>
            <a:gdLst>
              <a:gd name="T0" fmla="*/ 68 w 137"/>
              <a:gd name="T1" fmla="*/ 0 h 137"/>
              <a:gd name="T2" fmla="*/ 0 w 137"/>
              <a:gd name="T3" fmla="*/ 68 h 137"/>
              <a:gd name="T4" fmla="*/ 68 w 137"/>
              <a:gd name="T5" fmla="*/ 136 h 137"/>
              <a:gd name="T6" fmla="*/ 136 w 137"/>
              <a:gd name="T7" fmla="*/ 68 h 137"/>
              <a:gd name="T8" fmla="*/ 68 w 137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37">
                <a:moveTo>
                  <a:pt x="68" y="0"/>
                </a:moveTo>
                <a:cubicBezTo>
                  <a:pt x="31" y="0"/>
                  <a:pt x="0" y="32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ubicBezTo>
                  <a:pt x="136" y="32"/>
                  <a:pt x="105" y="0"/>
                  <a:pt x="6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2" name="Freeform 159"/>
          <p:cNvSpPr>
            <a:spLocks noChangeArrowheads="1"/>
          </p:cNvSpPr>
          <p:nvPr/>
        </p:nvSpPr>
        <p:spPr bwMode="auto">
          <a:xfrm>
            <a:off x="7448006" y="3620433"/>
            <a:ext cx="43696" cy="45596"/>
          </a:xfrm>
          <a:custGeom>
            <a:avLst/>
            <a:gdLst>
              <a:gd name="T0" fmla="*/ 51 w 103"/>
              <a:gd name="T1" fmla="*/ 0 h 105"/>
              <a:gd name="T2" fmla="*/ 0 w 103"/>
              <a:gd name="T3" fmla="*/ 53 h 105"/>
              <a:gd name="T4" fmla="*/ 51 w 103"/>
              <a:gd name="T5" fmla="*/ 104 h 105"/>
              <a:gd name="T6" fmla="*/ 102 w 103"/>
              <a:gd name="T7" fmla="*/ 51 h 105"/>
              <a:gd name="T8" fmla="*/ 51 w 103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5">
                <a:moveTo>
                  <a:pt x="51" y="0"/>
                </a:moveTo>
                <a:cubicBezTo>
                  <a:pt x="23" y="0"/>
                  <a:pt x="0" y="22"/>
                  <a:pt x="0" y="53"/>
                </a:cubicBezTo>
                <a:cubicBezTo>
                  <a:pt x="0" y="82"/>
                  <a:pt x="23" y="104"/>
                  <a:pt x="51" y="104"/>
                </a:cubicBezTo>
                <a:cubicBezTo>
                  <a:pt x="79" y="104"/>
                  <a:pt x="102" y="82"/>
                  <a:pt x="102" y="51"/>
                </a:cubicBezTo>
                <a:cubicBezTo>
                  <a:pt x="102" y="22"/>
                  <a:pt x="79" y="0"/>
                  <a:pt x="5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8" name="Freeform 185"/>
          <p:cNvSpPr>
            <a:spLocks noChangeArrowheads="1"/>
          </p:cNvSpPr>
          <p:nvPr/>
        </p:nvSpPr>
        <p:spPr bwMode="auto">
          <a:xfrm>
            <a:off x="9002053" y="3367758"/>
            <a:ext cx="85492" cy="85492"/>
          </a:xfrm>
          <a:custGeom>
            <a:avLst/>
            <a:gdLst>
              <a:gd name="T0" fmla="*/ 99 w 198"/>
              <a:gd name="T1" fmla="*/ 0 h 198"/>
              <a:gd name="T2" fmla="*/ 0 w 198"/>
              <a:gd name="T3" fmla="*/ 99 h 198"/>
              <a:gd name="T4" fmla="*/ 99 w 198"/>
              <a:gd name="T5" fmla="*/ 197 h 198"/>
              <a:gd name="T6" fmla="*/ 197 w 198"/>
              <a:gd name="T7" fmla="*/ 99 h 198"/>
              <a:gd name="T8" fmla="*/ 99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99" y="0"/>
                </a:moveTo>
                <a:cubicBezTo>
                  <a:pt x="42" y="0"/>
                  <a:pt x="0" y="46"/>
                  <a:pt x="0" y="99"/>
                </a:cubicBezTo>
                <a:cubicBezTo>
                  <a:pt x="0" y="153"/>
                  <a:pt x="45" y="197"/>
                  <a:pt x="99" y="197"/>
                </a:cubicBezTo>
                <a:cubicBezTo>
                  <a:pt x="152" y="197"/>
                  <a:pt x="197" y="152"/>
                  <a:pt x="197" y="99"/>
                </a:cubicBezTo>
                <a:cubicBezTo>
                  <a:pt x="197" y="42"/>
                  <a:pt x="155" y="0"/>
                  <a:pt x="9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9" name="Freeform 186"/>
          <p:cNvSpPr>
            <a:spLocks noChangeArrowheads="1"/>
          </p:cNvSpPr>
          <p:nvPr/>
        </p:nvSpPr>
        <p:spPr bwMode="auto">
          <a:xfrm>
            <a:off x="8781675" y="3375357"/>
            <a:ext cx="74093" cy="74093"/>
          </a:xfrm>
          <a:custGeom>
            <a:avLst/>
            <a:gdLst>
              <a:gd name="T0" fmla="*/ 84 w 170"/>
              <a:gd name="T1" fmla="*/ 0 h 170"/>
              <a:gd name="T2" fmla="*/ 0 w 170"/>
              <a:gd name="T3" fmla="*/ 85 h 170"/>
              <a:gd name="T4" fmla="*/ 84 w 170"/>
              <a:gd name="T5" fmla="*/ 169 h 170"/>
              <a:gd name="T6" fmla="*/ 169 w 170"/>
              <a:gd name="T7" fmla="*/ 82 h 170"/>
              <a:gd name="T8" fmla="*/ 84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84" y="0"/>
                </a:moveTo>
                <a:cubicBezTo>
                  <a:pt x="36" y="0"/>
                  <a:pt x="0" y="39"/>
                  <a:pt x="0" y="85"/>
                </a:cubicBezTo>
                <a:cubicBezTo>
                  <a:pt x="0" y="133"/>
                  <a:pt x="39" y="169"/>
                  <a:pt x="84" y="169"/>
                </a:cubicBezTo>
                <a:cubicBezTo>
                  <a:pt x="132" y="169"/>
                  <a:pt x="169" y="130"/>
                  <a:pt x="169" y="82"/>
                </a:cubicBezTo>
                <a:cubicBezTo>
                  <a:pt x="169" y="39"/>
                  <a:pt x="132" y="0"/>
                  <a:pt x="8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0" name="Freeform 187"/>
          <p:cNvSpPr>
            <a:spLocks noChangeArrowheads="1"/>
          </p:cNvSpPr>
          <p:nvPr/>
        </p:nvSpPr>
        <p:spPr bwMode="auto">
          <a:xfrm>
            <a:off x="8568896" y="3388656"/>
            <a:ext cx="49395" cy="51294"/>
          </a:xfrm>
          <a:custGeom>
            <a:avLst/>
            <a:gdLst>
              <a:gd name="T0" fmla="*/ 56 w 114"/>
              <a:gd name="T1" fmla="*/ 3 h 117"/>
              <a:gd name="T2" fmla="*/ 0 w 114"/>
              <a:gd name="T3" fmla="*/ 59 h 117"/>
              <a:gd name="T4" fmla="*/ 56 w 114"/>
              <a:gd name="T5" fmla="*/ 116 h 117"/>
              <a:gd name="T6" fmla="*/ 113 w 114"/>
              <a:gd name="T7" fmla="*/ 59 h 117"/>
              <a:gd name="T8" fmla="*/ 56 w 114"/>
              <a:gd name="T9" fmla="*/ 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7">
                <a:moveTo>
                  <a:pt x="56" y="3"/>
                </a:moveTo>
                <a:cubicBezTo>
                  <a:pt x="25" y="3"/>
                  <a:pt x="0" y="28"/>
                  <a:pt x="0" y="59"/>
                </a:cubicBezTo>
                <a:cubicBezTo>
                  <a:pt x="0" y="90"/>
                  <a:pt x="25" y="116"/>
                  <a:pt x="56" y="116"/>
                </a:cubicBezTo>
                <a:cubicBezTo>
                  <a:pt x="87" y="116"/>
                  <a:pt x="113" y="90"/>
                  <a:pt x="113" y="59"/>
                </a:cubicBezTo>
                <a:cubicBezTo>
                  <a:pt x="113" y="25"/>
                  <a:pt x="87" y="0"/>
                  <a:pt x="56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1" name="Freeform 188"/>
          <p:cNvSpPr>
            <a:spLocks noChangeArrowheads="1"/>
          </p:cNvSpPr>
          <p:nvPr/>
        </p:nvSpPr>
        <p:spPr bwMode="auto">
          <a:xfrm>
            <a:off x="8312422" y="3356359"/>
            <a:ext cx="112088" cy="112090"/>
          </a:xfrm>
          <a:custGeom>
            <a:avLst/>
            <a:gdLst>
              <a:gd name="T0" fmla="*/ 130 w 261"/>
              <a:gd name="T1" fmla="*/ 0 h 261"/>
              <a:gd name="T2" fmla="*/ 0 w 261"/>
              <a:gd name="T3" fmla="*/ 130 h 261"/>
              <a:gd name="T4" fmla="*/ 130 w 261"/>
              <a:gd name="T5" fmla="*/ 260 h 261"/>
              <a:gd name="T6" fmla="*/ 260 w 261"/>
              <a:gd name="T7" fmla="*/ 127 h 261"/>
              <a:gd name="T8" fmla="*/ 130 w 261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61">
                <a:moveTo>
                  <a:pt x="130" y="0"/>
                </a:moveTo>
                <a:cubicBezTo>
                  <a:pt x="57" y="0"/>
                  <a:pt x="0" y="60"/>
                  <a:pt x="0" y="130"/>
                </a:cubicBezTo>
                <a:cubicBezTo>
                  <a:pt x="0" y="204"/>
                  <a:pt x="60" y="260"/>
                  <a:pt x="130" y="260"/>
                </a:cubicBezTo>
                <a:cubicBezTo>
                  <a:pt x="204" y="260"/>
                  <a:pt x="260" y="201"/>
                  <a:pt x="260" y="127"/>
                </a:cubicBezTo>
                <a:cubicBezTo>
                  <a:pt x="260" y="60"/>
                  <a:pt x="201" y="0"/>
                  <a:pt x="13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2" name="Freeform 189"/>
          <p:cNvSpPr>
            <a:spLocks noChangeArrowheads="1"/>
          </p:cNvSpPr>
          <p:nvPr/>
        </p:nvSpPr>
        <p:spPr bwMode="auto">
          <a:xfrm>
            <a:off x="8088244" y="3360158"/>
            <a:ext cx="112088" cy="110189"/>
          </a:xfrm>
          <a:custGeom>
            <a:avLst/>
            <a:gdLst>
              <a:gd name="T0" fmla="*/ 127 w 258"/>
              <a:gd name="T1" fmla="*/ 0 h 255"/>
              <a:gd name="T2" fmla="*/ 0 w 258"/>
              <a:gd name="T3" fmla="*/ 127 h 255"/>
              <a:gd name="T4" fmla="*/ 127 w 258"/>
              <a:gd name="T5" fmla="*/ 254 h 255"/>
              <a:gd name="T6" fmla="*/ 254 w 258"/>
              <a:gd name="T7" fmla="*/ 127 h 255"/>
              <a:gd name="T8" fmla="*/ 127 w 258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5">
                <a:moveTo>
                  <a:pt x="127" y="0"/>
                </a:moveTo>
                <a:cubicBezTo>
                  <a:pt x="57" y="0"/>
                  <a:pt x="0" y="57"/>
                  <a:pt x="0" y="127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7" y="254"/>
                  <a:pt x="254" y="198"/>
                  <a:pt x="254" y="127"/>
                </a:cubicBezTo>
                <a:cubicBezTo>
                  <a:pt x="257" y="57"/>
                  <a:pt x="198" y="0"/>
                  <a:pt x="12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" name="Freeform 190"/>
          <p:cNvSpPr>
            <a:spLocks noChangeArrowheads="1"/>
          </p:cNvSpPr>
          <p:nvPr/>
        </p:nvSpPr>
        <p:spPr bwMode="auto">
          <a:xfrm>
            <a:off x="7873564" y="3369658"/>
            <a:ext cx="91191" cy="93090"/>
          </a:xfrm>
          <a:custGeom>
            <a:avLst/>
            <a:gdLst>
              <a:gd name="T0" fmla="*/ 104 w 212"/>
              <a:gd name="T1" fmla="*/ 0 h 216"/>
              <a:gd name="T2" fmla="*/ 0 w 212"/>
              <a:gd name="T3" fmla="*/ 108 h 216"/>
              <a:gd name="T4" fmla="*/ 107 w 212"/>
              <a:gd name="T5" fmla="*/ 212 h 216"/>
              <a:gd name="T6" fmla="*/ 211 w 212"/>
              <a:gd name="T7" fmla="*/ 105 h 216"/>
              <a:gd name="T8" fmla="*/ 104 w 212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216">
                <a:moveTo>
                  <a:pt x="104" y="0"/>
                </a:moveTo>
                <a:cubicBezTo>
                  <a:pt x="45" y="0"/>
                  <a:pt x="0" y="48"/>
                  <a:pt x="0" y="108"/>
                </a:cubicBezTo>
                <a:cubicBezTo>
                  <a:pt x="0" y="167"/>
                  <a:pt x="48" y="215"/>
                  <a:pt x="107" y="212"/>
                </a:cubicBezTo>
                <a:cubicBezTo>
                  <a:pt x="166" y="212"/>
                  <a:pt x="211" y="164"/>
                  <a:pt x="211" y="105"/>
                </a:cubicBezTo>
                <a:cubicBezTo>
                  <a:pt x="211" y="46"/>
                  <a:pt x="164" y="0"/>
                  <a:pt x="10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" name="Freeform 191"/>
          <p:cNvSpPr>
            <a:spLocks noChangeArrowheads="1"/>
          </p:cNvSpPr>
          <p:nvPr/>
        </p:nvSpPr>
        <p:spPr bwMode="auto">
          <a:xfrm>
            <a:off x="7656985" y="3381057"/>
            <a:ext cx="70294" cy="70292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5" name="Freeform 192"/>
          <p:cNvSpPr>
            <a:spLocks noChangeArrowheads="1"/>
          </p:cNvSpPr>
          <p:nvPr/>
        </p:nvSpPr>
        <p:spPr bwMode="auto">
          <a:xfrm>
            <a:off x="7442307" y="3390555"/>
            <a:ext cx="55094" cy="55095"/>
          </a:xfrm>
          <a:custGeom>
            <a:avLst/>
            <a:gdLst>
              <a:gd name="T0" fmla="*/ 62 w 128"/>
              <a:gd name="T1" fmla="*/ 0 h 130"/>
              <a:gd name="T2" fmla="*/ 0 w 128"/>
              <a:gd name="T3" fmla="*/ 65 h 130"/>
              <a:gd name="T4" fmla="*/ 65 w 128"/>
              <a:gd name="T5" fmla="*/ 129 h 130"/>
              <a:gd name="T6" fmla="*/ 127 w 128"/>
              <a:gd name="T7" fmla="*/ 65 h 130"/>
              <a:gd name="T8" fmla="*/ 62 w 128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0">
                <a:moveTo>
                  <a:pt x="62" y="0"/>
                </a:moveTo>
                <a:cubicBezTo>
                  <a:pt x="25" y="0"/>
                  <a:pt x="0" y="29"/>
                  <a:pt x="0" y="65"/>
                </a:cubicBezTo>
                <a:cubicBezTo>
                  <a:pt x="0" y="102"/>
                  <a:pt x="28" y="129"/>
                  <a:pt x="65" y="129"/>
                </a:cubicBezTo>
                <a:cubicBezTo>
                  <a:pt x="99" y="129"/>
                  <a:pt x="127" y="102"/>
                  <a:pt x="127" y="65"/>
                </a:cubicBezTo>
                <a:cubicBezTo>
                  <a:pt x="127" y="29"/>
                  <a:pt x="96" y="0"/>
                  <a:pt x="6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1" name="Freeform 218"/>
          <p:cNvSpPr>
            <a:spLocks noChangeArrowheads="1"/>
          </p:cNvSpPr>
          <p:nvPr/>
        </p:nvSpPr>
        <p:spPr bwMode="auto">
          <a:xfrm>
            <a:off x="8994454" y="3137881"/>
            <a:ext cx="96891" cy="96890"/>
          </a:xfrm>
          <a:custGeom>
            <a:avLst/>
            <a:gdLst>
              <a:gd name="T0" fmla="*/ 113 w 227"/>
              <a:gd name="T1" fmla="*/ 0 h 224"/>
              <a:gd name="T2" fmla="*/ 3 w 227"/>
              <a:gd name="T3" fmla="*/ 113 h 224"/>
              <a:gd name="T4" fmla="*/ 116 w 227"/>
              <a:gd name="T5" fmla="*/ 223 h 224"/>
              <a:gd name="T6" fmla="*/ 226 w 227"/>
              <a:gd name="T7" fmla="*/ 110 h 224"/>
              <a:gd name="T8" fmla="*/ 113 w 227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4">
                <a:moveTo>
                  <a:pt x="113" y="0"/>
                </a:moveTo>
                <a:cubicBezTo>
                  <a:pt x="51" y="0"/>
                  <a:pt x="0" y="50"/>
                  <a:pt x="3" y="113"/>
                </a:cubicBezTo>
                <a:cubicBezTo>
                  <a:pt x="3" y="175"/>
                  <a:pt x="53" y="223"/>
                  <a:pt x="116" y="223"/>
                </a:cubicBezTo>
                <a:cubicBezTo>
                  <a:pt x="178" y="223"/>
                  <a:pt x="226" y="172"/>
                  <a:pt x="226" y="110"/>
                </a:cubicBezTo>
                <a:cubicBezTo>
                  <a:pt x="226" y="50"/>
                  <a:pt x="175" y="0"/>
                  <a:pt x="11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2" name="Freeform 219"/>
          <p:cNvSpPr>
            <a:spLocks noChangeArrowheads="1"/>
          </p:cNvSpPr>
          <p:nvPr/>
        </p:nvSpPr>
        <p:spPr bwMode="auto">
          <a:xfrm>
            <a:off x="8749379" y="3116982"/>
            <a:ext cx="138686" cy="138687"/>
          </a:xfrm>
          <a:custGeom>
            <a:avLst/>
            <a:gdLst>
              <a:gd name="T0" fmla="*/ 161 w 322"/>
              <a:gd name="T1" fmla="*/ 0 h 322"/>
              <a:gd name="T2" fmla="*/ 0 w 322"/>
              <a:gd name="T3" fmla="*/ 161 h 322"/>
              <a:gd name="T4" fmla="*/ 161 w 322"/>
              <a:gd name="T5" fmla="*/ 321 h 322"/>
              <a:gd name="T6" fmla="*/ 321 w 322"/>
              <a:gd name="T7" fmla="*/ 161 h 322"/>
              <a:gd name="T8" fmla="*/ 161 w 322"/>
              <a:gd name="T9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2" h="322">
                <a:moveTo>
                  <a:pt x="161" y="0"/>
                </a:moveTo>
                <a:cubicBezTo>
                  <a:pt x="70" y="0"/>
                  <a:pt x="0" y="73"/>
                  <a:pt x="0" y="161"/>
                </a:cubicBezTo>
                <a:cubicBezTo>
                  <a:pt x="0" y="251"/>
                  <a:pt x="73" y="321"/>
                  <a:pt x="161" y="321"/>
                </a:cubicBezTo>
                <a:cubicBezTo>
                  <a:pt x="251" y="321"/>
                  <a:pt x="321" y="249"/>
                  <a:pt x="321" y="161"/>
                </a:cubicBezTo>
                <a:cubicBezTo>
                  <a:pt x="321" y="74"/>
                  <a:pt x="251" y="0"/>
                  <a:pt x="16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3" name="Freeform 220"/>
          <p:cNvSpPr>
            <a:spLocks noChangeArrowheads="1"/>
          </p:cNvSpPr>
          <p:nvPr/>
        </p:nvSpPr>
        <p:spPr bwMode="auto">
          <a:xfrm>
            <a:off x="8534699" y="3128381"/>
            <a:ext cx="117788" cy="117788"/>
          </a:xfrm>
          <a:custGeom>
            <a:avLst/>
            <a:gdLst>
              <a:gd name="T0" fmla="*/ 136 w 272"/>
              <a:gd name="T1" fmla="*/ 3 h 275"/>
              <a:gd name="T2" fmla="*/ 0 w 272"/>
              <a:gd name="T3" fmla="*/ 138 h 275"/>
              <a:gd name="T4" fmla="*/ 136 w 272"/>
              <a:gd name="T5" fmla="*/ 274 h 275"/>
              <a:gd name="T6" fmla="*/ 271 w 272"/>
              <a:gd name="T7" fmla="*/ 138 h 275"/>
              <a:gd name="T8" fmla="*/ 136 w 272"/>
              <a:gd name="T9" fmla="*/ 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5">
                <a:moveTo>
                  <a:pt x="136" y="3"/>
                </a:moveTo>
                <a:cubicBezTo>
                  <a:pt x="62" y="3"/>
                  <a:pt x="0" y="65"/>
                  <a:pt x="0" y="138"/>
                </a:cubicBezTo>
                <a:cubicBezTo>
                  <a:pt x="0" y="214"/>
                  <a:pt x="62" y="274"/>
                  <a:pt x="136" y="274"/>
                </a:cubicBezTo>
                <a:cubicBezTo>
                  <a:pt x="209" y="274"/>
                  <a:pt x="271" y="212"/>
                  <a:pt x="271" y="138"/>
                </a:cubicBezTo>
                <a:cubicBezTo>
                  <a:pt x="271" y="62"/>
                  <a:pt x="209" y="0"/>
                  <a:pt x="136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" name="Freeform 221"/>
          <p:cNvSpPr>
            <a:spLocks noChangeArrowheads="1"/>
          </p:cNvSpPr>
          <p:nvPr/>
        </p:nvSpPr>
        <p:spPr bwMode="auto">
          <a:xfrm>
            <a:off x="8302922" y="3122682"/>
            <a:ext cx="131088" cy="131087"/>
          </a:xfrm>
          <a:custGeom>
            <a:avLst/>
            <a:gdLst>
              <a:gd name="T0" fmla="*/ 152 w 306"/>
              <a:gd name="T1" fmla="*/ 0 h 306"/>
              <a:gd name="T2" fmla="*/ 0 w 306"/>
              <a:gd name="T3" fmla="*/ 152 h 306"/>
              <a:gd name="T4" fmla="*/ 152 w 306"/>
              <a:gd name="T5" fmla="*/ 305 h 306"/>
              <a:gd name="T6" fmla="*/ 305 w 306"/>
              <a:gd name="T7" fmla="*/ 152 h 306"/>
              <a:gd name="T8" fmla="*/ 152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2" y="0"/>
                </a:moveTo>
                <a:cubicBezTo>
                  <a:pt x="68" y="0"/>
                  <a:pt x="0" y="68"/>
                  <a:pt x="0" y="152"/>
                </a:cubicBezTo>
                <a:cubicBezTo>
                  <a:pt x="0" y="237"/>
                  <a:pt x="67" y="305"/>
                  <a:pt x="152" y="305"/>
                </a:cubicBezTo>
                <a:cubicBezTo>
                  <a:pt x="236" y="305"/>
                  <a:pt x="305" y="237"/>
                  <a:pt x="305" y="152"/>
                </a:cubicBezTo>
                <a:cubicBezTo>
                  <a:pt x="305" y="68"/>
                  <a:pt x="234" y="0"/>
                  <a:pt x="15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" name="Freeform 222"/>
          <p:cNvSpPr>
            <a:spLocks noChangeArrowheads="1"/>
          </p:cNvSpPr>
          <p:nvPr/>
        </p:nvSpPr>
        <p:spPr bwMode="auto">
          <a:xfrm>
            <a:off x="8080644" y="3126482"/>
            <a:ext cx="127287" cy="129187"/>
          </a:xfrm>
          <a:custGeom>
            <a:avLst/>
            <a:gdLst>
              <a:gd name="T0" fmla="*/ 146 w 297"/>
              <a:gd name="T1" fmla="*/ 0 h 298"/>
              <a:gd name="T2" fmla="*/ 0 w 297"/>
              <a:gd name="T3" fmla="*/ 150 h 298"/>
              <a:gd name="T4" fmla="*/ 149 w 297"/>
              <a:gd name="T5" fmla="*/ 297 h 298"/>
              <a:gd name="T6" fmla="*/ 296 w 297"/>
              <a:gd name="T7" fmla="*/ 147 h 298"/>
              <a:gd name="T8" fmla="*/ 146 w 297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" h="298">
                <a:moveTo>
                  <a:pt x="146" y="0"/>
                </a:moveTo>
                <a:cubicBezTo>
                  <a:pt x="64" y="0"/>
                  <a:pt x="0" y="68"/>
                  <a:pt x="0" y="150"/>
                </a:cubicBezTo>
                <a:cubicBezTo>
                  <a:pt x="0" y="232"/>
                  <a:pt x="64" y="297"/>
                  <a:pt x="149" y="297"/>
                </a:cubicBezTo>
                <a:cubicBezTo>
                  <a:pt x="231" y="297"/>
                  <a:pt x="296" y="229"/>
                  <a:pt x="296" y="147"/>
                </a:cubicBezTo>
                <a:cubicBezTo>
                  <a:pt x="293" y="65"/>
                  <a:pt x="228" y="0"/>
                  <a:pt x="14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6" name="Freeform 223"/>
          <p:cNvSpPr>
            <a:spLocks noChangeArrowheads="1"/>
          </p:cNvSpPr>
          <p:nvPr/>
        </p:nvSpPr>
        <p:spPr bwMode="auto">
          <a:xfrm>
            <a:off x="7864066" y="3137881"/>
            <a:ext cx="108289" cy="106390"/>
          </a:xfrm>
          <a:custGeom>
            <a:avLst/>
            <a:gdLst>
              <a:gd name="T0" fmla="*/ 124 w 252"/>
              <a:gd name="T1" fmla="*/ 0 h 249"/>
              <a:gd name="T2" fmla="*/ 0 w 252"/>
              <a:gd name="T3" fmla="*/ 124 h 249"/>
              <a:gd name="T4" fmla="*/ 124 w 252"/>
              <a:gd name="T5" fmla="*/ 248 h 249"/>
              <a:gd name="T6" fmla="*/ 249 w 252"/>
              <a:gd name="T7" fmla="*/ 124 h 249"/>
              <a:gd name="T8" fmla="*/ 124 w 252"/>
              <a:gd name="T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49">
                <a:moveTo>
                  <a:pt x="124" y="0"/>
                </a:moveTo>
                <a:cubicBezTo>
                  <a:pt x="57" y="0"/>
                  <a:pt x="0" y="56"/>
                  <a:pt x="0" y="124"/>
                </a:cubicBezTo>
                <a:cubicBezTo>
                  <a:pt x="0" y="194"/>
                  <a:pt x="56" y="248"/>
                  <a:pt x="124" y="248"/>
                </a:cubicBezTo>
                <a:cubicBezTo>
                  <a:pt x="191" y="248"/>
                  <a:pt x="249" y="192"/>
                  <a:pt x="249" y="124"/>
                </a:cubicBezTo>
                <a:cubicBezTo>
                  <a:pt x="251" y="56"/>
                  <a:pt x="195" y="0"/>
                  <a:pt x="12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7" name="Freeform 224"/>
          <p:cNvSpPr>
            <a:spLocks noChangeArrowheads="1"/>
          </p:cNvSpPr>
          <p:nvPr/>
        </p:nvSpPr>
        <p:spPr bwMode="auto">
          <a:xfrm>
            <a:off x="7649386" y="3151179"/>
            <a:ext cx="85492" cy="83592"/>
          </a:xfrm>
          <a:custGeom>
            <a:avLst/>
            <a:gdLst>
              <a:gd name="T0" fmla="*/ 98 w 198"/>
              <a:gd name="T1" fmla="*/ 0 h 193"/>
              <a:gd name="T2" fmla="*/ 2 w 198"/>
              <a:gd name="T3" fmla="*/ 96 h 193"/>
              <a:gd name="T4" fmla="*/ 101 w 198"/>
              <a:gd name="T5" fmla="*/ 192 h 193"/>
              <a:gd name="T6" fmla="*/ 197 w 198"/>
              <a:gd name="T7" fmla="*/ 93 h 193"/>
              <a:gd name="T8" fmla="*/ 98 w 198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3">
                <a:moveTo>
                  <a:pt x="98" y="0"/>
                </a:moveTo>
                <a:cubicBezTo>
                  <a:pt x="45" y="0"/>
                  <a:pt x="0" y="45"/>
                  <a:pt x="2" y="96"/>
                </a:cubicBezTo>
                <a:cubicBezTo>
                  <a:pt x="2" y="149"/>
                  <a:pt x="47" y="192"/>
                  <a:pt x="101" y="192"/>
                </a:cubicBezTo>
                <a:cubicBezTo>
                  <a:pt x="154" y="192"/>
                  <a:pt x="197" y="146"/>
                  <a:pt x="197" y="93"/>
                </a:cubicBezTo>
                <a:cubicBezTo>
                  <a:pt x="197" y="42"/>
                  <a:pt x="152" y="0"/>
                  <a:pt x="9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8" name="Freeform 225"/>
          <p:cNvSpPr>
            <a:spLocks noChangeArrowheads="1"/>
          </p:cNvSpPr>
          <p:nvPr/>
        </p:nvSpPr>
        <p:spPr bwMode="auto">
          <a:xfrm>
            <a:off x="7434708" y="3160679"/>
            <a:ext cx="66493" cy="66493"/>
          </a:xfrm>
          <a:custGeom>
            <a:avLst/>
            <a:gdLst>
              <a:gd name="T0" fmla="*/ 76 w 153"/>
              <a:gd name="T1" fmla="*/ 0 h 154"/>
              <a:gd name="T2" fmla="*/ 0 w 153"/>
              <a:gd name="T3" fmla="*/ 76 h 154"/>
              <a:gd name="T4" fmla="*/ 76 w 153"/>
              <a:gd name="T5" fmla="*/ 153 h 154"/>
              <a:gd name="T6" fmla="*/ 152 w 153"/>
              <a:gd name="T7" fmla="*/ 76 h 154"/>
              <a:gd name="T8" fmla="*/ 76 w 153"/>
              <a:gd name="T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4"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19"/>
                  <a:pt x="33" y="153"/>
                  <a:pt x="76" y="153"/>
                </a:cubicBezTo>
                <a:cubicBezTo>
                  <a:pt x="118" y="153"/>
                  <a:pt x="152" y="119"/>
                  <a:pt x="152" y="76"/>
                </a:cubicBezTo>
                <a:cubicBezTo>
                  <a:pt x="152" y="34"/>
                  <a:pt x="119" y="0"/>
                  <a:pt x="7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4" name="Freeform 251"/>
          <p:cNvSpPr>
            <a:spLocks noChangeArrowheads="1"/>
          </p:cNvSpPr>
          <p:nvPr/>
        </p:nvSpPr>
        <p:spPr bwMode="auto">
          <a:xfrm>
            <a:off x="8967857" y="2887106"/>
            <a:ext cx="148185" cy="146285"/>
          </a:xfrm>
          <a:custGeom>
            <a:avLst/>
            <a:gdLst>
              <a:gd name="T0" fmla="*/ 169 w 342"/>
              <a:gd name="T1" fmla="*/ 0 h 339"/>
              <a:gd name="T2" fmla="*/ 0 w 342"/>
              <a:gd name="T3" fmla="*/ 169 h 339"/>
              <a:gd name="T4" fmla="*/ 169 w 342"/>
              <a:gd name="T5" fmla="*/ 338 h 339"/>
              <a:gd name="T6" fmla="*/ 338 w 342"/>
              <a:gd name="T7" fmla="*/ 166 h 339"/>
              <a:gd name="T8" fmla="*/ 169 w 342"/>
              <a:gd name="T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339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63"/>
                  <a:pt x="76" y="338"/>
                  <a:pt x="169" y="338"/>
                </a:cubicBezTo>
                <a:cubicBezTo>
                  <a:pt x="262" y="338"/>
                  <a:pt x="338" y="262"/>
                  <a:pt x="338" y="166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" name="Freeform 252"/>
          <p:cNvSpPr>
            <a:spLocks noChangeArrowheads="1"/>
          </p:cNvSpPr>
          <p:nvPr/>
        </p:nvSpPr>
        <p:spPr bwMode="auto">
          <a:xfrm>
            <a:off x="8741779" y="2885205"/>
            <a:ext cx="151985" cy="151985"/>
          </a:xfrm>
          <a:custGeom>
            <a:avLst/>
            <a:gdLst>
              <a:gd name="T0" fmla="*/ 172 w 351"/>
              <a:gd name="T1" fmla="*/ 3 h 353"/>
              <a:gd name="T2" fmla="*/ 0 w 351"/>
              <a:gd name="T3" fmla="*/ 177 h 353"/>
              <a:gd name="T4" fmla="*/ 175 w 351"/>
              <a:gd name="T5" fmla="*/ 349 h 353"/>
              <a:gd name="T6" fmla="*/ 347 w 351"/>
              <a:gd name="T7" fmla="*/ 174 h 353"/>
              <a:gd name="T8" fmla="*/ 172 w 351"/>
              <a:gd name="T9" fmla="*/ 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353">
                <a:moveTo>
                  <a:pt x="172" y="3"/>
                </a:moveTo>
                <a:cubicBezTo>
                  <a:pt x="76" y="3"/>
                  <a:pt x="0" y="82"/>
                  <a:pt x="0" y="177"/>
                </a:cubicBezTo>
                <a:cubicBezTo>
                  <a:pt x="0" y="273"/>
                  <a:pt x="79" y="352"/>
                  <a:pt x="175" y="349"/>
                </a:cubicBezTo>
                <a:cubicBezTo>
                  <a:pt x="271" y="349"/>
                  <a:pt x="350" y="270"/>
                  <a:pt x="347" y="174"/>
                </a:cubicBezTo>
                <a:cubicBezTo>
                  <a:pt x="347" y="79"/>
                  <a:pt x="268" y="0"/>
                  <a:pt x="172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6" name="Freeform 253"/>
          <p:cNvSpPr>
            <a:spLocks noChangeArrowheads="1"/>
          </p:cNvSpPr>
          <p:nvPr/>
        </p:nvSpPr>
        <p:spPr bwMode="auto">
          <a:xfrm>
            <a:off x="8529000" y="2900404"/>
            <a:ext cx="127287" cy="125388"/>
          </a:xfrm>
          <a:custGeom>
            <a:avLst/>
            <a:gdLst>
              <a:gd name="T0" fmla="*/ 147 w 294"/>
              <a:gd name="T1" fmla="*/ 0 h 293"/>
              <a:gd name="T2" fmla="*/ 0 w 294"/>
              <a:gd name="T3" fmla="*/ 145 h 293"/>
              <a:gd name="T4" fmla="*/ 147 w 294"/>
              <a:gd name="T5" fmla="*/ 292 h 293"/>
              <a:gd name="T6" fmla="*/ 293 w 294"/>
              <a:gd name="T7" fmla="*/ 145 h 293"/>
              <a:gd name="T8" fmla="*/ 147 w 294"/>
              <a:gd name="T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3">
                <a:moveTo>
                  <a:pt x="147" y="0"/>
                </a:moveTo>
                <a:cubicBezTo>
                  <a:pt x="65" y="0"/>
                  <a:pt x="0" y="64"/>
                  <a:pt x="0" y="145"/>
                </a:cubicBezTo>
                <a:cubicBezTo>
                  <a:pt x="0" y="227"/>
                  <a:pt x="65" y="292"/>
                  <a:pt x="147" y="292"/>
                </a:cubicBezTo>
                <a:cubicBezTo>
                  <a:pt x="229" y="292"/>
                  <a:pt x="293" y="227"/>
                  <a:pt x="293" y="145"/>
                </a:cubicBezTo>
                <a:cubicBezTo>
                  <a:pt x="293" y="64"/>
                  <a:pt x="229" y="0"/>
                  <a:pt x="14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7" name="Freeform 254"/>
          <p:cNvSpPr>
            <a:spLocks noChangeArrowheads="1"/>
          </p:cNvSpPr>
          <p:nvPr/>
        </p:nvSpPr>
        <p:spPr bwMode="auto">
          <a:xfrm>
            <a:off x="8293423" y="2889005"/>
            <a:ext cx="148185" cy="146286"/>
          </a:xfrm>
          <a:custGeom>
            <a:avLst/>
            <a:gdLst>
              <a:gd name="T0" fmla="*/ 170 w 346"/>
              <a:gd name="T1" fmla="*/ 0 h 341"/>
              <a:gd name="T2" fmla="*/ 0 w 346"/>
              <a:gd name="T3" fmla="*/ 171 h 341"/>
              <a:gd name="T4" fmla="*/ 172 w 346"/>
              <a:gd name="T5" fmla="*/ 340 h 341"/>
              <a:gd name="T6" fmla="*/ 342 w 346"/>
              <a:gd name="T7" fmla="*/ 168 h 341"/>
              <a:gd name="T8" fmla="*/ 170 w 346"/>
              <a:gd name="T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1">
                <a:moveTo>
                  <a:pt x="170" y="0"/>
                </a:moveTo>
                <a:cubicBezTo>
                  <a:pt x="76" y="0"/>
                  <a:pt x="0" y="79"/>
                  <a:pt x="0" y="171"/>
                </a:cubicBezTo>
                <a:cubicBezTo>
                  <a:pt x="0" y="267"/>
                  <a:pt x="76" y="340"/>
                  <a:pt x="172" y="340"/>
                </a:cubicBezTo>
                <a:cubicBezTo>
                  <a:pt x="268" y="340"/>
                  <a:pt x="345" y="264"/>
                  <a:pt x="342" y="168"/>
                </a:cubicBezTo>
                <a:cubicBezTo>
                  <a:pt x="342" y="76"/>
                  <a:pt x="263" y="0"/>
                  <a:pt x="17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8" name="Freeform 255"/>
          <p:cNvSpPr>
            <a:spLocks noChangeArrowheads="1"/>
          </p:cNvSpPr>
          <p:nvPr/>
        </p:nvSpPr>
        <p:spPr bwMode="auto">
          <a:xfrm>
            <a:off x="8069245" y="2892804"/>
            <a:ext cx="144386" cy="146286"/>
          </a:xfrm>
          <a:custGeom>
            <a:avLst/>
            <a:gdLst>
              <a:gd name="T0" fmla="*/ 167 w 337"/>
              <a:gd name="T1" fmla="*/ 0 h 338"/>
              <a:gd name="T2" fmla="*/ 0 w 337"/>
              <a:gd name="T3" fmla="*/ 168 h 338"/>
              <a:gd name="T4" fmla="*/ 169 w 337"/>
              <a:gd name="T5" fmla="*/ 334 h 338"/>
              <a:gd name="T6" fmla="*/ 336 w 337"/>
              <a:gd name="T7" fmla="*/ 165 h 338"/>
              <a:gd name="T8" fmla="*/ 167 w 337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338">
                <a:moveTo>
                  <a:pt x="167" y="0"/>
                </a:moveTo>
                <a:cubicBezTo>
                  <a:pt x="73" y="0"/>
                  <a:pt x="0" y="76"/>
                  <a:pt x="0" y="168"/>
                </a:cubicBezTo>
                <a:cubicBezTo>
                  <a:pt x="0" y="261"/>
                  <a:pt x="76" y="337"/>
                  <a:pt x="169" y="334"/>
                </a:cubicBezTo>
                <a:cubicBezTo>
                  <a:pt x="262" y="334"/>
                  <a:pt x="336" y="258"/>
                  <a:pt x="336" y="165"/>
                </a:cubicBezTo>
                <a:cubicBezTo>
                  <a:pt x="333" y="76"/>
                  <a:pt x="257" y="0"/>
                  <a:pt x="16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9" name="Freeform 256"/>
          <p:cNvSpPr>
            <a:spLocks noChangeArrowheads="1"/>
          </p:cNvSpPr>
          <p:nvPr/>
        </p:nvSpPr>
        <p:spPr bwMode="auto">
          <a:xfrm>
            <a:off x="7854566" y="2904203"/>
            <a:ext cx="123488" cy="123488"/>
          </a:xfrm>
          <a:custGeom>
            <a:avLst/>
            <a:gdLst>
              <a:gd name="T0" fmla="*/ 142 w 287"/>
              <a:gd name="T1" fmla="*/ 3 h 288"/>
              <a:gd name="T2" fmla="*/ 0 w 287"/>
              <a:gd name="T3" fmla="*/ 146 h 288"/>
              <a:gd name="T4" fmla="*/ 144 w 287"/>
              <a:gd name="T5" fmla="*/ 287 h 288"/>
              <a:gd name="T6" fmla="*/ 286 w 287"/>
              <a:gd name="T7" fmla="*/ 143 h 288"/>
              <a:gd name="T8" fmla="*/ 142 w 287"/>
              <a:gd name="T9" fmla="*/ 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88">
                <a:moveTo>
                  <a:pt x="142" y="3"/>
                </a:moveTo>
                <a:cubicBezTo>
                  <a:pt x="63" y="3"/>
                  <a:pt x="0" y="68"/>
                  <a:pt x="0" y="146"/>
                </a:cubicBezTo>
                <a:cubicBezTo>
                  <a:pt x="0" y="225"/>
                  <a:pt x="65" y="287"/>
                  <a:pt x="144" y="287"/>
                </a:cubicBezTo>
                <a:cubicBezTo>
                  <a:pt x="223" y="287"/>
                  <a:pt x="286" y="222"/>
                  <a:pt x="286" y="143"/>
                </a:cubicBezTo>
                <a:cubicBezTo>
                  <a:pt x="286" y="65"/>
                  <a:pt x="221" y="0"/>
                  <a:pt x="142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0" name="Freeform 257"/>
          <p:cNvSpPr>
            <a:spLocks noChangeArrowheads="1"/>
          </p:cNvSpPr>
          <p:nvPr/>
        </p:nvSpPr>
        <p:spPr bwMode="auto">
          <a:xfrm>
            <a:off x="7643687" y="2919402"/>
            <a:ext cx="94991" cy="94991"/>
          </a:xfrm>
          <a:custGeom>
            <a:avLst/>
            <a:gdLst>
              <a:gd name="T0" fmla="*/ 111 w 222"/>
              <a:gd name="T1" fmla="*/ 0 h 221"/>
              <a:gd name="T2" fmla="*/ 0 w 222"/>
              <a:gd name="T3" fmla="*/ 110 h 221"/>
              <a:gd name="T4" fmla="*/ 111 w 222"/>
              <a:gd name="T5" fmla="*/ 220 h 221"/>
              <a:gd name="T6" fmla="*/ 221 w 222"/>
              <a:gd name="T7" fmla="*/ 110 h 221"/>
              <a:gd name="T8" fmla="*/ 111 w 222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1">
                <a:moveTo>
                  <a:pt x="111" y="0"/>
                </a:moveTo>
                <a:cubicBezTo>
                  <a:pt x="48" y="0"/>
                  <a:pt x="0" y="50"/>
                  <a:pt x="0" y="110"/>
                </a:cubicBezTo>
                <a:cubicBezTo>
                  <a:pt x="0" y="172"/>
                  <a:pt x="51" y="220"/>
                  <a:pt x="111" y="220"/>
                </a:cubicBezTo>
                <a:cubicBezTo>
                  <a:pt x="170" y="220"/>
                  <a:pt x="221" y="169"/>
                  <a:pt x="221" y="110"/>
                </a:cubicBezTo>
                <a:cubicBezTo>
                  <a:pt x="221" y="47"/>
                  <a:pt x="173" y="0"/>
                  <a:pt x="11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1" name="Freeform 258"/>
          <p:cNvSpPr>
            <a:spLocks noChangeArrowheads="1"/>
          </p:cNvSpPr>
          <p:nvPr/>
        </p:nvSpPr>
        <p:spPr bwMode="auto">
          <a:xfrm>
            <a:off x="7427109" y="2930801"/>
            <a:ext cx="75993" cy="75993"/>
          </a:xfrm>
          <a:custGeom>
            <a:avLst/>
            <a:gdLst>
              <a:gd name="T0" fmla="*/ 87 w 176"/>
              <a:gd name="T1" fmla="*/ 0 h 175"/>
              <a:gd name="T2" fmla="*/ 0 w 176"/>
              <a:gd name="T3" fmla="*/ 86 h 175"/>
              <a:gd name="T4" fmla="*/ 87 w 176"/>
              <a:gd name="T5" fmla="*/ 174 h 175"/>
              <a:gd name="T6" fmla="*/ 172 w 176"/>
              <a:gd name="T7" fmla="*/ 86 h 175"/>
              <a:gd name="T8" fmla="*/ 87 w 176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87" y="0"/>
                </a:moveTo>
                <a:cubicBezTo>
                  <a:pt x="39" y="0"/>
                  <a:pt x="0" y="38"/>
                  <a:pt x="0" y="86"/>
                </a:cubicBezTo>
                <a:cubicBezTo>
                  <a:pt x="0" y="134"/>
                  <a:pt x="39" y="174"/>
                  <a:pt x="87" y="174"/>
                </a:cubicBezTo>
                <a:cubicBezTo>
                  <a:pt x="135" y="174"/>
                  <a:pt x="175" y="134"/>
                  <a:pt x="172" y="86"/>
                </a:cubicBezTo>
                <a:cubicBezTo>
                  <a:pt x="175" y="38"/>
                  <a:pt x="135" y="0"/>
                  <a:pt x="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5" name="Freeform 282"/>
          <p:cNvSpPr>
            <a:spLocks noChangeArrowheads="1"/>
          </p:cNvSpPr>
          <p:nvPr/>
        </p:nvSpPr>
        <p:spPr bwMode="auto">
          <a:xfrm>
            <a:off x="8964057" y="2661027"/>
            <a:ext cx="153885" cy="153885"/>
          </a:xfrm>
          <a:custGeom>
            <a:avLst/>
            <a:gdLst>
              <a:gd name="T0" fmla="*/ 178 w 357"/>
              <a:gd name="T1" fmla="*/ 0 h 356"/>
              <a:gd name="T2" fmla="*/ 3 w 357"/>
              <a:gd name="T3" fmla="*/ 177 h 356"/>
              <a:gd name="T4" fmla="*/ 181 w 357"/>
              <a:gd name="T5" fmla="*/ 352 h 356"/>
              <a:gd name="T6" fmla="*/ 356 w 357"/>
              <a:gd name="T7" fmla="*/ 175 h 356"/>
              <a:gd name="T8" fmla="*/ 178 w 357"/>
              <a:gd name="T9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79" y="0"/>
                  <a:pt x="0" y="79"/>
                  <a:pt x="3" y="177"/>
                </a:cubicBezTo>
                <a:cubicBezTo>
                  <a:pt x="3" y="276"/>
                  <a:pt x="82" y="355"/>
                  <a:pt x="181" y="352"/>
                </a:cubicBezTo>
                <a:cubicBezTo>
                  <a:pt x="277" y="352"/>
                  <a:pt x="356" y="270"/>
                  <a:pt x="356" y="175"/>
                </a:cubicBezTo>
                <a:cubicBezTo>
                  <a:pt x="353" y="76"/>
                  <a:pt x="274" y="0"/>
                  <a:pt x="17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" name="Freeform 283"/>
          <p:cNvSpPr>
            <a:spLocks noChangeArrowheads="1"/>
          </p:cNvSpPr>
          <p:nvPr/>
        </p:nvSpPr>
        <p:spPr bwMode="auto">
          <a:xfrm>
            <a:off x="8737980" y="2659128"/>
            <a:ext cx="157684" cy="155785"/>
          </a:xfrm>
          <a:custGeom>
            <a:avLst/>
            <a:gdLst>
              <a:gd name="T0" fmla="*/ 181 w 365"/>
              <a:gd name="T1" fmla="*/ 0 h 362"/>
              <a:gd name="T2" fmla="*/ 0 w 365"/>
              <a:gd name="T3" fmla="*/ 180 h 362"/>
              <a:gd name="T4" fmla="*/ 184 w 365"/>
              <a:gd name="T5" fmla="*/ 361 h 362"/>
              <a:gd name="T6" fmla="*/ 364 w 365"/>
              <a:gd name="T7" fmla="*/ 178 h 362"/>
              <a:gd name="T8" fmla="*/ 181 w 365"/>
              <a:gd name="T9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2">
                <a:moveTo>
                  <a:pt x="181" y="0"/>
                </a:moveTo>
                <a:cubicBezTo>
                  <a:pt x="82" y="0"/>
                  <a:pt x="0" y="81"/>
                  <a:pt x="0" y="180"/>
                </a:cubicBezTo>
                <a:cubicBezTo>
                  <a:pt x="0" y="278"/>
                  <a:pt x="82" y="361"/>
                  <a:pt x="184" y="361"/>
                </a:cubicBezTo>
                <a:cubicBezTo>
                  <a:pt x="285" y="361"/>
                  <a:pt x="364" y="279"/>
                  <a:pt x="364" y="178"/>
                </a:cubicBezTo>
                <a:cubicBezTo>
                  <a:pt x="364" y="79"/>
                  <a:pt x="283" y="0"/>
                  <a:pt x="18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7" name="Freeform 284"/>
          <p:cNvSpPr>
            <a:spLocks noChangeArrowheads="1"/>
          </p:cNvSpPr>
          <p:nvPr/>
        </p:nvSpPr>
        <p:spPr bwMode="auto">
          <a:xfrm>
            <a:off x="8525201" y="2674326"/>
            <a:ext cx="131087" cy="129187"/>
          </a:xfrm>
          <a:custGeom>
            <a:avLst/>
            <a:gdLst>
              <a:gd name="T0" fmla="*/ 150 w 303"/>
              <a:gd name="T1" fmla="*/ 0 h 300"/>
              <a:gd name="T2" fmla="*/ 0 w 303"/>
              <a:gd name="T3" fmla="*/ 149 h 300"/>
              <a:gd name="T4" fmla="*/ 153 w 303"/>
              <a:gd name="T5" fmla="*/ 299 h 300"/>
              <a:gd name="T6" fmla="*/ 302 w 303"/>
              <a:gd name="T7" fmla="*/ 146 h 300"/>
              <a:gd name="T8" fmla="*/ 150 w 303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0">
                <a:moveTo>
                  <a:pt x="150" y="0"/>
                </a:moveTo>
                <a:cubicBezTo>
                  <a:pt x="65" y="0"/>
                  <a:pt x="0" y="67"/>
                  <a:pt x="0" y="149"/>
                </a:cubicBezTo>
                <a:cubicBezTo>
                  <a:pt x="0" y="231"/>
                  <a:pt x="68" y="299"/>
                  <a:pt x="153" y="299"/>
                </a:cubicBezTo>
                <a:cubicBezTo>
                  <a:pt x="237" y="299"/>
                  <a:pt x="302" y="231"/>
                  <a:pt x="302" y="146"/>
                </a:cubicBezTo>
                <a:cubicBezTo>
                  <a:pt x="302" y="65"/>
                  <a:pt x="235" y="0"/>
                  <a:pt x="15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8" name="Freeform 285"/>
          <p:cNvSpPr>
            <a:spLocks noChangeArrowheads="1"/>
          </p:cNvSpPr>
          <p:nvPr/>
        </p:nvSpPr>
        <p:spPr bwMode="auto">
          <a:xfrm>
            <a:off x="8285824" y="2659128"/>
            <a:ext cx="161484" cy="161484"/>
          </a:xfrm>
          <a:custGeom>
            <a:avLst/>
            <a:gdLst>
              <a:gd name="T0" fmla="*/ 184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0 w 374"/>
              <a:gd name="T7" fmla="*/ 186 h 373"/>
              <a:gd name="T8" fmla="*/ 184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4" y="0"/>
                </a:moveTo>
                <a:cubicBezTo>
                  <a:pt x="82" y="0"/>
                  <a:pt x="0" y="84"/>
                  <a:pt x="0" y="186"/>
                </a:cubicBezTo>
                <a:cubicBezTo>
                  <a:pt x="0" y="288"/>
                  <a:pt x="85" y="372"/>
                  <a:pt x="187" y="372"/>
                </a:cubicBezTo>
                <a:cubicBezTo>
                  <a:pt x="288" y="372"/>
                  <a:pt x="373" y="288"/>
                  <a:pt x="370" y="186"/>
                </a:cubicBezTo>
                <a:cubicBezTo>
                  <a:pt x="370" y="82"/>
                  <a:pt x="285" y="0"/>
                  <a:pt x="18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9" name="Freeform 286"/>
          <p:cNvSpPr>
            <a:spLocks noChangeArrowheads="1"/>
          </p:cNvSpPr>
          <p:nvPr/>
        </p:nvSpPr>
        <p:spPr bwMode="auto">
          <a:xfrm>
            <a:off x="8059746" y="2661027"/>
            <a:ext cx="161485" cy="161485"/>
          </a:xfrm>
          <a:custGeom>
            <a:avLst/>
            <a:gdLst>
              <a:gd name="T0" fmla="*/ 187 w 374"/>
              <a:gd name="T1" fmla="*/ 0 h 373"/>
              <a:gd name="T2" fmla="*/ 0 w 374"/>
              <a:gd name="T3" fmla="*/ 186 h 373"/>
              <a:gd name="T4" fmla="*/ 187 w 374"/>
              <a:gd name="T5" fmla="*/ 372 h 373"/>
              <a:gd name="T6" fmla="*/ 373 w 374"/>
              <a:gd name="T7" fmla="*/ 186 h 373"/>
              <a:gd name="T8" fmla="*/ 187 w 374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3">
                <a:moveTo>
                  <a:pt x="187" y="0"/>
                </a:moveTo>
                <a:cubicBezTo>
                  <a:pt x="85" y="0"/>
                  <a:pt x="0" y="84"/>
                  <a:pt x="0" y="186"/>
                </a:cubicBezTo>
                <a:cubicBezTo>
                  <a:pt x="0" y="287"/>
                  <a:pt x="85" y="372"/>
                  <a:pt x="187" y="372"/>
                </a:cubicBezTo>
                <a:cubicBezTo>
                  <a:pt x="288" y="372"/>
                  <a:pt x="373" y="287"/>
                  <a:pt x="373" y="186"/>
                </a:cubicBezTo>
                <a:cubicBezTo>
                  <a:pt x="373" y="81"/>
                  <a:pt x="288" y="0"/>
                  <a:pt x="18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0" name="Freeform 287"/>
          <p:cNvSpPr>
            <a:spLocks noChangeArrowheads="1"/>
          </p:cNvSpPr>
          <p:nvPr/>
        </p:nvSpPr>
        <p:spPr bwMode="auto">
          <a:xfrm>
            <a:off x="7848867" y="2676226"/>
            <a:ext cx="131087" cy="131088"/>
          </a:xfrm>
          <a:custGeom>
            <a:avLst/>
            <a:gdLst>
              <a:gd name="T0" fmla="*/ 153 w 306"/>
              <a:gd name="T1" fmla="*/ 0 h 306"/>
              <a:gd name="T2" fmla="*/ 0 w 306"/>
              <a:gd name="T3" fmla="*/ 153 h 306"/>
              <a:gd name="T4" fmla="*/ 153 w 306"/>
              <a:gd name="T5" fmla="*/ 305 h 306"/>
              <a:gd name="T6" fmla="*/ 302 w 306"/>
              <a:gd name="T7" fmla="*/ 153 h 306"/>
              <a:gd name="T8" fmla="*/ 153 w 306"/>
              <a:gd name="T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306">
                <a:moveTo>
                  <a:pt x="153" y="0"/>
                </a:moveTo>
                <a:cubicBezTo>
                  <a:pt x="68" y="0"/>
                  <a:pt x="0" y="71"/>
                  <a:pt x="0" y="153"/>
                </a:cubicBezTo>
                <a:cubicBezTo>
                  <a:pt x="0" y="237"/>
                  <a:pt x="68" y="305"/>
                  <a:pt x="153" y="305"/>
                </a:cubicBezTo>
                <a:cubicBezTo>
                  <a:pt x="237" y="305"/>
                  <a:pt x="305" y="234"/>
                  <a:pt x="302" y="153"/>
                </a:cubicBezTo>
                <a:cubicBezTo>
                  <a:pt x="302" y="68"/>
                  <a:pt x="234" y="0"/>
                  <a:pt x="15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1" name="Freeform 288"/>
          <p:cNvSpPr>
            <a:spLocks noChangeArrowheads="1"/>
          </p:cNvSpPr>
          <p:nvPr/>
        </p:nvSpPr>
        <p:spPr bwMode="auto">
          <a:xfrm>
            <a:off x="7639888" y="2691424"/>
            <a:ext cx="100689" cy="100691"/>
          </a:xfrm>
          <a:custGeom>
            <a:avLst/>
            <a:gdLst>
              <a:gd name="T0" fmla="*/ 116 w 232"/>
              <a:gd name="T1" fmla="*/ 3 h 235"/>
              <a:gd name="T2" fmla="*/ 0 w 232"/>
              <a:gd name="T3" fmla="*/ 118 h 235"/>
              <a:gd name="T4" fmla="*/ 116 w 232"/>
              <a:gd name="T5" fmla="*/ 234 h 235"/>
              <a:gd name="T6" fmla="*/ 231 w 232"/>
              <a:gd name="T7" fmla="*/ 118 h 235"/>
              <a:gd name="T8" fmla="*/ 116 w 232"/>
              <a:gd name="T9" fmla="*/ 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5">
                <a:moveTo>
                  <a:pt x="116" y="3"/>
                </a:moveTo>
                <a:cubicBezTo>
                  <a:pt x="51" y="3"/>
                  <a:pt x="0" y="56"/>
                  <a:pt x="0" y="118"/>
                </a:cubicBezTo>
                <a:cubicBezTo>
                  <a:pt x="0" y="183"/>
                  <a:pt x="54" y="234"/>
                  <a:pt x="116" y="234"/>
                </a:cubicBezTo>
                <a:cubicBezTo>
                  <a:pt x="181" y="234"/>
                  <a:pt x="231" y="181"/>
                  <a:pt x="231" y="118"/>
                </a:cubicBezTo>
                <a:cubicBezTo>
                  <a:pt x="231" y="54"/>
                  <a:pt x="181" y="0"/>
                  <a:pt x="116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" name="Freeform 289"/>
          <p:cNvSpPr>
            <a:spLocks noChangeArrowheads="1"/>
          </p:cNvSpPr>
          <p:nvPr/>
        </p:nvSpPr>
        <p:spPr bwMode="auto">
          <a:xfrm>
            <a:off x="7425208" y="2702823"/>
            <a:ext cx="79792" cy="79792"/>
          </a:xfrm>
          <a:custGeom>
            <a:avLst/>
            <a:gdLst>
              <a:gd name="T0" fmla="*/ 91 w 185"/>
              <a:gd name="T1" fmla="*/ 0 h 185"/>
              <a:gd name="T2" fmla="*/ 0 w 185"/>
              <a:gd name="T3" fmla="*/ 93 h 185"/>
              <a:gd name="T4" fmla="*/ 93 w 185"/>
              <a:gd name="T5" fmla="*/ 184 h 185"/>
              <a:gd name="T6" fmla="*/ 184 w 185"/>
              <a:gd name="T7" fmla="*/ 93 h 185"/>
              <a:gd name="T8" fmla="*/ 91 w 185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85">
                <a:moveTo>
                  <a:pt x="91" y="0"/>
                </a:moveTo>
                <a:cubicBezTo>
                  <a:pt x="40" y="0"/>
                  <a:pt x="0" y="42"/>
                  <a:pt x="0" y="93"/>
                </a:cubicBezTo>
                <a:cubicBezTo>
                  <a:pt x="0" y="144"/>
                  <a:pt x="42" y="184"/>
                  <a:pt x="93" y="184"/>
                </a:cubicBezTo>
                <a:cubicBezTo>
                  <a:pt x="143" y="184"/>
                  <a:pt x="184" y="141"/>
                  <a:pt x="184" y="93"/>
                </a:cubicBezTo>
                <a:cubicBezTo>
                  <a:pt x="181" y="42"/>
                  <a:pt x="141" y="0"/>
                  <a:pt x="9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9" name="Freeform 306"/>
          <p:cNvSpPr>
            <a:spLocks noChangeArrowheads="1"/>
          </p:cNvSpPr>
          <p:nvPr/>
        </p:nvSpPr>
        <p:spPr bwMode="auto">
          <a:xfrm>
            <a:off x="8964057" y="2433050"/>
            <a:ext cx="155785" cy="153885"/>
          </a:xfrm>
          <a:custGeom>
            <a:avLst/>
            <a:gdLst>
              <a:gd name="T0" fmla="*/ 178 w 360"/>
              <a:gd name="T1" fmla="*/ 0 h 359"/>
              <a:gd name="T2" fmla="*/ 0 w 360"/>
              <a:gd name="T3" fmla="*/ 180 h 359"/>
              <a:gd name="T4" fmla="*/ 181 w 360"/>
              <a:gd name="T5" fmla="*/ 358 h 359"/>
              <a:gd name="T6" fmla="*/ 359 w 360"/>
              <a:gd name="T7" fmla="*/ 177 h 359"/>
              <a:gd name="T8" fmla="*/ 178 w 360"/>
              <a:gd name="T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359">
                <a:moveTo>
                  <a:pt x="178" y="0"/>
                </a:moveTo>
                <a:cubicBezTo>
                  <a:pt x="79" y="0"/>
                  <a:pt x="0" y="81"/>
                  <a:pt x="0" y="180"/>
                </a:cubicBezTo>
                <a:cubicBezTo>
                  <a:pt x="0" y="278"/>
                  <a:pt x="82" y="358"/>
                  <a:pt x="181" y="358"/>
                </a:cubicBezTo>
                <a:cubicBezTo>
                  <a:pt x="280" y="358"/>
                  <a:pt x="359" y="276"/>
                  <a:pt x="359" y="177"/>
                </a:cubicBezTo>
                <a:cubicBezTo>
                  <a:pt x="356" y="79"/>
                  <a:pt x="274" y="0"/>
                  <a:pt x="17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0" name="Freeform 307"/>
          <p:cNvSpPr>
            <a:spLocks noChangeArrowheads="1"/>
          </p:cNvSpPr>
          <p:nvPr/>
        </p:nvSpPr>
        <p:spPr bwMode="auto">
          <a:xfrm>
            <a:off x="8736079" y="2433050"/>
            <a:ext cx="157685" cy="157685"/>
          </a:xfrm>
          <a:custGeom>
            <a:avLst/>
            <a:gdLst>
              <a:gd name="T0" fmla="*/ 180 w 365"/>
              <a:gd name="T1" fmla="*/ 3 h 368"/>
              <a:gd name="T2" fmla="*/ 0 w 365"/>
              <a:gd name="T3" fmla="*/ 186 h 368"/>
              <a:gd name="T4" fmla="*/ 183 w 365"/>
              <a:gd name="T5" fmla="*/ 367 h 368"/>
              <a:gd name="T6" fmla="*/ 364 w 365"/>
              <a:gd name="T7" fmla="*/ 183 h 368"/>
              <a:gd name="T8" fmla="*/ 180 w 365"/>
              <a:gd name="T9" fmla="*/ 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5" h="368">
                <a:moveTo>
                  <a:pt x="180" y="3"/>
                </a:moveTo>
                <a:cubicBezTo>
                  <a:pt x="81" y="3"/>
                  <a:pt x="0" y="85"/>
                  <a:pt x="0" y="186"/>
                </a:cubicBezTo>
                <a:cubicBezTo>
                  <a:pt x="0" y="285"/>
                  <a:pt x="81" y="367"/>
                  <a:pt x="183" y="367"/>
                </a:cubicBezTo>
                <a:cubicBezTo>
                  <a:pt x="285" y="367"/>
                  <a:pt x="364" y="284"/>
                  <a:pt x="364" y="183"/>
                </a:cubicBezTo>
                <a:cubicBezTo>
                  <a:pt x="364" y="81"/>
                  <a:pt x="282" y="0"/>
                  <a:pt x="180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1" name="Freeform 308"/>
          <p:cNvSpPr>
            <a:spLocks noChangeArrowheads="1"/>
          </p:cNvSpPr>
          <p:nvPr/>
        </p:nvSpPr>
        <p:spPr bwMode="auto">
          <a:xfrm>
            <a:off x="8523300" y="2448248"/>
            <a:ext cx="131088" cy="131088"/>
          </a:xfrm>
          <a:custGeom>
            <a:avLst/>
            <a:gdLst>
              <a:gd name="T0" fmla="*/ 304 w 306"/>
              <a:gd name="T1" fmla="*/ 151 h 306"/>
              <a:gd name="T2" fmla="*/ 284 w 306"/>
              <a:gd name="T3" fmla="*/ 228 h 306"/>
              <a:gd name="T4" fmla="*/ 229 w 306"/>
              <a:gd name="T5" fmla="*/ 284 h 306"/>
              <a:gd name="T6" fmla="*/ 153 w 306"/>
              <a:gd name="T7" fmla="*/ 305 h 306"/>
              <a:gd name="T8" fmla="*/ 77 w 306"/>
              <a:gd name="T9" fmla="*/ 285 h 306"/>
              <a:gd name="T10" fmla="*/ 20 w 306"/>
              <a:gd name="T11" fmla="*/ 229 h 306"/>
              <a:gd name="T12" fmla="*/ 0 w 306"/>
              <a:gd name="T13" fmla="*/ 153 h 306"/>
              <a:gd name="T14" fmla="*/ 20 w 306"/>
              <a:gd name="T15" fmla="*/ 77 h 306"/>
              <a:gd name="T16" fmla="*/ 75 w 306"/>
              <a:gd name="T17" fmla="*/ 21 h 306"/>
              <a:gd name="T18" fmla="*/ 151 w 306"/>
              <a:gd name="T19" fmla="*/ 0 h 306"/>
              <a:gd name="T20" fmla="*/ 228 w 306"/>
              <a:gd name="T21" fmla="*/ 20 h 306"/>
              <a:gd name="T22" fmla="*/ 284 w 306"/>
              <a:gd name="T23" fmla="*/ 75 h 306"/>
              <a:gd name="T24" fmla="*/ 304 w 306"/>
              <a:gd name="T25" fmla="*/ 15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6" h="306">
                <a:moveTo>
                  <a:pt x="304" y="151"/>
                </a:moveTo>
                <a:cubicBezTo>
                  <a:pt x="305" y="179"/>
                  <a:pt x="297" y="203"/>
                  <a:pt x="284" y="228"/>
                </a:cubicBezTo>
                <a:cubicBezTo>
                  <a:pt x="270" y="252"/>
                  <a:pt x="253" y="270"/>
                  <a:pt x="229" y="284"/>
                </a:cubicBezTo>
                <a:cubicBezTo>
                  <a:pt x="205" y="298"/>
                  <a:pt x="181" y="304"/>
                  <a:pt x="153" y="305"/>
                </a:cubicBezTo>
                <a:cubicBezTo>
                  <a:pt x="125" y="305"/>
                  <a:pt x="101" y="298"/>
                  <a:pt x="77" y="285"/>
                </a:cubicBezTo>
                <a:cubicBezTo>
                  <a:pt x="52" y="271"/>
                  <a:pt x="34" y="253"/>
                  <a:pt x="20" y="229"/>
                </a:cubicBezTo>
                <a:cubicBezTo>
                  <a:pt x="5" y="205"/>
                  <a:pt x="0" y="181"/>
                  <a:pt x="0" y="153"/>
                </a:cubicBezTo>
                <a:cubicBezTo>
                  <a:pt x="0" y="125"/>
                  <a:pt x="6" y="101"/>
                  <a:pt x="20" y="77"/>
                </a:cubicBezTo>
                <a:cubicBezTo>
                  <a:pt x="34" y="52"/>
                  <a:pt x="51" y="35"/>
                  <a:pt x="75" y="21"/>
                </a:cubicBezTo>
                <a:cubicBezTo>
                  <a:pt x="99" y="6"/>
                  <a:pt x="123" y="0"/>
                  <a:pt x="151" y="0"/>
                </a:cubicBezTo>
                <a:cubicBezTo>
                  <a:pt x="179" y="0"/>
                  <a:pt x="203" y="6"/>
                  <a:pt x="228" y="20"/>
                </a:cubicBezTo>
                <a:cubicBezTo>
                  <a:pt x="252" y="34"/>
                  <a:pt x="270" y="50"/>
                  <a:pt x="284" y="75"/>
                </a:cubicBezTo>
                <a:cubicBezTo>
                  <a:pt x="298" y="99"/>
                  <a:pt x="304" y="123"/>
                  <a:pt x="304" y="15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2" name="Freeform 309"/>
          <p:cNvSpPr>
            <a:spLocks noChangeArrowheads="1"/>
          </p:cNvSpPr>
          <p:nvPr/>
        </p:nvSpPr>
        <p:spPr bwMode="auto">
          <a:xfrm>
            <a:off x="8285824" y="2433050"/>
            <a:ext cx="161484" cy="161485"/>
          </a:xfrm>
          <a:custGeom>
            <a:avLst/>
            <a:gdLst>
              <a:gd name="T0" fmla="*/ 183 w 373"/>
              <a:gd name="T1" fmla="*/ 0 h 373"/>
              <a:gd name="T2" fmla="*/ 0 w 373"/>
              <a:gd name="T3" fmla="*/ 186 h 373"/>
              <a:gd name="T4" fmla="*/ 186 w 373"/>
              <a:gd name="T5" fmla="*/ 372 h 373"/>
              <a:gd name="T6" fmla="*/ 369 w 373"/>
              <a:gd name="T7" fmla="*/ 186 h 373"/>
              <a:gd name="T8" fmla="*/ 183 w 373"/>
              <a:gd name="T9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3" h="373">
                <a:moveTo>
                  <a:pt x="183" y="0"/>
                </a:moveTo>
                <a:cubicBezTo>
                  <a:pt x="81" y="0"/>
                  <a:pt x="0" y="84"/>
                  <a:pt x="0" y="186"/>
                </a:cubicBezTo>
                <a:cubicBezTo>
                  <a:pt x="0" y="288"/>
                  <a:pt x="84" y="372"/>
                  <a:pt x="186" y="372"/>
                </a:cubicBezTo>
                <a:cubicBezTo>
                  <a:pt x="287" y="372"/>
                  <a:pt x="372" y="288"/>
                  <a:pt x="369" y="186"/>
                </a:cubicBezTo>
                <a:cubicBezTo>
                  <a:pt x="366" y="84"/>
                  <a:pt x="285" y="0"/>
                  <a:pt x="18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3" name="Freeform 310"/>
          <p:cNvSpPr>
            <a:spLocks noChangeArrowheads="1"/>
          </p:cNvSpPr>
          <p:nvPr/>
        </p:nvSpPr>
        <p:spPr bwMode="auto">
          <a:xfrm>
            <a:off x="8059746" y="2434950"/>
            <a:ext cx="159584" cy="159584"/>
          </a:xfrm>
          <a:custGeom>
            <a:avLst/>
            <a:gdLst>
              <a:gd name="T0" fmla="*/ 184 w 371"/>
              <a:gd name="T1" fmla="*/ 0 h 371"/>
              <a:gd name="T2" fmla="*/ 0 w 371"/>
              <a:gd name="T3" fmla="*/ 187 h 371"/>
              <a:gd name="T4" fmla="*/ 187 w 371"/>
              <a:gd name="T5" fmla="*/ 370 h 371"/>
              <a:gd name="T6" fmla="*/ 370 w 371"/>
              <a:gd name="T7" fmla="*/ 184 h 371"/>
              <a:gd name="T8" fmla="*/ 184 w 371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1">
                <a:moveTo>
                  <a:pt x="184" y="0"/>
                </a:moveTo>
                <a:cubicBezTo>
                  <a:pt x="82" y="0"/>
                  <a:pt x="0" y="85"/>
                  <a:pt x="0" y="187"/>
                </a:cubicBezTo>
                <a:cubicBezTo>
                  <a:pt x="0" y="288"/>
                  <a:pt x="85" y="370"/>
                  <a:pt x="187" y="370"/>
                </a:cubicBezTo>
                <a:cubicBezTo>
                  <a:pt x="288" y="370"/>
                  <a:pt x="370" y="286"/>
                  <a:pt x="370" y="184"/>
                </a:cubicBezTo>
                <a:cubicBezTo>
                  <a:pt x="367" y="82"/>
                  <a:pt x="285" y="0"/>
                  <a:pt x="18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" name="Freeform 311"/>
          <p:cNvSpPr>
            <a:spLocks noChangeArrowheads="1"/>
          </p:cNvSpPr>
          <p:nvPr/>
        </p:nvSpPr>
        <p:spPr bwMode="auto">
          <a:xfrm>
            <a:off x="7848867" y="2450149"/>
            <a:ext cx="131087" cy="131087"/>
          </a:xfrm>
          <a:custGeom>
            <a:avLst/>
            <a:gdLst>
              <a:gd name="T0" fmla="*/ 150 w 303"/>
              <a:gd name="T1" fmla="*/ 0 h 303"/>
              <a:gd name="T2" fmla="*/ 0 w 303"/>
              <a:gd name="T3" fmla="*/ 153 h 303"/>
              <a:gd name="T4" fmla="*/ 153 w 303"/>
              <a:gd name="T5" fmla="*/ 302 h 303"/>
              <a:gd name="T6" fmla="*/ 302 w 303"/>
              <a:gd name="T7" fmla="*/ 150 h 303"/>
              <a:gd name="T8" fmla="*/ 150 w 303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3">
                <a:moveTo>
                  <a:pt x="150" y="0"/>
                </a:moveTo>
                <a:cubicBezTo>
                  <a:pt x="65" y="0"/>
                  <a:pt x="0" y="68"/>
                  <a:pt x="0" y="153"/>
                </a:cubicBezTo>
                <a:cubicBezTo>
                  <a:pt x="0" y="234"/>
                  <a:pt x="68" y="302"/>
                  <a:pt x="153" y="302"/>
                </a:cubicBezTo>
                <a:cubicBezTo>
                  <a:pt x="234" y="302"/>
                  <a:pt x="302" y="234"/>
                  <a:pt x="302" y="150"/>
                </a:cubicBezTo>
                <a:cubicBezTo>
                  <a:pt x="299" y="68"/>
                  <a:pt x="232" y="0"/>
                  <a:pt x="15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5" name="Freeform 312"/>
          <p:cNvSpPr>
            <a:spLocks noChangeArrowheads="1"/>
          </p:cNvSpPr>
          <p:nvPr/>
        </p:nvSpPr>
        <p:spPr bwMode="auto">
          <a:xfrm>
            <a:off x="7637987" y="2467246"/>
            <a:ext cx="100691" cy="100691"/>
          </a:xfrm>
          <a:custGeom>
            <a:avLst/>
            <a:gdLst>
              <a:gd name="T0" fmla="*/ 116 w 233"/>
              <a:gd name="T1" fmla="*/ 0 h 232"/>
              <a:gd name="T2" fmla="*/ 0 w 233"/>
              <a:gd name="T3" fmla="*/ 116 h 232"/>
              <a:gd name="T4" fmla="*/ 116 w 233"/>
              <a:gd name="T5" fmla="*/ 231 h 232"/>
              <a:gd name="T6" fmla="*/ 232 w 233"/>
              <a:gd name="T7" fmla="*/ 116 h 232"/>
              <a:gd name="T8" fmla="*/ 116 w 233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1" y="0"/>
                  <a:pt x="0" y="53"/>
                  <a:pt x="0" y="116"/>
                </a:cubicBezTo>
                <a:cubicBezTo>
                  <a:pt x="0" y="180"/>
                  <a:pt x="54" y="231"/>
                  <a:pt x="116" y="231"/>
                </a:cubicBezTo>
                <a:cubicBezTo>
                  <a:pt x="181" y="231"/>
                  <a:pt x="232" y="178"/>
                  <a:pt x="232" y="116"/>
                </a:cubicBezTo>
                <a:cubicBezTo>
                  <a:pt x="232" y="53"/>
                  <a:pt x="181" y="0"/>
                  <a:pt x="11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" name="Freeform 313"/>
          <p:cNvSpPr>
            <a:spLocks noChangeArrowheads="1"/>
          </p:cNvSpPr>
          <p:nvPr/>
        </p:nvSpPr>
        <p:spPr bwMode="auto">
          <a:xfrm>
            <a:off x="7423309" y="2478645"/>
            <a:ext cx="77892" cy="77893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0 h 182"/>
              <a:gd name="T4" fmla="*/ 91 w 182"/>
              <a:gd name="T5" fmla="*/ 181 h 182"/>
              <a:gd name="T6" fmla="*/ 181 w 182"/>
              <a:gd name="T7" fmla="*/ 90 h 182"/>
              <a:gd name="T8" fmla="*/ 91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1" y="181"/>
                </a:cubicBezTo>
                <a:cubicBezTo>
                  <a:pt x="142" y="181"/>
                  <a:pt x="181" y="141"/>
                  <a:pt x="181" y="90"/>
                </a:cubicBezTo>
                <a:cubicBezTo>
                  <a:pt x="181" y="42"/>
                  <a:pt x="142" y="0"/>
                  <a:pt x="9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" name="Freeform 324"/>
          <p:cNvSpPr>
            <a:spLocks noChangeArrowheads="1"/>
          </p:cNvSpPr>
          <p:nvPr/>
        </p:nvSpPr>
        <p:spPr bwMode="auto">
          <a:xfrm>
            <a:off x="8984955" y="2229770"/>
            <a:ext cx="108289" cy="110189"/>
          </a:xfrm>
          <a:custGeom>
            <a:avLst/>
            <a:gdLst>
              <a:gd name="T0" fmla="*/ 124 w 252"/>
              <a:gd name="T1" fmla="*/ 3 h 255"/>
              <a:gd name="T2" fmla="*/ 0 w 252"/>
              <a:gd name="T3" fmla="*/ 130 h 255"/>
              <a:gd name="T4" fmla="*/ 127 w 252"/>
              <a:gd name="T5" fmla="*/ 254 h 255"/>
              <a:gd name="T6" fmla="*/ 251 w 252"/>
              <a:gd name="T7" fmla="*/ 130 h 255"/>
              <a:gd name="T8" fmla="*/ 124 w 252"/>
              <a:gd name="T9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255">
                <a:moveTo>
                  <a:pt x="124" y="3"/>
                </a:moveTo>
                <a:cubicBezTo>
                  <a:pt x="54" y="3"/>
                  <a:pt x="0" y="60"/>
                  <a:pt x="0" y="130"/>
                </a:cubicBezTo>
                <a:cubicBezTo>
                  <a:pt x="0" y="198"/>
                  <a:pt x="56" y="254"/>
                  <a:pt x="127" y="254"/>
                </a:cubicBezTo>
                <a:cubicBezTo>
                  <a:pt x="195" y="254"/>
                  <a:pt x="251" y="198"/>
                  <a:pt x="251" y="130"/>
                </a:cubicBezTo>
                <a:cubicBezTo>
                  <a:pt x="248" y="57"/>
                  <a:pt x="192" y="0"/>
                  <a:pt x="124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8" name="Freeform 325"/>
          <p:cNvSpPr>
            <a:spLocks noChangeArrowheads="1"/>
          </p:cNvSpPr>
          <p:nvPr/>
        </p:nvSpPr>
        <p:spPr bwMode="auto">
          <a:xfrm>
            <a:off x="8768377" y="2241169"/>
            <a:ext cx="93090" cy="91191"/>
          </a:xfrm>
          <a:custGeom>
            <a:avLst/>
            <a:gdLst>
              <a:gd name="T0" fmla="*/ 104 w 215"/>
              <a:gd name="T1" fmla="*/ 0 h 213"/>
              <a:gd name="T2" fmla="*/ 0 w 215"/>
              <a:gd name="T3" fmla="*/ 107 h 213"/>
              <a:gd name="T4" fmla="*/ 107 w 215"/>
              <a:gd name="T5" fmla="*/ 212 h 213"/>
              <a:gd name="T6" fmla="*/ 212 w 215"/>
              <a:gd name="T7" fmla="*/ 104 h 213"/>
              <a:gd name="T8" fmla="*/ 104 w 215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3">
                <a:moveTo>
                  <a:pt x="104" y="0"/>
                </a:moveTo>
                <a:cubicBezTo>
                  <a:pt x="45" y="0"/>
                  <a:pt x="0" y="48"/>
                  <a:pt x="0" y="107"/>
                </a:cubicBezTo>
                <a:cubicBezTo>
                  <a:pt x="0" y="166"/>
                  <a:pt x="48" y="212"/>
                  <a:pt x="107" y="212"/>
                </a:cubicBezTo>
                <a:cubicBezTo>
                  <a:pt x="166" y="212"/>
                  <a:pt x="214" y="164"/>
                  <a:pt x="212" y="104"/>
                </a:cubicBezTo>
                <a:cubicBezTo>
                  <a:pt x="212" y="48"/>
                  <a:pt x="164" y="0"/>
                  <a:pt x="10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9" name="Freeform 326"/>
          <p:cNvSpPr>
            <a:spLocks noChangeArrowheads="1"/>
          </p:cNvSpPr>
          <p:nvPr/>
        </p:nvSpPr>
        <p:spPr bwMode="auto">
          <a:xfrm>
            <a:off x="8525201" y="2224070"/>
            <a:ext cx="125388" cy="125388"/>
          </a:xfrm>
          <a:custGeom>
            <a:avLst/>
            <a:gdLst>
              <a:gd name="T0" fmla="*/ 144 w 292"/>
              <a:gd name="T1" fmla="*/ 0 h 292"/>
              <a:gd name="T2" fmla="*/ 0 w 292"/>
              <a:gd name="T3" fmla="*/ 147 h 292"/>
              <a:gd name="T4" fmla="*/ 147 w 292"/>
              <a:gd name="T5" fmla="*/ 291 h 292"/>
              <a:gd name="T6" fmla="*/ 291 w 292"/>
              <a:gd name="T7" fmla="*/ 144 h 292"/>
              <a:gd name="T8" fmla="*/ 144 w 292"/>
              <a:gd name="T9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2">
                <a:moveTo>
                  <a:pt x="144" y="0"/>
                </a:moveTo>
                <a:cubicBezTo>
                  <a:pt x="62" y="0"/>
                  <a:pt x="0" y="65"/>
                  <a:pt x="0" y="147"/>
                </a:cubicBezTo>
                <a:cubicBezTo>
                  <a:pt x="0" y="226"/>
                  <a:pt x="65" y="291"/>
                  <a:pt x="147" y="291"/>
                </a:cubicBezTo>
                <a:cubicBezTo>
                  <a:pt x="226" y="291"/>
                  <a:pt x="291" y="226"/>
                  <a:pt x="291" y="144"/>
                </a:cubicBezTo>
                <a:cubicBezTo>
                  <a:pt x="291" y="65"/>
                  <a:pt x="226" y="0"/>
                  <a:pt x="14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lvl="0"/>
            <a:endParaRPr lang="en-US"/>
          </a:p>
        </p:txBody>
      </p:sp>
      <p:sp>
        <p:nvSpPr>
          <p:cNvPr id="730" name="Freeform 327"/>
          <p:cNvSpPr>
            <a:spLocks noChangeArrowheads="1"/>
          </p:cNvSpPr>
          <p:nvPr/>
        </p:nvSpPr>
        <p:spPr bwMode="auto">
          <a:xfrm>
            <a:off x="8289624" y="2214572"/>
            <a:ext cx="148185" cy="148185"/>
          </a:xfrm>
          <a:custGeom>
            <a:avLst/>
            <a:gdLst>
              <a:gd name="T0" fmla="*/ 169 w 345"/>
              <a:gd name="T1" fmla="*/ 0 h 342"/>
              <a:gd name="T2" fmla="*/ 0 w 345"/>
              <a:gd name="T3" fmla="*/ 172 h 342"/>
              <a:gd name="T4" fmla="*/ 172 w 345"/>
              <a:gd name="T5" fmla="*/ 341 h 342"/>
              <a:gd name="T6" fmla="*/ 341 w 345"/>
              <a:gd name="T7" fmla="*/ 169 h 342"/>
              <a:gd name="T8" fmla="*/ 169 w 345"/>
              <a:gd name="T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2">
                <a:moveTo>
                  <a:pt x="169" y="0"/>
                </a:moveTo>
                <a:cubicBezTo>
                  <a:pt x="76" y="0"/>
                  <a:pt x="0" y="76"/>
                  <a:pt x="0" y="172"/>
                </a:cubicBezTo>
                <a:cubicBezTo>
                  <a:pt x="0" y="265"/>
                  <a:pt x="76" y="341"/>
                  <a:pt x="172" y="341"/>
                </a:cubicBezTo>
                <a:cubicBezTo>
                  <a:pt x="268" y="341"/>
                  <a:pt x="344" y="265"/>
                  <a:pt x="341" y="169"/>
                </a:cubicBezTo>
                <a:cubicBezTo>
                  <a:pt x="341" y="76"/>
                  <a:pt x="265" y="0"/>
                  <a:pt x="16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1" name="Freeform 328"/>
          <p:cNvSpPr>
            <a:spLocks noChangeArrowheads="1"/>
          </p:cNvSpPr>
          <p:nvPr/>
        </p:nvSpPr>
        <p:spPr bwMode="auto">
          <a:xfrm>
            <a:off x="8067345" y="2216471"/>
            <a:ext cx="144386" cy="144386"/>
          </a:xfrm>
          <a:custGeom>
            <a:avLst/>
            <a:gdLst>
              <a:gd name="T0" fmla="*/ 166 w 334"/>
              <a:gd name="T1" fmla="*/ 0 h 337"/>
              <a:gd name="T2" fmla="*/ 0 w 334"/>
              <a:gd name="T3" fmla="*/ 170 h 337"/>
              <a:gd name="T4" fmla="*/ 166 w 334"/>
              <a:gd name="T5" fmla="*/ 336 h 337"/>
              <a:gd name="T6" fmla="*/ 333 w 334"/>
              <a:gd name="T7" fmla="*/ 170 h 337"/>
              <a:gd name="T8" fmla="*/ 166 w 334"/>
              <a:gd name="T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337">
                <a:moveTo>
                  <a:pt x="166" y="0"/>
                </a:moveTo>
                <a:cubicBezTo>
                  <a:pt x="73" y="0"/>
                  <a:pt x="0" y="77"/>
                  <a:pt x="0" y="170"/>
                </a:cubicBezTo>
                <a:cubicBezTo>
                  <a:pt x="0" y="263"/>
                  <a:pt x="76" y="336"/>
                  <a:pt x="166" y="336"/>
                </a:cubicBezTo>
                <a:cubicBezTo>
                  <a:pt x="259" y="336"/>
                  <a:pt x="333" y="260"/>
                  <a:pt x="333" y="170"/>
                </a:cubicBezTo>
                <a:cubicBezTo>
                  <a:pt x="333" y="77"/>
                  <a:pt x="259" y="0"/>
                  <a:pt x="16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2" name="Freeform 329"/>
          <p:cNvSpPr>
            <a:spLocks noChangeArrowheads="1"/>
          </p:cNvSpPr>
          <p:nvPr/>
        </p:nvSpPr>
        <p:spPr bwMode="auto">
          <a:xfrm>
            <a:off x="7852667" y="2229770"/>
            <a:ext cx="121588" cy="123487"/>
          </a:xfrm>
          <a:custGeom>
            <a:avLst/>
            <a:gdLst>
              <a:gd name="T0" fmla="*/ 141 w 283"/>
              <a:gd name="T1" fmla="*/ 2 h 286"/>
              <a:gd name="T2" fmla="*/ 0 w 283"/>
              <a:gd name="T3" fmla="*/ 143 h 286"/>
              <a:gd name="T4" fmla="*/ 141 w 283"/>
              <a:gd name="T5" fmla="*/ 285 h 286"/>
              <a:gd name="T6" fmla="*/ 279 w 283"/>
              <a:gd name="T7" fmla="*/ 143 h 286"/>
              <a:gd name="T8" fmla="*/ 141 w 283"/>
              <a:gd name="T9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6">
                <a:moveTo>
                  <a:pt x="141" y="2"/>
                </a:moveTo>
                <a:cubicBezTo>
                  <a:pt x="62" y="2"/>
                  <a:pt x="0" y="67"/>
                  <a:pt x="0" y="143"/>
                </a:cubicBezTo>
                <a:cubicBezTo>
                  <a:pt x="0" y="223"/>
                  <a:pt x="62" y="285"/>
                  <a:pt x="141" y="285"/>
                </a:cubicBezTo>
                <a:cubicBezTo>
                  <a:pt x="220" y="285"/>
                  <a:pt x="282" y="220"/>
                  <a:pt x="279" y="143"/>
                </a:cubicBezTo>
                <a:cubicBezTo>
                  <a:pt x="279" y="64"/>
                  <a:pt x="217" y="0"/>
                  <a:pt x="141" y="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3" name="Freeform 330"/>
          <p:cNvSpPr>
            <a:spLocks noChangeArrowheads="1"/>
          </p:cNvSpPr>
          <p:nvPr/>
        </p:nvSpPr>
        <p:spPr bwMode="auto">
          <a:xfrm>
            <a:off x="7641787" y="2244969"/>
            <a:ext cx="93091" cy="93090"/>
          </a:xfrm>
          <a:custGeom>
            <a:avLst/>
            <a:gdLst>
              <a:gd name="T0" fmla="*/ 107 w 215"/>
              <a:gd name="T1" fmla="*/ 0 h 216"/>
              <a:gd name="T2" fmla="*/ 0 w 215"/>
              <a:gd name="T3" fmla="*/ 107 h 216"/>
              <a:gd name="T4" fmla="*/ 107 w 215"/>
              <a:gd name="T5" fmla="*/ 215 h 216"/>
              <a:gd name="T6" fmla="*/ 214 w 215"/>
              <a:gd name="T7" fmla="*/ 107 h 216"/>
              <a:gd name="T8" fmla="*/ 107 w 215"/>
              <a:gd name="T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216">
                <a:moveTo>
                  <a:pt x="107" y="0"/>
                </a:moveTo>
                <a:cubicBezTo>
                  <a:pt x="48" y="0"/>
                  <a:pt x="0" y="48"/>
                  <a:pt x="0" y="107"/>
                </a:cubicBezTo>
                <a:cubicBezTo>
                  <a:pt x="0" y="167"/>
                  <a:pt x="48" y="215"/>
                  <a:pt x="107" y="215"/>
                </a:cubicBezTo>
                <a:cubicBezTo>
                  <a:pt x="166" y="215"/>
                  <a:pt x="214" y="167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4" name="Freeform 331"/>
          <p:cNvSpPr>
            <a:spLocks noChangeArrowheads="1"/>
          </p:cNvSpPr>
          <p:nvPr/>
        </p:nvSpPr>
        <p:spPr bwMode="auto">
          <a:xfrm>
            <a:off x="7425208" y="2256368"/>
            <a:ext cx="74093" cy="74092"/>
          </a:xfrm>
          <a:custGeom>
            <a:avLst/>
            <a:gdLst>
              <a:gd name="T0" fmla="*/ 85 w 173"/>
              <a:gd name="T1" fmla="*/ 0 h 173"/>
              <a:gd name="T2" fmla="*/ 0 w 173"/>
              <a:gd name="T3" fmla="*/ 87 h 173"/>
              <a:gd name="T4" fmla="*/ 85 w 173"/>
              <a:gd name="T5" fmla="*/ 172 h 173"/>
              <a:gd name="T6" fmla="*/ 170 w 173"/>
              <a:gd name="T7" fmla="*/ 87 h 173"/>
              <a:gd name="T8" fmla="*/ 85 w 17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173">
                <a:moveTo>
                  <a:pt x="85" y="0"/>
                </a:moveTo>
                <a:cubicBezTo>
                  <a:pt x="37" y="0"/>
                  <a:pt x="0" y="39"/>
                  <a:pt x="0" y="87"/>
                </a:cubicBezTo>
                <a:cubicBezTo>
                  <a:pt x="0" y="135"/>
                  <a:pt x="40" y="172"/>
                  <a:pt x="85" y="172"/>
                </a:cubicBezTo>
                <a:cubicBezTo>
                  <a:pt x="133" y="172"/>
                  <a:pt x="170" y="132"/>
                  <a:pt x="170" y="87"/>
                </a:cubicBezTo>
                <a:cubicBezTo>
                  <a:pt x="172" y="36"/>
                  <a:pt x="133" y="0"/>
                  <a:pt x="8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3" name="Freeform 340"/>
          <p:cNvSpPr>
            <a:spLocks noChangeArrowheads="1"/>
          </p:cNvSpPr>
          <p:nvPr/>
        </p:nvSpPr>
        <p:spPr bwMode="auto">
          <a:xfrm>
            <a:off x="8988755" y="2011291"/>
            <a:ext cx="98790" cy="100691"/>
          </a:xfrm>
          <a:custGeom>
            <a:avLst/>
            <a:gdLst>
              <a:gd name="T0" fmla="*/ 115 w 229"/>
              <a:gd name="T1" fmla="*/ 0 h 232"/>
              <a:gd name="T2" fmla="*/ 0 w 229"/>
              <a:gd name="T3" fmla="*/ 115 h 232"/>
              <a:gd name="T4" fmla="*/ 115 w 229"/>
              <a:gd name="T5" fmla="*/ 228 h 232"/>
              <a:gd name="T6" fmla="*/ 228 w 229"/>
              <a:gd name="T7" fmla="*/ 112 h 232"/>
              <a:gd name="T8" fmla="*/ 115 w 229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232">
                <a:moveTo>
                  <a:pt x="115" y="0"/>
                </a:moveTo>
                <a:cubicBezTo>
                  <a:pt x="50" y="0"/>
                  <a:pt x="0" y="50"/>
                  <a:pt x="0" y="115"/>
                </a:cubicBezTo>
                <a:cubicBezTo>
                  <a:pt x="0" y="180"/>
                  <a:pt x="50" y="231"/>
                  <a:pt x="115" y="228"/>
                </a:cubicBezTo>
                <a:cubicBezTo>
                  <a:pt x="177" y="228"/>
                  <a:pt x="228" y="177"/>
                  <a:pt x="228" y="112"/>
                </a:cubicBezTo>
                <a:cubicBezTo>
                  <a:pt x="228" y="50"/>
                  <a:pt x="177" y="0"/>
                  <a:pt x="11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4" name="Freeform 341"/>
          <p:cNvSpPr>
            <a:spLocks noChangeArrowheads="1"/>
          </p:cNvSpPr>
          <p:nvPr/>
        </p:nvSpPr>
        <p:spPr bwMode="auto">
          <a:xfrm>
            <a:off x="8770276" y="2018890"/>
            <a:ext cx="87391" cy="87391"/>
          </a:xfrm>
          <a:custGeom>
            <a:avLst/>
            <a:gdLst>
              <a:gd name="T0" fmla="*/ 98 w 204"/>
              <a:gd name="T1" fmla="*/ 0 h 201"/>
              <a:gd name="T2" fmla="*/ 0 w 204"/>
              <a:gd name="T3" fmla="*/ 101 h 201"/>
              <a:gd name="T4" fmla="*/ 101 w 204"/>
              <a:gd name="T5" fmla="*/ 200 h 201"/>
              <a:gd name="T6" fmla="*/ 200 w 204"/>
              <a:gd name="T7" fmla="*/ 98 h 201"/>
              <a:gd name="T8" fmla="*/ 98 w 204"/>
              <a:gd name="T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1">
                <a:moveTo>
                  <a:pt x="98" y="0"/>
                </a:moveTo>
                <a:cubicBezTo>
                  <a:pt x="42" y="0"/>
                  <a:pt x="0" y="44"/>
                  <a:pt x="0" y="101"/>
                </a:cubicBezTo>
                <a:cubicBezTo>
                  <a:pt x="0" y="157"/>
                  <a:pt x="44" y="200"/>
                  <a:pt x="101" y="200"/>
                </a:cubicBezTo>
                <a:cubicBezTo>
                  <a:pt x="157" y="200"/>
                  <a:pt x="203" y="155"/>
                  <a:pt x="200" y="98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5" name="Freeform 342"/>
          <p:cNvSpPr>
            <a:spLocks noChangeArrowheads="1"/>
          </p:cNvSpPr>
          <p:nvPr/>
        </p:nvSpPr>
        <p:spPr bwMode="auto">
          <a:xfrm>
            <a:off x="8559397" y="2032190"/>
            <a:ext cx="58894" cy="58894"/>
          </a:xfrm>
          <a:custGeom>
            <a:avLst/>
            <a:gdLst>
              <a:gd name="T0" fmla="*/ 136 w 137"/>
              <a:gd name="T1" fmla="*/ 68 h 137"/>
              <a:gd name="T2" fmla="*/ 127 w 137"/>
              <a:gd name="T3" fmla="*/ 102 h 137"/>
              <a:gd name="T4" fmla="*/ 102 w 137"/>
              <a:gd name="T5" fmla="*/ 127 h 137"/>
              <a:gd name="T6" fmla="*/ 69 w 137"/>
              <a:gd name="T7" fmla="*/ 136 h 137"/>
              <a:gd name="T8" fmla="*/ 35 w 137"/>
              <a:gd name="T9" fmla="*/ 127 h 137"/>
              <a:gd name="T10" fmla="*/ 10 w 137"/>
              <a:gd name="T11" fmla="*/ 102 h 137"/>
              <a:gd name="T12" fmla="*/ 1 w 137"/>
              <a:gd name="T13" fmla="*/ 68 h 137"/>
              <a:gd name="T14" fmla="*/ 9 w 137"/>
              <a:gd name="T15" fmla="*/ 35 h 137"/>
              <a:gd name="T16" fmla="*/ 34 w 137"/>
              <a:gd name="T17" fmla="*/ 10 h 137"/>
              <a:gd name="T18" fmla="*/ 68 w 137"/>
              <a:gd name="T19" fmla="*/ 0 h 137"/>
              <a:gd name="T20" fmla="*/ 102 w 137"/>
              <a:gd name="T21" fmla="*/ 9 h 137"/>
              <a:gd name="T22" fmla="*/ 127 w 137"/>
              <a:gd name="T23" fmla="*/ 34 h 137"/>
              <a:gd name="T24" fmla="*/ 136 w 137"/>
              <a:gd name="T25" fmla="*/ 6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37">
                <a:moveTo>
                  <a:pt x="136" y="68"/>
                </a:moveTo>
                <a:cubicBezTo>
                  <a:pt x="136" y="80"/>
                  <a:pt x="133" y="91"/>
                  <a:pt x="127" y="102"/>
                </a:cubicBezTo>
                <a:cubicBezTo>
                  <a:pt x="121" y="113"/>
                  <a:pt x="112" y="120"/>
                  <a:pt x="102" y="127"/>
                </a:cubicBezTo>
                <a:cubicBezTo>
                  <a:pt x="91" y="133"/>
                  <a:pt x="81" y="136"/>
                  <a:pt x="69" y="136"/>
                </a:cubicBezTo>
                <a:cubicBezTo>
                  <a:pt x="56" y="136"/>
                  <a:pt x="46" y="133"/>
                  <a:pt x="35" y="127"/>
                </a:cubicBezTo>
                <a:cubicBezTo>
                  <a:pt x="24" y="121"/>
                  <a:pt x="16" y="112"/>
                  <a:pt x="10" y="102"/>
                </a:cubicBezTo>
                <a:cubicBezTo>
                  <a:pt x="3" y="91"/>
                  <a:pt x="1" y="80"/>
                  <a:pt x="1" y="68"/>
                </a:cubicBezTo>
                <a:cubicBezTo>
                  <a:pt x="0" y="55"/>
                  <a:pt x="2" y="45"/>
                  <a:pt x="9" y="35"/>
                </a:cubicBezTo>
                <a:cubicBezTo>
                  <a:pt x="15" y="24"/>
                  <a:pt x="23" y="16"/>
                  <a:pt x="34" y="10"/>
                </a:cubicBezTo>
                <a:cubicBezTo>
                  <a:pt x="45" y="3"/>
                  <a:pt x="55" y="0"/>
                  <a:pt x="68" y="0"/>
                </a:cubicBezTo>
                <a:cubicBezTo>
                  <a:pt x="80" y="0"/>
                  <a:pt x="91" y="2"/>
                  <a:pt x="102" y="9"/>
                </a:cubicBezTo>
                <a:cubicBezTo>
                  <a:pt x="113" y="15"/>
                  <a:pt x="120" y="23"/>
                  <a:pt x="127" y="34"/>
                </a:cubicBezTo>
                <a:cubicBezTo>
                  <a:pt x="133" y="45"/>
                  <a:pt x="136" y="55"/>
                  <a:pt x="136" y="6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6" name="Freeform 343"/>
          <p:cNvSpPr>
            <a:spLocks noChangeArrowheads="1"/>
          </p:cNvSpPr>
          <p:nvPr/>
        </p:nvSpPr>
        <p:spPr bwMode="auto">
          <a:xfrm>
            <a:off x="8337119" y="2039789"/>
            <a:ext cx="49395" cy="49395"/>
          </a:xfrm>
          <a:custGeom>
            <a:avLst/>
            <a:gdLst>
              <a:gd name="T0" fmla="*/ 56 w 114"/>
              <a:gd name="T1" fmla="*/ 0 h 113"/>
              <a:gd name="T2" fmla="*/ 0 w 114"/>
              <a:gd name="T3" fmla="*/ 56 h 113"/>
              <a:gd name="T4" fmla="*/ 56 w 114"/>
              <a:gd name="T5" fmla="*/ 112 h 113"/>
              <a:gd name="T6" fmla="*/ 113 w 114"/>
              <a:gd name="T7" fmla="*/ 56 h 113"/>
              <a:gd name="T8" fmla="*/ 56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3" y="87"/>
                  <a:pt x="113" y="56"/>
                </a:cubicBezTo>
                <a:cubicBezTo>
                  <a:pt x="113" y="25"/>
                  <a:pt x="87" y="0"/>
                  <a:pt x="5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" name="Freeform 344"/>
          <p:cNvSpPr>
            <a:spLocks noChangeArrowheads="1"/>
          </p:cNvSpPr>
          <p:nvPr/>
        </p:nvSpPr>
        <p:spPr bwMode="auto">
          <a:xfrm>
            <a:off x="8073045" y="2001793"/>
            <a:ext cx="129187" cy="127287"/>
          </a:xfrm>
          <a:custGeom>
            <a:avLst/>
            <a:gdLst>
              <a:gd name="T0" fmla="*/ 147 w 298"/>
              <a:gd name="T1" fmla="*/ 0 h 297"/>
              <a:gd name="T2" fmla="*/ 0 w 298"/>
              <a:gd name="T3" fmla="*/ 150 h 297"/>
              <a:gd name="T4" fmla="*/ 150 w 298"/>
              <a:gd name="T5" fmla="*/ 296 h 297"/>
              <a:gd name="T6" fmla="*/ 297 w 298"/>
              <a:gd name="T7" fmla="*/ 147 h 297"/>
              <a:gd name="T8" fmla="*/ 147 w 298"/>
              <a:gd name="T9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7">
                <a:moveTo>
                  <a:pt x="147" y="0"/>
                </a:moveTo>
                <a:cubicBezTo>
                  <a:pt x="65" y="0"/>
                  <a:pt x="0" y="68"/>
                  <a:pt x="0" y="150"/>
                </a:cubicBezTo>
                <a:cubicBezTo>
                  <a:pt x="0" y="231"/>
                  <a:pt x="65" y="296"/>
                  <a:pt x="150" y="296"/>
                </a:cubicBezTo>
                <a:cubicBezTo>
                  <a:pt x="232" y="296"/>
                  <a:pt x="297" y="229"/>
                  <a:pt x="297" y="147"/>
                </a:cubicBezTo>
                <a:cubicBezTo>
                  <a:pt x="294" y="65"/>
                  <a:pt x="229" y="0"/>
                  <a:pt x="14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8" name="Freeform 345"/>
          <p:cNvSpPr>
            <a:spLocks noChangeArrowheads="1"/>
          </p:cNvSpPr>
          <p:nvPr/>
        </p:nvSpPr>
        <p:spPr bwMode="auto">
          <a:xfrm>
            <a:off x="7858366" y="2011291"/>
            <a:ext cx="106390" cy="108290"/>
          </a:xfrm>
          <a:custGeom>
            <a:avLst/>
            <a:gdLst>
              <a:gd name="T0" fmla="*/ 124 w 249"/>
              <a:gd name="T1" fmla="*/ 0 h 250"/>
              <a:gd name="T2" fmla="*/ 0 w 249"/>
              <a:gd name="T3" fmla="*/ 125 h 250"/>
              <a:gd name="T4" fmla="*/ 124 w 249"/>
              <a:gd name="T5" fmla="*/ 249 h 250"/>
              <a:gd name="T6" fmla="*/ 248 w 249"/>
              <a:gd name="T7" fmla="*/ 122 h 250"/>
              <a:gd name="T8" fmla="*/ 124 w 249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" h="250">
                <a:moveTo>
                  <a:pt x="124" y="0"/>
                </a:moveTo>
                <a:cubicBezTo>
                  <a:pt x="56" y="0"/>
                  <a:pt x="0" y="57"/>
                  <a:pt x="0" y="125"/>
                </a:cubicBezTo>
                <a:cubicBezTo>
                  <a:pt x="0" y="195"/>
                  <a:pt x="56" y="249"/>
                  <a:pt x="124" y="249"/>
                </a:cubicBezTo>
                <a:cubicBezTo>
                  <a:pt x="192" y="249"/>
                  <a:pt x="248" y="192"/>
                  <a:pt x="248" y="122"/>
                </a:cubicBezTo>
                <a:cubicBezTo>
                  <a:pt x="248" y="57"/>
                  <a:pt x="192" y="0"/>
                  <a:pt x="12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9" name="Freeform 346"/>
          <p:cNvSpPr>
            <a:spLocks noChangeArrowheads="1"/>
          </p:cNvSpPr>
          <p:nvPr/>
        </p:nvSpPr>
        <p:spPr bwMode="auto">
          <a:xfrm>
            <a:off x="7643687" y="2024590"/>
            <a:ext cx="85491" cy="85491"/>
          </a:xfrm>
          <a:custGeom>
            <a:avLst/>
            <a:gdLst>
              <a:gd name="T0" fmla="*/ 99 w 199"/>
              <a:gd name="T1" fmla="*/ 2 h 198"/>
              <a:gd name="T2" fmla="*/ 3 w 199"/>
              <a:gd name="T3" fmla="*/ 101 h 198"/>
              <a:gd name="T4" fmla="*/ 102 w 199"/>
              <a:gd name="T5" fmla="*/ 197 h 198"/>
              <a:gd name="T6" fmla="*/ 198 w 199"/>
              <a:gd name="T7" fmla="*/ 98 h 198"/>
              <a:gd name="T8" fmla="*/ 99 w 199"/>
              <a:gd name="T9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8">
                <a:moveTo>
                  <a:pt x="99" y="2"/>
                </a:moveTo>
                <a:cubicBezTo>
                  <a:pt x="45" y="2"/>
                  <a:pt x="0" y="48"/>
                  <a:pt x="3" y="101"/>
                </a:cubicBezTo>
                <a:cubicBezTo>
                  <a:pt x="3" y="155"/>
                  <a:pt x="48" y="197"/>
                  <a:pt x="102" y="197"/>
                </a:cubicBezTo>
                <a:cubicBezTo>
                  <a:pt x="155" y="197"/>
                  <a:pt x="198" y="155"/>
                  <a:pt x="198" y="98"/>
                </a:cubicBezTo>
                <a:cubicBezTo>
                  <a:pt x="195" y="45"/>
                  <a:pt x="153" y="0"/>
                  <a:pt x="99" y="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0" name="Freeform 347"/>
          <p:cNvSpPr>
            <a:spLocks noChangeArrowheads="1"/>
          </p:cNvSpPr>
          <p:nvPr/>
        </p:nvSpPr>
        <p:spPr bwMode="auto">
          <a:xfrm>
            <a:off x="7429008" y="2034089"/>
            <a:ext cx="66494" cy="66494"/>
          </a:xfrm>
          <a:custGeom>
            <a:avLst/>
            <a:gdLst>
              <a:gd name="T0" fmla="*/ 76 w 153"/>
              <a:gd name="T1" fmla="*/ 0 h 153"/>
              <a:gd name="T2" fmla="*/ 0 w 153"/>
              <a:gd name="T3" fmla="*/ 76 h 153"/>
              <a:gd name="T4" fmla="*/ 76 w 153"/>
              <a:gd name="T5" fmla="*/ 152 h 153"/>
              <a:gd name="T6" fmla="*/ 152 w 153"/>
              <a:gd name="T7" fmla="*/ 76 h 153"/>
              <a:gd name="T8" fmla="*/ 76 w 153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3">
                <a:moveTo>
                  <a:pt x="76" y="0"/>
                </a:moveTo>
                <a:cubicBezTo>
                  <a:pt x="34" y="0"/>
                  <a:pt x="0" y="33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118" y="152"/>
                  <a:pt x="152" y="118"/>
                  <a:pt x="152" y="76"/>
                </a:cubicBezTo>
                <a:cubicBezTo>
                  <a:pt x="152" y="33"/>
                  <a:pt x="118" y="0"/>
                  <a:pt x="7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" name="Freeform 354"/>
          <p:cNvSpPr>
            <a:spLocks noChangeArrowheads="1"/>
          </p:cNvSpPr>
          <p:nvPr/>
        </p:nvSpPr>
        <p:spPr bwMode="auto">
          <a:xfrm>
            <a:off x="8992555" y="1790913"/>
            <a:ext cx="87391" cy="87391"/>
          </a:xfrm>
          <a:custGeom>
            <a:avLst/>
            <a:gdLst>
              <a:gd name="T0" fmla="*/ 102 w 204"/>
              <a:gd name="T1" fmla="*/ 0 h 204"/>
              <a:gd name="T2" fmla="*/ 0 w 204"/>
              <a:gd name="T3" fmla="*/ 101 h 204"/>
              <a:gd name="T4" fmla="*/ 102 w 204"/>
              <a:gd name="T5" fmla="*/ 203 h 204"/>
              <a:gd name="T6" fmla="*/ 203 w 204"/>
              <a:gd name="T7" fmla="*/ 101 h 204"/>
              <a:gd name="T8" fmla="*/ 102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102" y="0"/>
                </a:moveTo>
                <a:cubicBezTo>
                  <a:pt x="45" y="0"/>
                  <a:pt x="0" y="44"/>
                  <a:pt x="0" y="101"/>
                </a:cubicBezTo>
                <a:cubicBezTo>
                  <a:pt x="0" y="157"/>
                  <a:pt x="45" y="203"/>
                  <a:pt x="102" y="203"/>
                </a:cubicBezTo>
                <a:cubicBezTo>
                  <a:pt x="158" y="203"/>
                  <a:pt x="203" y="157"/>
                  <a:pt x="203" y="101"/>
                </a:cubicBezTo>
                <a:cubicBezTo>
                  <a:pt x="203" y="44"/>
                  <a:pt x="158" y="0"/>
                  <a:pt x="10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8" name="Freeform 355"/>
          <p:cNvSpPr>
            <a:spLocks noChangeArrowheads="1"/>
          </p:cNvSpPr>
          <p:nvPr/>
        </p:nvSpPr>
        <p:spPr bwMode="auto">
          <a:xfrm>
            <a:off x="8772176" y="1796613"/>
            <a:ext cx="77892" cy="77892"/>
          </a:xfrm>
          <a:custGeom>
            <a:avLst/>
            <a:gdLst>
              <a:gd name="T0" fmla="*/ 90 w 182"/>
              <a:gd name="T1" fmla="*/ 0 h 182"/>
              <a:gd name="T2" fmla="*/ 0 w 182"/>
              <a:gd name="T3" fmla="*/ 90 h 182"/>
              <a:gd name="T4" fmla="*/ 90 w 182"/>
              <a:gd name="T5" fmla="*/ 181 h 182"/>
              <a:gd name="T6" fmla="*/ 181 w 182"/>
              <a:gd name="T7" fmla="*/ 90 h 182"/>
              <a:gd name="T8" fmla="*/ 90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90" y="0"/>
                </a:moveTo>
                <a:cubicBezTo>
                  <a:pt x="40" y="0"/>
                  <a:pt x="0" y="42"/>
                  <a:pt x="0" y="90"/>
                </a:cubicBezTo>
                <a:cubicBezTo>
                  <a:pt x="0" y="141"/>
                  <a:pt x="40" y="181"/>
                  <a:pt x="90" y="181"/>
                </a:cubicBezTo>
                <a:cubicBezTo>
                  <a:pt x="141" y="181"/>
                  <a:pt x="181" y="141"/>
                  <a:pt x="181" y="90"/>
                </a:cubicBezTo>
                <a:cubicBezTo>
                  <a:pt x="181" y="39"/>
                  <a:pt x="141" y="0"/>
                  <a:pt x="9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9" name="Freeform 356"/>
          <p:cNvSpPr>
            <a:spLocks noChangeArrowheads="1"/>
          </p:cNvSpPr>
          <p:nvPr/>
        </p:nvSpPr>
        <p:spPr bwMode="auto">
          <a:xfrm>
            <a:off x="8561296" y="1811811"/>
            <a:ext cx="53195" cy="53195"/>
          </a:xfrm>
          <a:custGeom>
            <a:avLst/>
            <a:gdLst>
              <a:gd name="T0" fmla="*/ 59 w 125"/>
              <a:gd name="T1" fmla="*/ 0 h 125"/>
              <a:gd name="T2" fmla="*/ 0 w 125"/>
              <a:gd name="T3" fmla="*/ 62 h 125"/>
              <a:gd name="T4" fmla="*/ 62 w 125"/>
              <a:gd name="T5" fmla="*/ 124 h 125"/>
              <a:gd name="T6" fmla="*/ 124 w 125"/>
              <a:gd name="T7" fmla="*/ 62 h 125"/>
              <a:gd name="T8" fmla="*/ 59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59" y="0"/>
                </a:moveTo>
                <a:cubicBezTo>
                  <a:pt x="26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19" y="25"/>
                  <a:pt x="90" y="0"/>
                  <a:pt x="5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0" name="Freeform 357"/>
          <p:cNvSpPr>
            <a:spLocks noChangeArrowheads="1"/>
          </p:cNvSpPr>
          <p:nvPr/>
        </p:nvSpPr>
        <p:spPr bwMode="auto">
          <a:xfrm>
            <a:off x="8339019" y="1815611"/>
            <a:ext cx="45596" cy="45596"/>
          </a:xfrm>
          <a:custGeom>
            <a:avLst/>
            <a:gdLst>
              <a:gd name="T0" fmla="*/ 50 w 105"/>
              <a:gd name="T1" fmla="*/ 0 h 105"/>
              <a:gd name="T2" fmla="*/ 0 w 105"/>
              <a:gd name="T3" fmla="*/ 54 h 105"/>
              <a:gd name="T4" fmla="*/ 53 w 105"/>
              <a:gd name="T5" fmla="*/ 104 h 105"/>
              <a:gd name="T6" fmla="*/ 104 w 105"/>
              <a:gd name="T7" fmla="*/ 51 h 105"/>
              <a:gd name="T8" fmla="*/ 50 w 10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50" y="0"/>
                </a:moveTo>
                <a:cubicBezTo>
                  <a:pt x="22" y="0"/>
                  <a:pt x="0" y="23"/>
                  <a:pt x="0" y="54"/>
                </a:cubicBezTo>
                <a:cubicBezTo>
                  <a:pt x="0" y="82"/>
                  <a:pt x="22" y="104"/>
                  <a:pt x="53" y="104"/>
                </a:cubicBezTo>
                <a:cubicBezTo>
                  <a:pt x="82" y="104"/>
                  <a:pt x="104" y="82"/>
                  <a:pt x="104" y="51"/>
                </a:cubicBezTo>
                <a:cubicBezTo>
                  <a:pt x="104" y="23"/>
                  <a:pt x="82" y="0"/>
                  <a:pt x="5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1" name="Freeform 358"/>
          <p:cNvSpPr>
            <a:spLocks noChangeArrowheads="1"/>
          </p:cNvSpPr>
          <p:nvPr/>
        </p:nvSpPr>
        <p:spPr bwMode="auto">
          <a:xfrm>
            <a:off x="8116740" y="1819411"/>
            <a:ext cx="39897" cy="39895"/>
          </a:xfrm>
          <a:custGeom>
            <a:avLst/>
            <a:gdLst>
              <a:gd name="T0" fmla="*/ 45 w 92"/>
              <a:gd name="T1" fmla="*/ 0 h 91"/>
              <a:gd name="T2" fmla="*/ 0 w 92"/>
              <a:gd name="T3" fmla="*/ 45 h 91"/>
              <a:gd name="T4" fmla="*/ 45 w 92"/>
              <a:gd name="T5" fmla="*/ 90 h 91"/>
              <a:gd name="T6" fmla="*/ 91 w 92"/>
              <a:gd name="T7" fmla="*/ 45 h 91"/>
              <a:gd name="T8" fmla="*/ 45 w 92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1">
                <a:moveTo>
                  <a:pt x="45" y="0"/>
                </a:moveTo>
                <a:cubicBezTo>
                  <a:pt x="20" y="0"/>
                  <a:pt x="0" y="19"/>
                  <a:pt x="0" y="45"/>
                </a:cubicBezTo>
                <a:cubicBezTo>
                  <a:pt x="0" y="70"/>
                  <a:pt x="20" y="90"/>
                  <a:pt x="45" y="90"/>
                </a:cubicBezTo>
                <a:cubicBezTo>
                  <a:pt x="71" y="90"/>
                  <a:pt x="91" y="70"/>
                  <a:pt x="91" y="45"/>
                </a:cubicBezTo>
                <a:cubicBezTo>
                  <a:pt x="91" y="19"/>
                  <a:pt x="71" y="0"/>
                  <a:pt x="4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2" name="Freeform 359"/>
          <p:cNvSpPr>
            <a:spLocks noChangeArrowheads="1"/>
          </p:cNvSpPr>
          <p:nvPr/>
        </p:nvSpPr>
        <p:spPr bwMode="auto">
          <a:xfrm>
            <a:off x="7896362" y="1827010"/>
            <a:ext cx="30397" cy="28497"/>
          </a:xfrm>
          <a:custGeom>
            <a:avLst/>
            <a:gdLst>
              <a:gd name="T0" fmla="*/ 34 w 69"/>
              <a:gd name="T1" fmla="*/ 0 h 68"/>
              <a:gd name="T2" fmla="*/ 0 w 69"/>
              <a:gd name="T3" fmla="*/ 34 h 68"/>
              <a:gd name="T4" fmla="*/ 34 w 69"/>
              <a:gd name="T5" fmla="*/ 67 h 68"/>
              <a:gd name="T6" fmla="*/ 68 w 69"/>
              <a:gd name="T7" fmla="*/ 34 h 68"/>
              <a:gd name="T8" fmla="*/ 34 w 6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8">
                <a:moveTo>
                  <a:pt x="34" y="0"/>
                </a:moveTo>
                <a:cubicBezTo>
                  <a:pt x="15" y="0"/>
                  <a:pt x="0" y="17"/>
                  <a:pt x="0" y="34"/>
                </a:cubicBezTo>
                <a:cubicBezTo>
                  <a:pt x="0" y="53"/>
                  <a:pt x="14" y="67"/>
                  <a:pt x="34" y="67"/>
                </a:cubicBezTo>
                <a:cubicBezTo>
                  <a:pt x="53" y="67"/>
                  <a:pt x="68" y="53"/>
                  <a:pt x="68" y="34"/>
                </a:cubicBezTo>
                <a:cubicBezTo>
                  <a:pt x="68" y="17"/>
                  <a:pt x="54" y="0"/>
                  <a:pt x="3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" name="Freeform 360"/>
          <p:cNvSpPr>
            <a:spLocks noChangeArrowheads="1"/>
          </p:cNvSpPr>
          <p:nvPr/>
        </p:nvSpPr>
        <p:spPr bwMode="auto">
          <a:xfrm>
            <a:off x="7651287" y="1806111"/>
            <a:ext cx="70292" cy="70294"/>
          </a:xfrm>
          <a:custGeom>
            <a:avLst/>
            <a:gdLst>
              <a:gd name="T0" fmla="*/ 82 w 165"/>
              <a:gd name="T1" fmla="*/ 0 h 165"/>
              <a:gd name="T2" fmla="*/ 0 w 165"/>
              <a:gd name="T3" fmla="*/ 82 h 165"/>
              <a:gd name="T4" fmla="*/ 82 w 165"/>
              <a:gd name="T5" fmla="*/ 164 h 165"/>
              <a:gd name="T6" fmla="*/ 164 w 165"/>
              <a:gd name="T7" fmla="*/ 82 h 165"/>
              <a:gd name="T8" fmla="*/ 82 w 165"/>
              <a:gd name="T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165">
                <a:moveTo>
                  <a:pt x="82" y="0"/>
                </a:moveTo>
                <a:cubicBezTo>
                  <a:pt x="37" y="0"/>
                  <a:pt x="0" y="37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7" y="164"/>
                  <a:pt x="164" y="127"/>
                  <a:pt x="164" y="82"/>
                </a:cubicBezTo>
                <a:cubicBezTo>
                  <a:pt x="164" y="37"/>
                  <a:pt x="127" y="0"/>
                  <a:pt x="8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4" name="Freeform 361"/>
          <p:cNvSpPr>
            <a:spLocks noChangeArrowheads="1"/>
          </p:cNvSpPr>
          <p:nvPr/>
        </p:nvSpPr>
        <p:spPr bwMode="auto">
          <a:xfrm>
            <a:off x="7432807" y="1815611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30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102" y="130"/>
                  <a:pt x="130" y="102"/>
                  <a:pt x="130" y="65"/>
                </a:cubicBezTo>
                <a:cubicBezTo>
                  <a:pt x="130" y="28"/>
                  <a:pt x="99" y="0"/>
                  <a:pt x="6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" name="Freeform 365"/>
          <p:cNvSpPr>
            <a:spLocks noChangeArrowheads="1"/>
          </p:cNvSpPr>
          <p:nvPr/>
        </p:nvSpPr>
        <p:spPr bwMode="auto">
          <a:xfrm>
            <a:off x="9007753" y="1581933"/>
            <a:ext cx="56994" cy="56994"/>
          </a:xfrm>
          <a:custGeom>
            <a:avLst/>
            <a:gdLst>
              <a:gd name="T0" fmla="*/ 65 w 131"/>
              <a:gd name="T1" fmla="*/ 0 h 131"/>
              <a:gd name="T2" fmla="*/ 0 w 131"/>
              <a:gd name="T3" fmla="*/ 65 h 131"/>
              <a:gd name="T4" fmla="*/ 65 w 131"/>
              <a:gd name="T5" fmla="*/ 130 h 131"/>
              <a:gd name="T6" fmla="*/ 127 w 131"/>
              <a:gd name="T7" fmla="*/ 65 h 131"/>
              <a:gd name="T8" fmla="*/ 65 w 131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1">
                <a:moveTo>
                  <a:pt x="65" y="0"/>
                </a:moveTo>
                <a:cubicBezTo>
                  <a:pt x="28" y="0"/>
                  <a:pt x="0" y="28"/>
                  <a:pt x="0" y="65"/>
                </a:cubicBezTo>
                <a:cubicBezTo>
                  <a:pt x="0" y="102"/>
                  <a:pt x="28" y="130"/>
                  <a:pt x="65" y="130"/>
                </a:cubicBezTo>
                <a:cubicBezTo>
                  <a:pt x="99" y="130"/>
                  <a:pt x="127" y="102"/>
                  <a:pt x="127" y="65"/>
                </a:cubicBezTo>
                <a:cubicBezTo>
                  <a:pt x="130" y="28"/>
                  <a:pt x="101" y="0"/>
                  <a:pt x="6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9" name="Freeform 366"/>
          <p:cNvSpPr>
            <a:spLocks noChangeArrowheads="1"/>
          </p:cNvSpPr>
          <p:nvPr/>
        </p:nvSpPr>
        <p:spPr bwMode="auto">
          <a:xfrm>
            <a:off x="8785474" y="1585733"/>
            <a:ext cx="51296" cy="53195"/>
          </a:xfrm>
          <a:custGeom>
            <a:avLst/>
            <a:gdLst>
              <a:gd name="T0" fmla="*/ 57 w 117"/>
              <a:gd name="T1" fmla="*/ 3 h 122"/>
              <a:gd name="T2" fmla="*/ 0 w 117"/>
              <a:gd name="T3" fmla="*/ 62 h 122"/>
              <a:gd name="T4" fmla="*/ 59 w 117"/>
              <a:gd name="T5" fmla="*/ 121 h 122"/>
              <a:gd name="T6" fmla="*/ 116 w 117"/>
              <a:gd name="T7" fmla="*/ 62 h 122"/>
              <a:gd name="T8" fmla="*/ 57 w 117"/>
              <a:gd name="T9" fmla="*/ 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2">
                <a:moveTo>
                  <a:pt x="57" y="3"/>
                </a:moveTo>
                <a:cubicBezTo>
                  <a:pt x="26" y="3"/>
                  <a:pt x="0" y="28"/>
                  <a:pt x="0" y="62"/>
                </a:cubicBezTo>
                <a:cubicBezTo>
                  <a:pt x="0" y="93"/>
                  <a:pt x="26" y="121"/>
                  <a:pt x="59" y="121"/>
                </a:cubicBezTo>
                <a:cubicBezTo>
                  <a:pt x="91" y="121"/>
                  <a:pt x="116" y="96"/>
                  <a:pt x="116" y="62"/>
                </a:cubicBezTo>
                <a:cubicBezTo>
                  <a:pt x="113" y="28"/>
                  <a:pt x="88" y="0"/>
                  <a:pt x="57" y="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0" name="Freeform 367"/>
          <p:cNvSpPr>
            <a:spLocks noChangeArrowheads="1"/>
          </p:cNvSpPr>
          <p:nvPr/>
        </p:nvSpPr>
        <p:spPr bwMode="auto">
          <a:xfrm>
            <a:off x="8561296" y="1587633"/>
            <a:ext cx="49395" cy="49395"/>
          </a:xfrm>
          <a:custGeom>
            <a:avLst/>
            <a:gdLst>
              <a:gd name="T0" fmla="*/ 57 w 114"/>
              <a:gd name="T1" fmla="*/ 0 h 113"/>
              <a:gd name="T2" fmla="*/ 0 w 114"/>
              <a:gd name="T3" fmla="*/ 56 h 113"/>
              <a:gd name="T4" fmla="*/ 57 w 114"/>
              <a:gd name="T5" fmla="*/ 112 h 113"/>
              <a:gd name="T6" fmla="*/ 113 w 114"/>
              <a:gd name="T7" fmla="*/ 56 h 113"/>
              <a:gd name="T8" fmla="*/ 57 w 114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3">
                <a:moveTo>
                  <a:pt x="57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87"/>
                  <a:pt x="26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25"/>
                  <a:pt x="88" y="0"/>
                  <a:pt x="57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" name="Freeform 368"/>
          <p:cNvSpPr>
            <a:spLocks noChangeArrowheads="1"/>
          </p:cNvSpPr>
          <p:nvPr/>
        </p:nvSpPr>
        <p:spPr bwMode="auto">
          <a:xfrm>
            <a:off x="8339019" y="1593332"/>
            <a:ext cx="41796" cy="41796"/>
          </a:xfrm>
          <a:custGeom>
            <a:avLst/>
            <a:gdLst>
              <a:gd name="T0" fmla="*/ 48 w 99"/>
              <a:gd name="T1" fmla="*/ 0 h 97"/>
              <a:gd name="T2" fmla="*/ 0 w 99"/>
              <a:gd name="T3" fmla="*/ 48 h 97"/>
              <a:gd name="T4" fmla="*/ 48 w 99"/>
              <a:gd name="T5" fmla="*/ 96 h 97"/>
              <a:gd name="T6" fmla="*/ 96 w 99"/>
              <a:gd name="T7" fmla="*/ 48 h 97"/>
              <a:gd name="T8" fmla="*/ 48 w 9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7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6"/>
                  <a:pt x="22" y="96"/>
                  <a:pt x="48" y="96"/>
                </a:cubicBezTo>
                <a:cubicBezTo>
                  <a:pt x="76" y="96"/>
                  <a:pt x="96" y="73"/>
                  <a:pt x="96" y="48"/>
                </a:cubicBezTo>
                <a:cubicBezTo>
                  <a:pt x="98" y="22"/>
                  <a:pt x="76" y="0"/>
                  <a:pt x="4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2" name="Freeform 369"/>
          <p:cNvSpPr>
            <a:spLocks noChangeArrowheads="1"/>
          </p:cNvSpPr>
          <p:nvPr/>
        </p:nvSpPr>
        <p:spPr bwMode="auto">
          <a:xfrm>
            <a:off x="8116740" y="1595233"/>
            <a:ext cx="37996" cy="37996"/>
          </a:xfrm>
          <a:custGeom>
            <a:avLst/>
            <a:gdLst>
              <a:gd name="T0" fmla="*/ 43 w 86"/>
              <a:gd name="T1" fmla="*/ 0 h 86"/>
              <a:gd name="T2" fmla="*/ 0 w 86"/>
              <a:gd name="T3" fmla="*/ 43 h 86"/>
              <a:gd name="T4" fmla="*/ 43 w 86"/>
              <a:gd name="T5" fmla="*/ 85 h 86"/>
              <a:gd name="T6" fmla="*/ 85 w 86"/>
              <a:gd name="T7" fmla="*/ 43 h 86"/>
              <a:gd name="T8" fmla="*/ 43 w 86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6">
                <a:moveTo>
                  <a:pt x="43" y="0"/>
                </a:moveTo>
                <a:cubicBezTo>
                  <a:pt x="20" y="0"/>
                  <a:pt x="0" y="20"/>
                  <a:pt x="0" y="43"/>
                </a:cubicBezTo>
                <a:cubicBezTo>
                  <a:pt x="0" y="65"/>
                  <a:pt x="20" y="85"/>
                  <a:pt x="43" y="85"/>
                </a:cubicBezTo>
                <a:cubicBezTo>
                  <a:pt x="65" y="85"/>
                  <a:pt x="85" y="65"/>
                  <a:pt x="85" y="43"/>
                </a:cubicBezTo>
                <a:cubicBezTo>
                  <a:pt x="85" y="20"/>
                  <a:pt x="68" y="0"/>
                  <a:pt x="4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3" name="Freeform 370"/>
          <p:cNvSpPr>
            <a:spLocks noChangeArrowheads="1"/>
          </p:cNvSpPr>
          <p:nvPr/>
        </p:nvSpPr>
        <p:spPr bwMode="auto">
          <a:xfrm>
            <a:off x="7900162" y="1606632"/>
            <a:ext cx="18998" cy="18998"/>
          </a:xfrm>
          <a:custGeom>
            <a:avLst/>
            <a:gdLst>
              <a:gd name="T0" fmla="*/ 22 w 46"/>
              <a:gd name="T1" fmla="*/ 0 h 46"/>
              <a:gd name="T2" fmla="*/ 0 w 46"/>
              <a:gd name="T3" fmla="*/ 22 h 46"/>
              <a:gd name="T4" fmla="*/ 22 w 46"/>
              <a:gd name="T5" fmla="*/ 45 h 46"/>
              <a:gd name="T6" fmla="*/ 45 w 46"/>
              <a:gd name="T7" fmla="*/ 22 h 46"/>
              <a:gd name="T8" fmla="*/ 22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2" y="0"/>
                </a:moveTo>
                <a:cubicBezTo>
                  <a:pt x="8" y="0"/>
                  <a:pt x="0" y="11"/>
                  <a:pt x="0" y="22"/>
                </a:cubicBezTo>
                <a:cubicBezTo>
                  <a:pt x="0" y="37"/>
                  <a:pt x="11" y="45"/>
                  <a:pt x="22" y="45"/>
                </a:cubicBezTo>
                <a:cubicBezTo>
                  <a:pt x="34" y="45"/>
                  <a:pt x="45" y="34"/>
                  <a:pt x="45" y="22"/>
                </a:cubicBezTo>
                <a:cubicBezTo>
                  <a:pt x="45" y="8"/>
                  <a:pt x="37" y="0"/>
                  <a:pt x="2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4" name="Freeform 371"/>
          <p:cNvSpPr>
            <a:spLocks noChangeArrowheads="1"/>
          </p:cNvSpPr>
          <p:nvPr/>
        </p:nvSpPr>
        <p:spPr bwMode="auto">
          <a:xfrm>
            <a:off x="7681684" y="1612330"/>
            <a:ext cx="7599" cy="7599"/>
          </a:xfrm>
          <a:custGeom>
            <a:avLst/>
            <a:gdLst>
              <a:gd name="T0" fmla="*/ 8 w 18"/>
              <a:gd name="T1" fmla="*/ 0 h 18"/>
              <a:gd name="T2" fmla="*/ 0 w 18"/>
              <a:gd name="T3" fmla="*/ 8 h 18"/>
              <a:gd name="T4" fmla="*/ 8 w 18"/>
              <a:gd name="T5" fmla="*/ 17 h 18"/>
              <a:gd name="T6" fmla="*/ 17 w 18"/>
              <a:gd name="T7" fmla="*/ 8 h 18"/>
              <a:gd name="T8" fmla="*/ 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3" y="0"/>
                  <a:pt x="0" y="2"/>
                  <a:pt x="0" y="8"/>
                </a:cubicBezTo>
                <a:cubicBezTo>
                  <a:pt x="0" y="13"/>
                  <a:pt x="6" y="17"/>
                  <a:pt x="8" y="17"/>
                </a:cubicBezTo>
                <a:cubicBezTo>
                  <a:pt x="14" y="17"/>
                  <a:pt x="17" y="14"/>
                  <a:pt x="17" y="8"/>
                </a:cubicBezTo>
                <a:cubicBezTo>
                  <a:pt x="17" y="3"/>
                  <a:pt x="14" y="0"/>
                  <a:pt x="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5" name="Freeform 372"/>
          <p:cNvSpPr>
            <a:spLocks noChangeArrowheads="1"/>
          </p:cNvSpPr>
          <p:nvPr/>
        </p:nvSpPr>
        <p:spPr bwMode="auto">
          <a:xfrm>
            <a:off x="7448006" y="1604731"/>
            <a:ext cx="24698" cy="24698"/>
          </a:xfrm>
          <a:custGeom>
            <a:avLst/>
            <a:gdLst>
              <a:gd name="T0" fmla="*/ 28 w 58"/>
              <a:gd name="T1" fmla="*/ 0 h 57"/>
              <a:gd name="T2" fmla="*/ 0 w 58"/>
              <a:gd name="T3" fmla="*/ 28 h 57"/>
              <a:gd name="T4" fmla="*/ 28 w 58"/>
              <a:gd name="T5" fmla="*/ 56 h 57"/>
              <a:gd name="T6" fmla="*/ 57 w 58"/>
              <a:gd name="T7" fmla="*/ 28 h 57"/>
              <a:gd name="T8" fmla="*/ 28 w 58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cubicBezTo>
                  <a:pt x="0" y="45"/>
                  <a:pt x="14" y="56"/>
                  <a:pt x="28" y="56"/>
                </a:cubicBezTo>
                <a:cubicBezTo>
                  <a:pt x="45" y="56"/>
                  <a:pt x="57" y="42"/>
                  <a:pt x="57" y="28"/>
                </a:cubicBezTo>
                <a:cubicBezTo>
                  <a:pt x="57" y="14"/>
                  <a:pt x="45" y="0"/>
                  <a:pt x="2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9" name="Freeform 376"/>
          <p:cNvSpPr>
            <a:spLocks noChangeArrowheads="1"/>
          </p:cNvSpPr>
          <p:nvPr/>
        </p:nvSpPr>
        <p:spPr bwMode="auto">
          <a:xfrm>
            <a:off x="9032450" y="1382454"/>
            <a:ext cx="3800" cy="3800"/>
          </a:xfrm>
          <a:custGeom>
            <a:avLst/>
            <a:gdLst>
              <a:gd name="T0" fmla="*/ 3 w 10"/>
              <a:gd name="T1" fmla="*/ 0 h 7"/>
              <a:gd name="T2" fmla="*/ 0 w 10"/>
              <a:gd name="T3" fmla="*/ 3 h 7"/>
              <a:gd name="T4" fmla="*/ 3 w 10"/>
              <a:gd name="T5" fmla="*/ 6 h 7"/>
              <a:gd name="T6" fmla="*/ 6 w 10"/>
              <a:gd name="T7" fmla="*/ 3 h 7"/>
              <a:gd name="T8" fmla="*/ 3 w 1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3" y="0"/>
                </a:moveTo>
                <a:cubicBezTo>
                  <a:pt x="0" y="0"/>
                  <a:pt x="0" y="3"/>
                  <a:pt x="0" y="3"/>
                </a:cubicBezTo>
                <a:cubicBezTo>
                  <a:pt x="0" y="3"/>
                  <a:pt x="0" y="6"/>
                  <a:pt x="3" y="6"/>
                </a:cubicBezTo>
                <a:cubicBezTo>
                  <a:pt x="6" y="6"/>
                  <a:pt x="6" y="3"/>
                  <a:pt x="6" y="3"/>
                </a:cubicBezTo>
                <a:cubicBezTo>
                  <a:pt x="9" y="3"/>
                  <a:pt x="6" y="0"/>
                  <a:pt x="3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8" name="Freeform 385"/>
          <p:cNvSpPr>
            <a:spLocks noChangeArrowheads="1"/>
          </p:cNvSpPr>
          <p:nvPr/>
        </p:nvSpPr>
        <p:spPr bwMode="auto">
          <a:xfrm>
            <a:off x="9032450" y="1158276"/>
            <a:ext cx="3800" cy="3800"/>
          </a:xfrm>
          <a:custGeom>
            <a:avLst/>
            <a:gdLst>
              <a:gd name="T0" fmla="*/ 6 w 10"/>
              <a:gd name="T1" fmla="*/ 0 h 9"/>
              <a:gd name="T2" fmla="*/ 0 w 10"/>
              <a:gd name="T3" fmla="*/ 5 h 9"/>
              <a:gd name="T4" fmla="*/ 6 w 10"/>
              <a:gd name="T5" fmla="*/ 8 h 9"/>
              <a:gd name="T6" fmla="*/ 9 w 10"/>
              <a:gd name="T7" fmla="*/ 5 h 9"/>
              <a:gd name="T8" fmla="*/ 6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6" y="0"/>
                </a:move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8"/>
                  <a:pt x="6" y="8"/>
                </a:cubicBezTo>
                <a:cubicBezTo>
                  <a:pt x="9" y="8"/>
                  <a:pt x="9" y="5"/>
                  <a:pt x="9" y="5"/>
                </a:cubicBezTo>
                <a:cubicBezTo>
                  <a:pt x="9" y="2"/>
                  <a:pt x="6" y="0"/>
                  <a:pt x="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9" name="Freeform 386"/>
          <p:cNvSpPr>
            <a:spLocks noChangeArrowheads="1"/>
          </p:cNvSpPr>
          <p:nvPr/>
        </p:nvSpPr>
        <p:spPr bwMode="auto">
          <a:xfrm>
            <a:off x="8804473" y="1158276"/>
            <a:ext cx="5700" cy="5699"/>
          </a:xfrm>
          <a:custGeom>
            <a:avLst/>
            <a:gdLst>
              <a:gd name="T0" fmla="*/ 6 w 13"/>
              <a:gd name="T1" fmla="*/ 0 h 13"/>
              <a:gd name="T2" fmla="*/ 0 w 13"/>
              <a:gd name="T3" fmla="*/ 6 h 13"/>
              <a:gd name="T4" fmla="*/ 6 w 13"/>
              <a:gd name="T5" fmla="*/ 12 h 13"/>
              <a:gd name="T6" fmla="*/ 12 w 13"/>
              <a:gd name="T7" fmla="*/ 6 h 13"/>
              <a:gd name="T8" fmla="*/ 6 w 13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3"/>
                  <a:pt x="9" y="0"/>
                  <a:pt x="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0" name="Freeform 387"/>
          <p:cNvSpPr>
            <a:spLocks noChangeArrowheads="1"/>
          </p:cNvSpPr>
          <p:nvPr/>
        </p:nvSpPr>
        <p:spPr bwMode="auto">
          <a:xfrm>
            <a:off x="8580295" y="1160175"/>
            <a:ext cx="5700" cy="5700"/>
          </a:xfrm>
          <a:custGeom>
            <a:avLst/>
            <a:gdLst>
              <a:gd name="T0" fmla="*/ 6 w 13"/>
              <a:gd name="T1" fmla="*/ 0 h 12"/>
              <a:gd name="T2" fmla="*/ 0 w 13"/>
              <a:gd name="T3" fmla="*/ 6 h 12"/>
              <a:gd name="T4" fmla="*/ 6 w 13"/>
              <a:gd name="T5" fmla="*/ 11 h 12"/>
              <a:gd name="T6" fmla="*/ 12 w 13"/>
              <a:gd name="T7" fmla="*/ 6 h 12"/>
              <a:gd name="T8" fmla="*/ 6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0"/>
                  <a:pt x="9" y="0"/>
                  <a:pt x="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5205" y="3919702"/>
            <a:ext cx="7276472" cy="331470"/>
          </a:xfrm>
        </p:spPr>
        <p:txBody>
          <a:bodyPr anchor="b">
            <a:noAutofit/>
          </a:bodyPr>
          <a:lstStyle>
            <a:lvl1pPr marL="0" indent="0">
              <a:buNone/>
              <a:defRPr sz="3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Edit Transition Slide Title</a:t>
            </a:r>
          </a:p>
        </p:txBody>
      </p:sp>
      <p:sp>
        <p:nvSpPr>
          <p:cNvPr id="49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85205" y="4280666"/>
            <a:ext cx="5997364" cy="331470"/>
          </a:xfrm>
        </p:spPr>
        <p:txBody>
          <a:bodyPr anchor="t">
            <a:noAutofit/>
          </a:bodyPr>
          <a:lstStyle>
            <a:lvl1pPr marL="0" indent="0">
              <a:buNone/>
              <a:defRPr sz="2000" b="0" i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Subtitle Goes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0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239554"/>
            <a:ext cx="8641080" cy="3433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771526"/>
            <a:ext cx="8641080" cy="3861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32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98" r:id="rId3"/>
    <p:sldLayoutId id="2147483679" r:id="rId4"/>
    <p:sldLayoutId id="2147483680" r:id="rId5"/>
    <p:sldLayoutId id="2147483681" r:id="rId6"/>
    <p:sldLayoutId id="2147483692" r:id="rId7"/>
    <p:sldLayoutId id="2147483683" r:id="rId8"/>
    <p:sldLayoutId id="2147483687" r:id="rId9"/>
    <p:sldLayoutId id="2147483693" r:id="rId10"/>
    <p:sldLayoutId id="2147483694" r:id="rId11"/>
    <p:sldLayoutId id="2147483695" r:id="rId12"/>
    <p:sldLayoutId id="2147483696" r:id="rId13"/>
    <p:sldLayoutId id="2147483686" r:id="rId1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0" i="0" kern="1200">
          <a:solidFill>
            <a:srgbClr val="101820"/>
          </a:solidFill>
          <a:latin typeface="Arial" charset="0"/>
          <a:ea typeface="Arial" charset="0"/>
          <a:cs typeface="Arial" charset="0"/>
        </a:defRPr>
      </a:lvl1pPr>
    </p:titleStyle>
    <p:bodyStyle>
      <a:lvl1pPr marL="130969" indent="-130969" algn="l" defTabSz="685800" rtl="0" eaLnBrk="1" latinLnBrk="0" hangingPunct="1">
        <a:lnSpc>
          <a:spcPct val="90000"/>
        </a:lnSpc>
        <a:spcBef>
          <a:spcPts val="750"/>
        </a:spcBef>
        <a:buClr>
          <a:srgbClr val="DA291C"/>
        </a:buClr>
        <a:buSzPct val="75000"/>
        <a:buFont typeface="Arial"/>
        <a:buChar char="•"/>
        <a:tabLst/>
        <a:defRPr sz="1400" b="0" i="0" kern="1200">
          <a:solidFill>
            <a:srgbClr val="101820"/>
          </a:solidFill>
          <a:latin typeface="Arial" charset="0"/>
          <a:ea typeface="Arial" charset="0"/>
          <a:cs typeface="Arial" charset="0"/>
        </a:defRPr>
      </a:lvl1pPr>
      <a:lvl2pPr marL="261938" indent="-130969" algn="l" defTabSz="685800" rtl="0" eaLnBrk="1" latinLnBrk="0" hangingPunct="1">
        <a:lnSpc>
          <a:spcPct val="90000"/>
        </a:lnSpc>
        <a:spcBef>
          <a:spcPts val="375"/>
        </a:spcBef>
        <a:buClr>
          <a:srgbClr val="DA291C"/>
        </a:buClr>
        <a:buSzPct val="75000"/>
        <a:buFont typeface="Arial"/>
        <a:buChar char="•"/>
        <a:tabLst/>
        <a:defRPr sz="1400" b="0" i="0" kern="1200">
          <a:solidFill>
            <a:srgbClr val="101820"/>
          </a:solidFill>
          <a:latin typeface="Arial" charset="0"/>
          <a:ea typeface="Arial" charset="0"/>
          <a:cs typeface="Arial" charset="0"/>
        </a:defRPr>
      </a:lvl2pPr>
      <a:lvl3pPr marL="386954" indent="-125016" algn="l" defTabSz="685800" rtl="0" eaLnBrk="1" latinLnBrk="0" hangingPunct="1">
        <a:lnSpc>
          <a:spcPct val="90000"/>
        </a:lnSpc>
        <a:spcBef>
          <a:spcPts val="375"/>
        </a:spcBef>
        <a:buClr>
          <a:srgbClr val="DA291C"/>
        </a:buClr>
        <a:buSzPct val="75000"/>
        <a:buFont typeface="Arial"/>
        <a:buChar char="•"/>
        <a:tabLst/>
        <a:defRPr sz="1400" b="0" i="0" kern="1200">
          <a:solidFill>
            <a:srgbClr val="101820"/>
          </a:solidFill>
          <a:latin typeface="Arial" charset="0"/>
          <a:ea typeface="Arial" charset="0"/>
          <a:cs typeface="Arial" charset="0"/>
        </a:defRPr>
      </a:lvl3pPr>
      <a:lvl4pPr marL="558404" indent="-125016" algn="l" defTabSz="685800" rtl="0" eaLnBrk="1" latinLnBrk="0" hangingPunct="1">
        <a:lnSpc>
          <a:spcPct val="90000"/>
        </a:lnSpc>
        <a:spcBef>
          <a:spcPts val="375"/>
        </a:spcBef>
        <a:buClr>
          <a:srgbClr val="DA291C"/>
        </a:buClr>
        <a:buSzPct val="75000"/>
        <a:buFont typeface="Arial"/>
        <a:buChar char="•"/>
        <a:tabLst/>
        <a:defRPr sz="1400" b="0" i="0" kern="1200">
          <a:solidFill>
            <a:srgbClr val="101820"/>
          </a:solidFill>
          <a:latin typeface="Arial" charset="0"/>
          <a:ea typeface="Arial" charset="0"/>
          <a:cs typeface="Arial" charset="0"/>
        </a:defRPr>
      </a:lvl4pPr>
      <a:lvl5pPr marL="729854" indent="-126206" algn="l" defTabSz="685800" rtl="0" eaLnBrk="1" latinLnBrk="0" hangingPunct="1">
        <a:lnSpc>
          <a:spcPct val="90000"/>
        </a:lnSpc>
        <a:spcBef>
          <a:spcPts val="375"/>
        </a:spcBef>
        <a:buClr>
          <a:srgbClr val="DA291C"/>
        </a:buClr>
        <a:buSzPct val="75000"/>
        <a:buFont typeface="Arial"/>
        <a:buChar char="•"/>
        <a:tabLst/>
        <a:defRPr sz="1400" b="0" i="0" kern="1200">
          <a:solidFill>
            <a:srgbClr val="101820"/>
          </a:solidFill>
          <a:latin typeface="Arial" charset="0"/>
          <a:ea typeface="Arial" charset="0"/>
          <a:cs typeface="Arial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547200" y="135264"/>
            <a:ext cx="2598663" cy="819614"/>
            <a:chOff x="6547200" y="1320674"/>
            <a:chExt cx="2598663" cy="819614"/>
          </a:xfrm>
        </p:grpSpPr>
        <p:sp>
          <p:nvSpPr>
            <p:cNvPr id="79" name="Rectangle 78"/>
            <p:cNvSpPr/>
            <p:nvPr/>
          </p:nvSpPr>
          <p:spPr>
            <a:xfrm>
              <a:off x="6559947" y="1324331"/>
              <a:ext cx="2585916" cy="8159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658672" y="1538550"/>
              <a:ext cx="15873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Security Hygiene </a:t>
              </a:r>
              <a:endParaRPr lang="en-US" sz="1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r>
                <a:rPr lang="en-US" sz="12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&amp; </a:t>
              </a:r>
              <a:r>
                <a:rPr lang="en-US" sz="12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Compliance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547200" y="1320674"/>
              <a:ext cx="72735" cy="8196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" y="135265"/>
            <a:ext cx="2598663" cy="819613"/>
            <a:chOff x="1" y="1320674"/>
            <a:chExt cx="2598663" cy="819613"/>
          </a:xfrm>
        </p:grpSpPr>
        <p:sp>
          <p:nvSpPr>
            <p:cNvPr id="89" name="Rectangle 88"/>
            <p:cNvSpPr/>
            <p:nvPr/>
          </p:nvSpPr>
          <p:spPr>
            <a:xfrm>
              <a:off x="1" y="1324331"/>
              <a:ext cx="2585916" cy="8159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914201" y="1320674"/>
              <a:ext cx="1684463" cy="819613"/>
              <a:chOff x="914201" y="1320674"/>
              <a:chExt cx="1684463" cy="819613"/>
            </a:xfrm>
          </p:grpSpPr>
          <p:sp>
            <p:nvSpPr>
              <p:cNvPr id="90" name="TextBox 89"/>
              <p:cNvSpPr txBox="1"/>
              <p:nvPr/>
            </p:nvSpPr>
            <p:spPr>
              <a:xfrm>
                <a:off x="914201" y="1512852"/>
                <a:ext cx="1587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bg1"/>
                    </a:solidFill>
                    <a:latin typeface="Arial" charset="0"/>
                    <a:ea typeface="Arial" charset="0"/>
                    <a:cs typeface="Arial" charset="0"/>
                  </a:rPr>
                  <a:t>IT Operations </a:t>
                </a:r>
                <a:br>
                  <a:rPr lang="en-US" sz="1200" dirty="0" smtClean="0">
                    <a:solidFill>
                      <a:schemeClr val="bg1"/>
                    </a:solidFill>
                    <a:latin typeface="Arial" charset="0"/>
                    <a:ea typeface="Arial" charset="0"/>
                    <a:cs typeface="Arial" charset="0"/>
                  </a:rPr>
                </a:br>
                <a:r>
                  <a:rPr lang="en-US" sz="1200" dirty="0" smtClean="0">
                    <a:solidFill>
                      <a:schemeClr val="bg1"/>
                    </a:solidFill>
                    <a:latin typeface="Arial" charset="0"/>
                    <a:ea typeface="Arial" charset="0"/>
                    <a:cs typeface="Arial" charset="0"/>
                  </a:rPr>
                  <a:t>Management</a:t>
                </a:r>
                <a:endParaRPr lang="en-US" sz="12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2524738" y="1320674"/>
                <a:ext cx="73926" cy="819613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6" name="Rectangle 75"/>
          <p:cNvSpPr/>
          <p:nvPr/>
        </p:nvSpPr>
        <p:spPr>
          <a:xfrm>
            <a:off x="8239900" y="97757"/>
            <a:ext cx="914201" cy="9055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0" y="97758"/>
            <a:ext cx="914201" cy="90559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47"/>
          <p:cNvSpPr>
            <a:spLocks noChangeArrowheads="1"/>
          </p:cNvSpPr>
          <p:nvPr/>
        </p:nvSpPr>
        <p:spPr bwMode="auto">
          <a:xfrm>
            <a:off x="197952" y="295493"/>
            <a:ext cx="519578" cy="510091"/>
          </a:xfrm>
          <a:custGeom>
            <a:avLst/>
            <a:gdLst>
              <a:gd name="T0" fmla="*/ 230 w 1142"/>
              <a:gd name="T1" fmla="*/ 565 h 1134"/>
              <a:gd name="T2" fmla="*/ 910 w 1142"/>
              <a:gd name="T3" fmla="*/ 565 h 1134"/>
              <a:gd name="T4" fmla="*/ 570 w 1142"/>
              <a:gd name="T5" fmla="*/ 860 h 1134"/>
              <a:gd name="T6" fmla="*/ 570 w 1142"/>
              <a:gd name="T7" fmla="*/ 270 h 1134"/>
              <a:gd name="T8" fmla="*/ 570 w 1142"/>
              <a:gd name="T9" fmla="*/ 860 h 1134"/>
              <a:gd name="T10" fmla="*/ 648 w 1142"/>
              <a:gd name="T11" fmla="*/ 643 h 1134"/>
              <a:gd name="T12" fmla="*/ 493 w 1142"/>
              <a:gd name="T13" fmla="*/ 487 h 1134"/>
              <a:gd name="T14" fmla="*/ 530 w 1142"/>
              <a:gd name="T15" fmla="*/ 525 h 1134"/>
              <a:gd name="T16" fmla="*/ 610 w 1142"/>
              <a:gd name="T17" fmla="*/ 605 h 1134"/>
              <a:gd name="T18" fmla="*/ 530 w 1142"/>
              <a:gd name="T19" fmla="*/ 525 h 1134"/>
              <a:gd name="T20" fmla="*/ 1141 w 1142"/>
              <a:gd name="T21" fmla="*/ 420 h 1134"/>
              <a:gd name="T22" fmla="*/ 892 w 1142"/>
              <a:gd name="T23" fmla="*/ 195 h 1134"/>
              <a:gd name="T24" fmla="*/ 728 w 1142"/>
              <a:gd name="T25" fmla="*/ 0 h 1134"/>
              <a:gd name="T26" fmla="*/ 407 w 1142"/>
              <a:gd name="T27" fmla="*/ 104 h 1134"/>
              <a:gd name="T28" fmla="*/ 160 w 1142"/>
              <a:gd name="T29" fmla="*/ 145 h 1134"/>
              <a:gd name="T30" fmla="*/ 88 w 1142"/>
              <a:gd name="T31" fmla="*/ 471 h 1134"/>
              <a:gd name="T32" fmla="*/ 0 w 1142"/>
              <a:gd name="T33" fmla="*/ 710 h 1134"/>
              <a:gd name="T34" fmla="*/ 249 w 1142"/>
              <a:gd name="T35" fmla="*/ 935 h 1134"/>
              <a:gd name="T36" fmla="*/ 410 w 1142"/>
              <a:gd name="T37" fmla="*/ 1133 h 1134"/>
              <a:gd name="T38" fmla="*/ 728 w 1142"/>
              <a:gd name="T39" fmla="*/ 1031 h 1134"/>
              <a:gd name="T40" fmla="*/ 980 w 1142"/>
              <a:gd name="T41" fmla="*/ 988 h 1134"/>
              <a:gd name="T42" fmla="*/ 1052 w 1142"/>
              <a:gd name="T43" fmla="*/ 662 h 1134"/>
              <a:gd name="T44" fmla="*/ 1082 w 1142"/>
              <a:gd name="T45" fmla="*/ 726 h 1134"/>
              <a:gd name="T46" fmla="*/ 892 w 1142"/>
              <a:gd name="T47" fmla="*/ 887 h 1134"/>
              <a:gd name="T48" fmla="*/ 685 w 1142"/>
              <a:gd name="T49" fmla="*/ 1087 h 1134"/>
              <a:gd name="T50" fmla="*/ 452 w 1142"/>
              <a:gd name="T51" fmla="*/ 1002 h 1134"/>
              <a:gd name="T52" fmla="*/ 177 w 1142"/>
              <a:gd name="T53" fmla="*/ 927 h 1134"/>
              <a:gd name="T54" fmla="*/ 131 w 1142"/>
              <a:gd name="T55" fmla="*/ 680 h 1134"/>
              <a:gd name="T56" fmla="*/ 59 w 1142"/>
              <a:gd name="T57" fmla="*/ 402 h 1134"/>
              <a:gd name="T58" fmla="*/ 249 w 1142"/>
              <a:gd name="T59" fmla="*/ 241 h 1134"/>
              <a:gd name="T60" fmla="*/ 452 w 1142"/>
              <a:gd name="T61" fmla="*/ 37 h 1134"/>
              <a:gd name="T62" fmla="*/ 685 w 1142"/>
              <a:gd name="T63" fmla="*/ 120 h 1134"/>
              <a:gd name="T64" fmla="*/ 964 w 1142"/>
              <a:gd name="T65" fmla="*/ 195 h 1134"/>
              <a:gd name="T66" fmla="*/ 1010 w 1142"/>
              <a:gd name="T67" fmla="*/ 442 h 1134"/>
              <a:gd name="T68" fmla="*/ 1082 w 1142"/>
              <a:gd name="T69" fmla="*/ 726 h 1134"/>
              <a:gd name="T70" fmla="*/ 340 w 1142"/>
              <a:gd name="T71" fmla="*/ 565 h 1134"/>
              <a:gd name="T72" fmla="*/ 801 w 1142"/>
              <a:gd name="T73" fmla="*/ 565 h 1134"/>
              <a:gd name="T74" fmla="*/ 570 w 1142"/>
              <a:gd name="T75" fmla="*/ 753 h 1134"/>
              <a:gd name="T76" fmla="*/ 570 w 1142"/>
              <a:gd name="T77" fmla="*/ 378 h 1134"/>
              <a:gd name="T78" fmla="*/ 570 w 1142"/>
              <a:gd name="T79" fmla="*/ 753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42" h="1134">
                <a:moveTo>
                  <a:pt x="570" y="225"/>
                </a:moveTo>
                <a:cubicBezTo>
                  <a:pt x="383" y="225"/>
                  <a:pt x="230" y="377"/>
                  <a:pt x="230" y="565"/>
                </a:cubicBezTo>
                <a:cubicBezTo>
                  <a:pt x="230" y="752"/>
                  <a:pt x="382" y="905"/>
                  <a:pt x="570" y="905"/>
                </a:cubicBezTo>
                <a:cubicBezTo>
                  <a:pt x="757" y="905"/>
                  <a:pt x="910" y="752"/>
                  <a:pt x="910" y="565"/>
                </a:cubicBezTo>
                <a:cubicBezTo>
                  <a:pt x="910" y="377"/>
                  <a:pt x="758" y="225"/>
                  <a:pt x="570" y="225"/>
                </a:cubicBezTo>
                <a:close/>
                <a:moveTo>
                  <a:pt x="570" y="860"/>
                </a:moveTo>
                <a:cubicBezTo>
                  <a:pt x="407" y="860"/>
                  <a:pt x="276" y="726"/>
                  <a:pt x="276" y="565"/>
                </a:cubicBezTo>
                <a:cubicBezTo>
                  <a:pt x="276" y="404"/>
                  <a:pt x="409" y="270"/>
                  <a:pt x="570" y="270"/>
                </a:cubicBezTo>
                <a:cubicBezTo>
                  <a:pt x="730" y="270"/>
                  <a:pt x="865" y="404"/>
                  <a:pt x="865" y="565"/>
                </a:cubicBezTo>
                <a:cubicBezTo>
                  <a:pt x="865" y="726"/>
                  <a:pt x="734" y="860"/>
                  <a:pt x="570" y="860"/>
                </a:cubicBezTo>
                <a:close/>
                <a:moveTo>
                  <a:pt x="493" y="643"/>
                </a:moveTo>
                <a:lnTo>
                  <a:pt x="648" y="643"/>
                </a:lnTo>
                <a:lnTo>
                  <a:pt x="648" y="487"/>
                </a:lnTo>
                <a:lnTo>
                  <a:pt x="493" y="487"/>
                </a:lnTo>
                <a:lnTo>
                  <a:pt x="493" y="643"/>
                </a:lnTo>
                <a:close/>
                <a:moveTo>
                  <a:pt x="530" y="525"/>
                </a:moveTo>
                <a:lnTo>
                  <a:pt x="610" y="525"/>
                </a:lnTo>
                <a:lnTo>
                  <a:pt x="610" y="605"/>
                </a:lnTo>
                <a:lnTo>
                  <a:pt x="530" y="605"/>
                </a:lnTo>
                <a:lnTo>
                  <a:pt x="530" y="525"/>
                </a:lnTo>
                <a:close/>
                <a:moveTo>
                  <a:pt x="1052" y="471"/>
                </a:moveTo>
                <a:lnTo>
                  <a:pt x="1141" y="420"/>
                </a:lnTo>
                <a:lnTo>
                  <a:pt x="980" y="145"/>
                </a:lnTo>
                <a:lnTo>
                  <a:pt x="892" y="195"/>
                </a:lnTo>
                <a:lnTo>
                  <a:pt x="728" y="102"/>
                </a:lnTo>
                <a:lnTo>
                  <a:pt x="728" y="0"/>
                </a:lnTo>
                <a:lnTo>
                  <a:pt x="407" y="0"/>
                </a:lnTo>
                <a:lnTo>
                  <a:pt x="407" y="104"/>
                </a:lnTo>
                <a:lnTo>
                  <a:pt x="246" y="198"/>
                </a:lnTo>
                <a:lnTo>
                  <a:pt x="160" y="145"/>
                </a:lnTo>
                <a:lnTo>
                  <a:pt x="0" y="420"/>
                </a:lnTo>
                <a:lnTo>
                  <a:pt x="88" y="471"/>
                </a:lnTo>
                <a:lnTo>
                  <a:pt x="88" y="656"/>
                </a:lnTo>
                <a:lnTo>
                  <a:pt x="0" y="710"/>
                </a:lnTo>
                <a:lnTo>
                  <a:pt x="160" y="986"/>
                </a:lnTo>
                <a:lnTo>
                  <a:pt x="249" y="935"/>
                </a:lnTo>
                <a:lnTo>
                  <a:pt x="410" y="1029"/>
                </a:lnTo>
                <a:lnTo>
                  <a:pt x="410" y="1133"/>
                </a:lnTo>
                <a:lnTo>
                  <a:pt x="728" y="1133"/>
                </a:lnTo>
                <a:lnTo>
                  <a:pt x="728" y="1031"/>
                </a:lnTo>
                <a:lnTo>
                  <a:pt x="892" y="937"/>
                </a:lnTo>
                <a:lnTo>
                  <a:pt x="980" y="988"/>
                </a:lnTo>
                <a:lnTo>
                  <a:pt x="1141" y="712"/>
                </a:lnTo>
                <a:lnTo>
                  <a:pt x="1052" y="662"/>
                </a:lnTo>
                <a:lnTo>
                  <a:pt x="1052" y="471"/>
                </a:lnTo>
                <a:close/>
                <a:moveTo>
                  <a:pt x="1082" y="726"/>
                </a:moveTo>
                <a:lnTo>
                  <a:pt x="964" y="929"/>
                </a:lnTo>
                <a:lnTo>
                  <a:pt x="892" y="887"/>
                </a:lnTo>
                <a:lnTo>
                  <a:pt x="685" y="1004"/>
                </a:lnTo>
                <a:lnTo>
                  <a:pt x="685" y="1087"/>
                </a:lnTo>
                <a:lnTo>
                  <a:pt x="452" y="1087"/>
                </a:lnTo>
                <a:lnTo>
                  <a:pt x="452" y="1002"/>
                </a:lnTo>
                <a:lnTo>
                  <a:pt x="249" y="884"/>
                </a:lnTo>
                <a:lnTo>
                  <a:pt x="177" y="927"/>
                </a:lnTo>
                <a:lnTo>
                  <a:pt x="59" y="723"/>
                </a:lnTo>
                <a:lnTo>
                  <a:pt x="131" y="680"/>
                </a:lnTo>
                <a:lnTo>
                  <a:pt x="131" y="445"/>
                </a:lnTo>
                <a:lnTo>
                  <a:pt x="59" y="402"/>
                </a:lnTo>
                <a:lnTo>
                  <a:pt x="177" y="198"/>
                </a:lnTo>
                <a:lnTo>
                  <a:pt x="249" y="241"/>
                </a:lnTo>
                <a:lnTo>
                  <a:pt x="452" y="123"/>
                </a:lnTo>
                <a:lnTo>
                  <a:pt x="452" y="37"/>
                </a:lnTo>
                <a:lnTo>
                  <a:pt x="685" y="37"/>
                </a:lnTo>
                <a:lnTo>
                  <a:pt x="685" y="120"/>
                </a:lnTo>
                <a:lnTo>
                  <a:pt x="892" y="238"/>
                </a:lnTo>
                <a:lnTo>
                  <a:pt x="964" y="195"/>
                </a:lnTo>
                <a:lnTo>
                  <a:pt x="1082" y="399"/>
                </a:lnTo>
                <a:lnTo>
                  <a:pt x="1010" y="442"/>
                </a:lnTo>
                <a:lnTo>
                  <a:pt x="1010" y="680"/>
                </a:lnTo>
                <a:lnTo>
                  <a:pt x="1082" y="726"/>
                </a:lnTo>
                <a:close/>
                <a:moveTo>
                  <a:pt x="570" y="335"/>
                </a:moveTo>
                <a:cubicBezTo>
                  <a:pt x="444" y="335"/>
                  <a:pt x="340" y="439"/>
                  <a:pt x="340" y="565"/>
                </a:cubicBezTo>
                <a:cubicBezTo>
                  <a:pt x="340" y="691"/>
                  <a:pt x="444" y="795"/>
                  <a:pt x="570" y="795"/>
                </a:cubicBezTo>
                <a:cubicBezTo>
                  <a:pt x="696" y="795"/>
                  <a:pt x="801" y="691"/>
                  <a:pt x="801" y="565"/>
                </a:cubicBezTo>
                <a:cubicBezTo>
                  <a:pt x="801" y="439"/>
                  <a:pt x="696" y="335"/>
                  <a:pt x="570" y="335"/>
                </a:cubicBezTo>
                <a:close/>
                <a:moveTo>
                  <a:pt x="570" y="753"/>
                </a:moveTo>
                <a:cubicBezTo>
                  <a:pt x="466" y="753"/>
                  <a:pt x="383" y="669"/>
                  <a:pt x="383" y="565"/>
                </a:cubicBezTo>
                <a:cubicBezTo>
                  <a:pt x="383" y="460"/>
                  <a:pt x="465" y="378"/>
                  <a:pt x="570" y="378"/>
                </a:cubicBezTo>
                <a:cubicBezTo>
                  <a:pt x="674" y="378"/>
                  <a:pt x="758" y="461"/>
                  <a:pt x="758" y="565"/>
                </a:cubicBezTo>
                <a:cubicBezTo>
                  <a:pt x="758" y="667"/>
                  <a:pt x="675" y="753"/>
                  <a:pt x="570" y="7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43"/>
          <p:cNvSpPr>
            <a:spLocks noChangeArrowheads="1"/>
          </p:cNvSpPr>
          <p:nvPr/>
        </p:nvSpPr>
        <p:spPr bwMode="auto">
          <a:xfrm>
            <a:off x="8451712" y="308354"/>
            <a:ext cx="486160" cy="509219"/>
          </a:xfrm>
          <a:custGeom>
            <a:avLst/>
            <a:gdLst>
              <a:gd name="T0" fmla="*/ 330 w 1115"/>
              <a:gd name="T1" fmla="*/ 547 h 1169"/>
              <a:gd name="T2" fmla="*/ 284 w 1115"/>
              <a:gd name="T3" fmla="*/ 501 h 1169"/>
              <a:gd name="T4" fmla="*/ 255 w 1115"/>
              <a:gd name="T5" fmla="*/ 531 h 1169"/>
              <a:gd name="T6" fmla="*/ 332 w 1115"/>
              <a:gd name="T7" fmla="*/ 608 h 1169"/>
              <a:gd name="T8" fmla="*/ 453 w 1115"/>
              <a:gd name="T9" fmla="*/ 488 h 1169"/>
              <a:gd name="T10" fmla="*/ 423 w 1115"/>
              <a:gd name="T11" fmla="*/ 458 h 1169"/>
              <a:gd name="T12" fmla="*/ 330 w 1115"/>
              <a:gd name="T13" fmla="*/ 547 h 1169"/>
              <a:gd name="T14" fmla="*/ 330 w 1115"/>
              <a:gd name="T15" fmla="*/ 732 h 1169"/>
              <a:gd name="T16" fmla="*/ 284 w 1115"/>
              <a:gd name="T17" fmla="*/ 686 h 1169"/>
              <a:gd name="T18" fmla="*/ 255 w 1115"/>
              <a:gd name="T19" fmla="*/ 716 h 1169"/>
              <a:gd name="T20" fmla="*/ 332 w 1115"/>
              <a:gd name="T21" fmla="*/ 793 h 1169"/>
              <a:gd name="T22" fmla="*/ 453 w 1115"/>
              <a:gd name="T23" fmla="*/ 673 h 1169"/>
              <a:gd name="T24" fmla="*/ 423 w 1115"/>
              <a:gd name="T25" fmla="*/ 643 h 1169"/>
              <a:gd name="T26" fmla="*/ 330 w 1115"/>
              <a:gd name="T27" fmla="*/ 732 h 1169"/>
              <a:gd name="T28" fmla="*/ 330 w 1115"/>
              <a:gd name="T29" fmla="*/ 359 h 1169"/>
              <a:gd name="T30" fmla="*/ 284 w 1115"/>
              <a:gd name="T31" fmla="*/ 314 h 1169"/>
              <a:gd name="T32" fmla="*/ 255 w 1115"/>
              <a:gd name="T33" fmla="*/ 343 h 1169"/>
              <a:gd name="T34" fmla="*/ 332 w 1115"/>
              <a:gd name="T35" fmla="*/ 421 h 1169"/>
              <a:gd name="T36" fmla="*/ 453 w 1115"/>
              <a:gd name="T37" fmla="*/ 300 h 1169"/>
              <a:gd name="T38" fmla="*/ 423 w 1115"/>
              <a:gd name="T39" fmla="*/ 271 h 1169"/>
              <a:gd name="T40" fmla="*/ 330 w 1115"/>
              <a:gd name="T41" fmla="*/ 359 h 1169"/>
              <a:gd name="T42" fmla="*/ 504 w 1115"/>
              <a:gd name="T43" fmla="*/ 367 h 1169"/>
              <a:gd name="T44" fmla="*/ 817 w 1115"/>
              <a:gd name="T45" fmla="*/ 367 h 1169"/>
              <a:gd name="T46" fmla="*/ 817 w 1115"/>
              <a:gd name="T47" fmla="*/ 324 h 1169"/>
              <a:gd name="T48" fmla="*/ 504 w 1115"/>
              <a:gd name="T49" fmla="*/ 324 h 1169"/>
              <a:gd name="T50" fmla="*/ 504 w 1115"/>
              <a:gd name="T51" fmla="*/ 367 h 1169"/>
              <a:gd name="T52" fmla="*/ 504 w 1115"/>
              <a:gd name="T53" fmla="*/ 740 h 1169"/>
              <a:gd name="T54" fmla="*/ 817 w 1115"/>
              <a:gd name="T55" fmla="*/ 740 h 1169"/>
              <a:gd name="T56" fmla="*/ 817 w 1115"/>
              <a:gd name="T57" fmla="*/ 697 h 1169"/>
              <a:gd name="T58" fmla="*/ 504 w 1115"/>
              <a:gd name="T59" fmla="*/ 697 h 1169"/>
              <a:gd name="T60" fmla="*/ 504 w 1115"/>
              <a:gd name="T61" fmla="*/ 740 h 1169"/>
              <a:gd name="T62" fmla="*/ 1114 w 1115"/>
              <a:gd name="T63" fmla="*/ 233 h 1169"/>
              <a:gd name="T64" fmla="*/ 1114 w 1115"/>
              <a:gd name="T65" fmla="*/ 212 h 1169"/>
              <a:gd name="T66" fmla="*/ 557 w 1115"/>
              <a:gd name="T67" fmla="*/ 0 h 1169"/>
              <a:gd name="T68" fmla="*/ 0 w 1115"/>
              <a:gd name="T69" fmla="*/ 212 h 1169"/>
              <a:gd name="T70" fmla="*/ 0 w 1115"/>
              <a:gd name="T71" fmla="*/ 233 h 1169"/>
              <a:gd name="T72" fmla="*/ 0 w 1115"/>
              <a:gd name="T73" fmla="*/ 247 h 1169"/>
              <a:gd name="T74" fmla="*/ 547 w 1115"/>
              <a:gd name="T75" fmla="*/ 1163 h 1169"/>
              <a:gd name="T76" fmla="*/ 557 w 1115"/>
              <a:gd name="T77" fmla="*/ 1168 h 1169"/>
              <a:gd name="T78" fmla="*/ 568 w 1115"/>
              <a:gd name="T79" fmla="*/ 1163 h 1169"/>
              <a:gd name="T80" fmla="*/ 1114 w 1115"/>
              <a:gd name="T81" fmla="*/ 247 h 1169"/>
              <a:gd name="T82" fmla="*/ 1114 w 1115"/>
              <a:gd name="T83" fmla="*/ 233 h 1169"/>
              <a:gd name="T84" fmla="*/ 1069 w 1115"/>
              <a:gd name="T85" fmla="*/ 247 h 1169"/>
              <a:gd name="T86" fmla="*/ 560 w 1115"/>
              <a:gd name="T87" fmla="*/ 1115 h 1169"/>
              <a:gd name="T88" fmla="*/ 51 w 1115"/>
              <a:gd name="T89" fmla="*/ 247 h 1169"/>
              <a:gd name="T90" fmla="*/ 51 w 1115"/>
              <a:gd name="T91" fmla="*/ 244 h 1169"/>
              <a:gd name="T92" fmla="*/ 560 w 1115"/>
              <a:gd name="T93" fmla="*/ 51 h 1169"/>
              <a:gd name="T94" fmla="*/ 1069 w 1115"/>
              <a:gd name="T95" fmla="*/ 247 h 1169"/>
              <a:gd name="T96" fmla="*/ 504 w 1115"/>
              <a:gd name="T97" fmla="*/ 555 h 1169"/>
              <a:gd name="T98" fmla="*/ 817 w 1115"/>
              <a:gd name="T99" fmla="*/ 555 h 1169"/>
              <a:gd name="T100" fmla="*/ 817 w 1115"/>
              <a:gd name="T101" fmla="*/ 512 h 1169"/>
              <a:gd name="T102" fmla="*/ 504 w 1115"/>
              <a:gd name="T103" fmla="*/ 512 h 1169"/>
              <a:gd name="T104" fmla="*/ 504 w 1115"/>
              <a:gd name="T105" fmla="*/ 55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15" h="1169">
                <a:moveTo>
                  <a:pt x="330" y="547"/>
                </a:moveTo>
                <a:lnTo>
                  <a:pt x="284" y="501"/>
                </a:lnTo>
                <a:lnTo>
                  <a:pt x="255" y="531"/>
                </a:lnTo>
                <a:lnTo>
                  <a:pt x="332" y="608"/>
                </a:lnTo>
                <a:lnTo>
                  <a:pt x="453" y="488"/>
                </a:lnTo>
                <a:lnTo>
                  <a:pt x="423" y="458"/>
                </a:lnTo>
                <a:lnTo>
                  <a:pt x="330" y="547"/>
                </a:lnTo>
                <a:close/>
                <a:moveTo>
                  <a:pt x="330" y="732"/>
                </a:moveTo>
                <a:lnTo>
                  <a:pt x="284" y="686"/>
                </a:lnTo>
                <a:lnTo>
                  <a:pt x="255" y="716"/>
                </a:lnTo>
                <a:lnTo>
                  <a:pt x="332" y="793"/>
                </a:lnTo>
                <a:lnTo>
                  <a:pt x="453" y="673"/>
                </a:lnTo>
                <a:lnTo>
                  <a:pt x="423" y="643"/>
                </a:lnTo>
                <a:lnTo>
                  <a:pt x="330" y="732"/>
                </a:lnTo>
                <a:close/>
                <a:moveTo>
                  <a:pt x="330" y="359"/>
                </a:moveTo>
                <a:lnTo>
                  <a:pt x="284" y="314"/>
                </a:lnTo>
                <a:lnTo>
                  <a:pt x="255" y="343"/>
                </a:lnTo>
                <a:lnTo>
                  <a:pt x="332" y="421"/>
                </a:lnTo>
                <a:lnTo>
                  <a:pt x="453" y="300"/>
                </a:lnTo>
                <a:lnTo>
                  <a:pt x="423" y="271"/>
                </a:lnTo>
                <a:lnTo>
                  <a:pt x="330" y="359"/>
                </a:lnTo>
                <a:close/>
                <a:moveTo>
                  <a:pt x="504" y="367"/>
                </a:moveTo>
                <a:lnTo>
                  <a:pt x="817" y="367"/>
                </a:lnTo>
                <a:lnTo>
                  <a:pt x="817" y="324"/>
                </a:lnTo>
                <a:lnTo>
                  <a:pt x="504" y="324"/>
                </a:lnTo>
                <a:lnTo>
                  <a:pt x="504" y="367"/>
                </a:lnTo>
                <a:close/>
                <a:moveTo>
                  <a:pt x="504" y="740"/>
                </a:moveTo>
                <a:lnTo>
                  <a:pt x="817" y="740"/>
                </a:lnTo>
                <a:lnTo>
                  <a:pt x="817" y="697"/>
                </a:lnTo>
                <a:lnTo>
                  <a:pt x="504" y="697"/>
                </a:lnTo>
                <a:lnTo>
                  <a:pt x="504" y="740"/>
                </a:lnTo>
                <a:close/>
                <a:moveTo>
                  <a:pt x="1114" y="233"/>
                </a:moveTo>
                <a:lnTo>
                  <a:pt x="1114" y="212"/>
                </a:lnTo>
                <a:lnTo>
                  <a:pt x="557" y="0"/>
                </a:lnTo>
                <a:lnTo>
                  <a:pt x="0" y="212"/>
                </a:lnTo>
                <a:lnTo>
                  <a:pt x="0" y="233"/>
                </a:lnTo>
                <a:cubicBezTo>
                  <a:pt x="0" y="239"/>
                  <a:pt x="0" y="241"/>
                  <a:pt x="0" y="247"/>
                </a:cubicBezTo>
                <a:cubicBezTo>
                  <a:pt x="0" y="828"/>
                  <a:pt x="263" y="1032"/>
                  <a:pt x="547" y="1163"/>
                </a:cubicBezTo>
                <a:lnTo>
                  <a:pt x="557" y="1168"/>
                </a:lnTo>
                <a:lnTo>
                  <a:pt x="568" y="1163"/>
                </a:lnTo>
                <a:cubicBezTo>
                  <a:pt x="852" y="1029"/>
                  <a:pt x="1114" y="828"/>
                  <a:pt x="1114" y="247"/>
                </a:cubicBezTo>
                <a:cubicBezTo>
                  <a:pt x="1114" y="244"/>
                  <a:pt x="1114" y="239"/>
                  <a:pt x="1114" y="233"/>
                </a:cubicBezTo>
                <a:close/>
                <a:moveTo>
                  <a:pt x="1069" y="247"/>
                </a:moveTo>
                <a:cubicBezTo>
                  <a:pt x="1069" y="793"/>
                  <a:pt x="825" y="989"/>
                  <a:pt x="560" y="1115"/>
                </a:cubicBezTo>
                <a:cubicBezTo>
                  <a:pt x="295" y="989"/>
                  <a:pt x="51" y="793"/>
                  <a:pt x="51" y="247"/>
                </a:cubicBezTo>
                <a:lnTo>
                  <a:pt x="51" y="244"/>
                </a:lnTo>
                <a:lnTo>
                  <a:pt x="560" y="51"/>
                </a:lnTo>
                <a:lnTo>
                  <a:pt x="1069" y="247"/>
                </a:lnTo>
                <a:close/>
                <a:moveTo>
                  <a:pt x="504" y="555"/>
                </a:moveTo>
                <a:lnTo>
                  <a:pt x="817" y="555"/>
                </a:lnTo>
                <a:lnTo>
                  <a:pt x="817" y="512"/>
                </a:lnTo>
                <a:lnTo>
                  <a:pt x="504" y="512"/>
                </a:lnTo>
                <a:lnTo>
                  <a:pt x="504" y="5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937613" y="2523450"/>
            <a:ext cx="2994870" cy="340885"/>
            <a:chOff x="2702416" y="3667135"/>
            <a:chExt cx="4225568" cy="452685"/>
          </a:xfrm>
        </p:grpSpPr>
        <p:sp>
          <p:nvSpPr>
            <p:cNvPr id="182" name="Rectangle 181"/>
            <p:cNvSpPr/>
            <p:nvPr/>
          </p:nvSpPr>
          <p:spPr>
            <a:xfrm>
              <a:off x="5140121" y="3711101"/>
              <a:ext cx="768098" cy="408716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txBody>
            <a:bodyPr wrap="square">
              <a:noAutofit/>
            </a:bodyPr>
            <a:lstStyle/>
            <a:p>
              <a:pPr algn="ctr"/>
              <a:r>
                <a:rPr lang="en-US" sz="700" dirty="0" smtClean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Ticketing</a:t>
              </a:r>
              <a:endParaRPr lang="en-US" sz="700" dirty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3626388" y="3711101"/>
              <a:ext cx="536867" cy="408716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txBody>
            <a:bodyPr wrap="none">
              <a:noAutofit/>
            </a:bodyPr>
            <a:lstStyle/>
            <a:p>
              <a:pPr algn="ctr"/>
              <a:r>
                <a:rPr lang="en-US" sz="7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SIEM</a:t>
              </a: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2702416" y="3711099"/>
              <a:ext cx="845534" cy="408718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Threat </a:t>
              </a:r>
              <a:r>
                <a:rPr lang="en-US" sz="700" dirty="0" smtClean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/>
              </a:r>
              <a:br>
                <a:rPr lang="en-US" sz="700" dirty="0" smtClean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lang="en-US" sz="700" dirty="0" smtClean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Intelligence</a:t>
              </a:r>
              <a:endParaRPr lang="en-US" sz="700" dirty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4241693" y="3711102"/>
              <a:ext cx="819990" cy="408718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File </a:t>
              </a:r>
              <a:endParaRPr lang="en-US" sz="7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700" dirty="0" smtClean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Reputation</a:t>
              </a:r>
              <a:endParaRPr lang="en-US" sz="700" dirty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5986657" y="3711102"/>
              <a:ext cx="941327" cy="408718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Asset </a:t>
              </a:r>
              <a:endParaRPr lang="en-US" sz="7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700" dirty="0" smtClean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Management</a:t>
              </a:r>
              <a:endParaRPr lang="en-US" sz="700" dirty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90" name="Straight Connector 189"/>
            <p:cNvCxnSpPr>
              <a:endCxn id="183" idx="0"/>
            </p:cNvCxnSpPr>
            <p:nvPr/>
          </p:nvCxnSpPr>
          <p:spPr>
            <a:xfrm flipH="1">
              <a:off x="3894821" y="3667135"/>
              <a:ext cx="3496" cy="43966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3445482" y="622822"/>
            <a:ext cx="2066076" cy="1863027"/>
            <a:chOff x="3525061" y="939433"/>
            <a:chExt cx="2066076" cy="1863027"/>
          </a:xfrm>
        </p:grpSpPr>
        <p:sp>
          <p:nvSpPr>
            <p:cNvPr id="161" name="Oval 160"/>
            <p:cNvSpPr/>
            <p:nvPr/>
          </p:nvSpPr>
          <p:spPr>
            <a:xfrm>
              <a:off x="3738592" y="1044812"/>
              <a:ext cx="1624896" cy="162489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4103559" y="2457047"/>
              <a:ext cx="158619" cy="1514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4335958" y="939433"/>
              <a:ext cx="444107" cy="3848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4989051" y="1215930"/>
              <a:ext cx="444107" cy="3180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5147030" y="1699770"/>
              <a:ext cx="444107" cy="3498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4993456" y="2166840"/>
              <a:ext cx="444107" cy="289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4335958" y="2452639"/>
              <a:ext cx="444107" cy="3498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3644772" y="2170479"/>
              <a:ext cx="444107" cy="289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3525061" y="1700450"/>
              <a:ext cx="444107" cy="3498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3657646" y="1218447"/>
              <a:ext cx="444107" cy="3180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171" name="Group 170"/>
            <p:cNvGrpSpPr/>
            <p:nvPr/>
          </p:nvGrpSpPr>
          <p:grpSpPr>
            <a:xfrm>
              <a:off x="3568817" y="979012"/>
              <a:ext cx="1983729" cy="1804865"/>
              <a:chOff x="1090075" y="1570733"/>
              <a:chExt cx="1968094" cy="1790640"/>
            </a:xfrm>
          </p:grpSpPr>
          <p:sp>
            <p:nvSpPr>
              <p:cNvPr id="172" name="Freeform 233"/>
              <p:cNvSpPr>
                <a:spLocks noChangeArrowheads="1"/>
              </p:cNvSpPr>
              <p:nvPr/>
            </p:nvSpPr>
            <p:spPr bwMode="auto">
              <a:xfrm>
                <a:off x="1890032" y="3058137"/>
                <a:ext cx="363884" cy="303236"/>
              </a:xfrm>
              <a:custGeom>
                <a:avLst/>
                <a:gdLst>
                  <a:gd name="T0" fmla="*/ 1117 w 1271"/>
                  <a:gd name="T1" fmla="*/ 0 h 1059"/>
                  <a:gd name="T2" fmla="*/ 150 w 1271"/>
                  <a:gd name="T3" fmla="*/ 0 h 1059"/>
                  <a:gd name="T4" fmla="*/ 0 w 1271"/>
                  <a:gd name="T5" fmla="*/ 150 h 1059"/>
                  <a:gd name="T6" fmla="*/ 0 w 1271"/>
                  <a:gd name="T7" fmla="*/ 720 h 1059"/>
                  <a:gd name="T8" fmla="*/ 150 w 1271"/>
                  <a:gd name="T9" fmla="*/ 871 h 1059"/>
                  <a:gd name="T10" fmla="*/ 480 w 1271"/>
                  <a:gd name="T11" fmla="*/ 871 h 1059"/>
                  <a:gd name="T12" fmla="*/ 426 w 1271"/>
                  <a:gd name="T13" fmla="*/ 1058 h 1059"/>
                  <a:gd name="T14" fmla="*/ 847 w 1271"/>
                  <a:gd name="T15" fmla="*/ 1058 h 1059"/>
                  <a:gd name="T16" fmla="*/ 793 w 1271"/>
                  <a:gd name="T17" fmla="*/ 871 h 1059"/>
                  <a:gd name="T18" fmla="*/ 1115 w 1271"/>
                  <a:gd name="T19" fmla="*/ 871 h 1059"/>
                  <a:gd name="T20" fmla="*/ 1265 w 1271"/>
                  <a:gd name="T21" fmla="*/ 720 h 1059"/>
                  <a:gd name="T22" fmla="*/ 1265 w 1271"/>
                  <a:gd name="T23" fmla="*/ 150 h 1059"/>
                  <a:gd name="T24" fmla="*/ 1117 w 1271"/>
                  <a:gd name="T25" fmla="*/ 0 h 1059"/>
                  <a:gd name="T26" fmla="*/ 485 w 1271"/>
                  <a:gd name="T27" fmla="*/ 1015 h 1059"/>
                  <a:gd name="T28" fmla="*/ 523 w 1271"/>
                  <a:gd name="T29" fmla="*/ 881 h 1059"/>
                  <a:gd name="T30" fmla="*/ 753 w 1271"/>
                  <a:gd name="T31" fmla="*/ 881 h 1059"/>
                  <a:gd name="T32" fmla="*/ 791 w 1271"/>
                  <a:gd name="T33" fmla="*/ 1015 h 1059"/>
                  <a:gd name="T34" fmla="*/ 485 w 1271"/>
                  <a:gd name="T35" fmla="*/ 1015 h 1059"/>
                  <a:gd name="T36" fmla="*/ 1227 w 1271"/>
                  <a:gd name="T37" fmla="*/ 720 h 1059"/>
                  <a:gd name="T38" fmla="*/ 1120 w 1271"/>
                  <a:gd name="T39" fmla="*/ 828 h 1059"/>
                  <a:gd name="T40" fmla="*/ 153 w 1271"/>
                  <a:gd name="T41" fmla="*/ 828 h 1059"/>
                  <a:gd name="T42" fmla="*/ 46 w 1271"/>
                  <a:gd name="T43" fmla="*/ 720 h 1059"/>
                  <a:gd name="T44" fmla="*/ 46 w 1271"/>
                  <a:gd name="T45" fmla="*/ 150 h 1059"/>
                  <a:gd name="T46" fmla="*/ 153 w 1271"/>
                  <a:gd name="T47" fmla="*/ 43 h 1059"/>
                  <a:gd name="T48" fmla="*/ 1120 w 1271"/>
                  <a:gd name="T49" fmla="*/ 43 h 1059"/>
                  <a:gd name="T50" fmla="*/ 1227 w 1271"/>
                  <a:gd name="T51" fmla="*/ 150 h 1059"/>
                  <a:gd name="T52" fmla="*/ 1227 w 1271"/>
                  <a:gd name="T53" fmla="*/ 720 h 1059"/>
                  <a:gd name="T54" fmla="*/ 116 w 1271"/>
                  <a:gd name="T55" fmla="*/ 696 h 1059"/>
                  <a:gd name="T56" fmla="*/ 1152 w 1271"/>
                  <a:gd name="T57" fmla="*/ 696 h 1059"/>
                  <a:gd name="T58" fmla="*/ 1152 w 1271"/>
                  <a:gd name="T59" fmla="*/ 118 h 1059"/>
                  <a:gd name="T60" fmla="*/ 116 w 1271"/>
                  <a:gd name="T61" fmla="*/ 118 h 1059"/>
                  <a:gd name="T62" fmla="*/ 116 w 1271"/>
                  <a:gd name="T63" fmla="*/ 696 h 1059"/>
                  <a:gd name="T64" fmla="*/ 161 w 1271"/>
                  <a:gd name="T65" fmla="*/ 161 h 1059"/>
                  <a:gd name="T66" fmla="*/ 1112 w 1271"/>
                  <a:gd name="T67" fmla="*/ 161 h 1059"/>
                  <a:gd name="T68" fmla="*/ 1112 w 1271"/>
                  <a:gd name="T69" fmla="*/ 651 h 1059"/>
                  <a:gd name="T70" fmla="*/ 161 w 1271"/>
                  <a:gd name="T71" fmla="*/ 651 h 1059"/>
                  <a:gd name="T72" fmla="*/ 161 w 1271"/>
                  <a:gd name="T73" fmla="*/ 161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1" h="1059">
                    <a:moveTo>
                      <a:pt x="1117" y="0"/>
                    </a:moveTo>
                    <a:lnTo>
                      <a:pt x="150" y="0"/>
                    </a:lnTo>
                    <a:cubicBezTo>
                      <a:pt x="67" y="0"/>
                      <a:pt x="0" y="67"/>
                      <a:pt x="0" y="150"/>
                    </a:cubicBezTo>
                    <a:lnTo>
                      <a:pt x="0" y="720"/>
                    </a:lnTo>
                    <a:cubicBezTo>
                      <a:pt x="0" y="804"/>
                      <a:pt x="67" y="871"/>
                      <a:pt x="150" y="871"/>
                    </a:cubicBezTo>
                    <a:lnTo>
                      <a:pt x="480" y="871"/>
                    </a:lnTo>
                    <a:lnTo>
                      <a:pt x="426" y="1058"/>
                    </a:lnTo>
                    <a:lnTo>
                      <a:pt x="847" y="1058"/>
                    </a:lnTo>
                    <a:lnTo>
                      <a:pt x="793" y="871"/>
                    </a:lnTo>
                    <a:lnTo>
                      <a:pt x="1115" y="871"/>
                    </a:lnTo>
                    <a:cubicBezTo>
                      <a:pt x="1198" y="871"/>
                      <a:pt x="1265" y="804"/>
                      <a:pt x="1265" y="720"/>
                    </a:cubicBezTo>
                    <a:lnTo>
                      <a:pt x="1265" y="150"/>
                    </a:lnTo>
                    <a:cubicBezTo>
                      <a:pt x="1270" y="67"/>
                      <a:pt x="1200" y="0"/>
                      <a:pt x="1117" y="0"/>
                    </a:cubicBezTo>
                    <a:close/>
                    <a:moveTo>
                      <a:pt x="485" y="1015"/>
                    </a:moveTo>
                    <a:lnTo>
                      <a:pt x="523" y="881"/>
                    </a:lnTo>
                    <a:lnTo>
                      <a:pt x="753" y="881"/>
                    </a:lnTo>
                    <a:lnTo>
                      <a:pt x="791" y="1015"/>
                    </a:lnTo>
                    <a:lnTo>
                      <a:pt x="485" y="1015"/>
                    </a:lnTo>
                    <a:close/>
                    <a:moveTo>
                      <a:pt x="1227" y="720"/>
                    </a:moveTo>
                    <a:cubicBezTo>
                      <a:pt x="1227" y="779"/>
                      <a:pt x="1179" y="828"/>
                      <a:pt x="1120" y="828"/>
                    </a:cubicBezTo>
                    <a:lnTo>
                      <a:pt x="153" y="828"/>
                    </a:lnTo>
                    <a:cubicBezTo>
                      <a:pt x="94" y="828"/>
                      <a:pt x="46" y="779"/>
                      <a:pt x="46" y="720"/>
                    </a:cubicBezTo>
                    <a:lnTo>
                      <a:pt x="46" y="150"/>
                    </a:lnTo>
                    <a:cubicBezTo>
                      <a:pt x="46" y="91"/>
                      <a:pt x="94" y="43"/>
                      <a:pt x="153" y="43"/>
                    </a:cubicBezTo>
                    <a:lnTo>
                      <a:pt x="1120" y="43"/>
                    </a:lnTo>
                    <a:cubicBezTo>
                      <a:pt x="1179" y="43"/>
                      <a:pt x="1227" y="91"/>
                      <a:pt x="1227" y="150"/>
                    </a:cubicBezTo>
                    <a:lnTo>
                      <a:pt x="1227" y="720"/>
                    </a:lnTo>
                    <a:close/>
                    <a:moveTo>
                      <a:pt x="116" y="696"/>
                    </a:moveTo>
                    <a:lnTo>
                      <a:pt x="1152" y="696"/>
                    </a:lnTo>
                    <a:lnTo>
                      <a:pt x="1152" y="118"/>
                    </a:lnTo>
                    <a:lnTo>
                      <a:pt x="116" y="118"/>
                    </a:lnTo>
                    <a:lnTo>
                      <a:pt x="116" y="696"/>
                    </a:lnTo>
                    <a:close/>
                    <a:moveTo>
                      <a:pt x="161" y="161"/>
                    </a:moveTo>
                    <a:lnTo>
                      <a:pt x="1112" y="161"/>
                    </a:lnTo>
                    <a:lnTo>
                      <a:pt x="1112" y="651"/>
                    </a:lnTo>
                    <a:lnTo>
                      <a:pt x="161" y="651"/>
                    </a:lnTo>
                    <a:lnTo>
                      <a:pt x="161" y="16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" name="Freeform 449"/>
              <p:cNvSpPr>
                <a:spLocks noChangeArrowheads="1"/>
              </p:cNvSpPr>
              <p:nvPr/>
            </p:nvSpPr>
            <p:spPr bwMode="auto">
              <a:xfrm>
                <a:off x="1641806" y="3036265"/>
                <a:ext cx="161844" cy="139992"/>
              </a:xfrm>
              <a:custGeom>
                <a:avLst/>
                <a:gdLst>
                  <a:gd name="T0" fmla="*/ 739 w 1045"/>
                  <a:gd name="T1" fmla="*/ 19 h 904"/>
                  <a:gd name="T2" fmla="*/ 709 w 1045"/>
                  <a:gd name="T3" fmla="*/ 43 h 904"/>
                  <a:gd name="T4" fmla="*/ 709 w 1045"/>
                  <a:gd name="T5" fmla="*/ 118 h 904"/>
                  <a:gd name="T6" fmla="*/ 0 w 1045"/>
                  <a:gd name="T7" fmla="*/ 825 h 904"/>
                  <a:gd name="T8" fmla="*/ 693 w 1045"/>
                  <a:gd name="T9" fmla="*/ 903 h 904"/>
                  <a:gd name="T10" fmla="*/ 712 w 1045"/>
                  <a:gd name="T11" fmla="*/ 868 h 904"/>
                  <a:gd name="T12" fmla="*/ 782 w 1045"/>
                  <a:gd name="T13" fmla="*/ 568 h 904"/>
                  <a:gd name="T14" fmla="*/ 835 w 1045"/>
                  <a:gd name="T15" fmla="*/ 871 h 904"/>
                  <a:gd name="T16" fmla="*/ 1036 w 1045"/>
                  <a:gd name="T17" fmla="*/ 480 h 904"/>
                  <a:gd name="T18" fmla="*/ 592 w 1045"/>
                  <a:gd name="T19" fmla="*/ 287 h 904"/>
                  <a:gd name="T20" fmla="*/ 388 w 1045"/>
                  <a:gd name="T21" fmla="*/ 343 h 904"/>
                  <a:gd name="T22" fmla="*/ 696 w 1045"/>
                  <a:gd name="T23" fmla="*/ 158 h 904"/>
                  <a:gd name="T24" fmla="*/ 474 w 1045"/>
                  <a:gd name="T25" fmla="*/ 432 h 904"/>
                  <a:gd name="T26" fmla="*/ 214 w 1045"/>
                  <a:gd name="T27" fmla="*/ 563 h 904"/>
                  <a:gd name="T28" fmla="*/ 509 w 1045"/>
                  <a:gd name="T29" fmla="*/ 381 h 904"/>
                  <a:gd name="T30" fmla="*/ 348 w 1045"/>
                  <a:gd name="T31" fmla="*/ 158 h 904"/>
                  <a:gd name="T32" fmla="*/ 40 w 1045"/>
                  <a:gd name="T33" fmla="*/ 340 h 904"/>
                  <a:gd name="T34" fmla="*/ 40 w 1045"/>
                  <a:gd name="T35" fmla="*/ 381 h 904"/>
                  <a:gd name="T36" fmla="*/ 174 w 1045"/>
                  <a:gd name="T37" fmla="*/ 563 h 904"/>
                  <a:gd name="T38" fmla="*/ 40 w 1045"/>
                  <a:gd name="T39" fmla="*/ 381 h 904"/>
                  <a:gd name="T40" fmla="*/ 40 w 1045"/>
                  <a:gd name="T41" fmla="*/ 785 h 904"/>
                  <a:gd name="T42" fmla="*/ 348 w 1045"/>
                  <a:gd name="T43" fmla="*/ 603 h 904"/>
                  <a:gd name="T44" fmla="*/ 388 w 1045"/>
                  <a:gd name="T45" fmla="*/ 603 h 904"/>
                  <a:gd name="T46" fmla="*/ 458 w 1045"/>
                  <a:gd name="T47" fmla="*/ 766 h 904"/>
                  <a:gd name="T48" fmla="*/ 388 w 1045"/>
                  <a:gd name="T49" fmla="*/ 785 h 904"/>
                  <a:gd name="T50" fmla="*/ 908 w 1045"/>
                  <a:gd name="T51" fmla="*/ 766 h 904"/>
                  <a:gd name="T52" fmla="*/ 779 w 1045"/>
                  <a:gd name="T53" fmla="*/ 354 h 904"/>
                  <a:gd name="T54" fmla="*/ 747 w 1045"/>
                  <a:gd name="T55" fmla="*/ 330 h 904"/>
                  <a:gd name="T56" fmla="*/ 576 w 1045"/>
                  <a:gd name="T57" fmla="*/ 825 h 904"/>
                  <a:gd name="T58" fmla="*/ 530 w 1045"/>
                  <a:gd name="T59" fmla="*/ 785 h 904"/>
                  <a:gd name="T60" fmla="*/ 466 w 1045"/>
                  <a:gd name="T61" fmla="*/ 600 h 904"/>
                  <a:gd name="T62" fmla="*/ 514 w 1045"/>
                  <a:gd name="T63" fmla="*/ 448 h 904"/>
                  <a:gd name="T64" fmla="*/ 562 w 1045"/>
                  <a:gd name="T65" fmla="*/ 375 h 904"/>
                  <a:gd name="T66" fmla="*/ 597 w 1045"/>
                  <a:gd name="T67" fmla="*/ 335 h 904"/>
                  <a:gd name="T68" fmla="*/ 696 w 1045"/>
                  <a:gd name="T69" fmla="*/ 231 h 904"/>
                  <a:gd name="T70" fmla="*/ 718 w 1045"/>
                  <a:gd name="T71" fmla="*/ 201 h 904"/>
                  <a:gd name="T72" fmla="*/ 736 w 1045"/>
                  <a:gd name="T73" fmla="*/ 169 h 904"/>
                  <a:gd name="T74" fmla="*/ 758 w 1045"/>
                  <a:gd name="T75" fmla="*/ 73 h 904"/>
                  <a:gd name="T76" fmla="*/ 908 w 1045"/>
                  <a:gd name="T77" fmla="*/ 766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45" h="904">
                    <a:moveTo>
                      <a:pt x="1036" y="480"/>
                    </a:moveTo>
                    <a:cubicBezTo>
                      <a:pt x="1023" y="271"/>
                      <a:pt x="913" y="97"/>
                      <a:pt x="739" y="19"/>
                    </a:cubicBezTo>
                    <a:lnTo>
                      <a:pt x="699" y="0"/>
                    </a:lnTo>
                    <a:lnTo>
                      <a:pt x="709" y="43"/>
                    </a:lnTo>
                    <a:cubicBezTo>
                      <a:pt x="712" y="59"/>
                      <a:pt x="715" y="75"/>
                      <a:pt x="715" y="89"/>
                    </a:cubicBezTo>
                    <a:cubicBezTo>
                      <a:pt x="715" y="99"/>
                      <a:pt x="712" y="107"/>
                      <a:pt x="709" y="118"/>
                    </a:cubicBezTo>
                    <a:lnTo>
                      <a:pt x="0" y="118"/>
                    </a:lnTo>
                    <a:lnTo>
                      <a:pt x="0" y="825"/>
                    </a:lnTo>
                    <a:lnTo>
                      <a:pt x="503" y="825"/>
                    </a:lnTo>
                    <a:cubicBezTo>
                      <a:pt x="554" y="874"/>
                      <a:pt x="624" y="903"/>
                      <a:pt x="693" y="903"/>
                    </a:cubicBezTo>
                    <a:lnTo>
                      <a:pt x="739" y="903"/>
                    </a:lnTo>
                    <a:lnTo>
                      <a:pt x="712" y="868"/>
                    </a:lnTo>
                    <a:cubicBezTo>
                      <a:pt x="704" y="857"/>
                      <a:pt x="533" y="622"/>
                      <a:pt x="718" y="413"/>
                    </a:cubicBezTo>
                    <a:cubicBezTo>
                      <a:pt x="709" y="485"/>
                      <a:pt x="747" y="531"/>
                      <a:pt x="782" y="568"/>
                    </a:cubicBezTo>
                    <a:cubicBezTo>
                      <a:pt x="838" y="630"/>
                      <a:pt x="892" y="686"/>
                      <a:pt x="851" y="820"/>
                    </a:cubicBezTo>
                    <a:lnTo>
                      <a:pt x="835" y="871"/>
                    </a:lnTo>
                    <a:lnTo>
                      <a:pt x="884" y="844"/>
                    </a:lnTo>
                    <a:cubicBezTo>
                      <a:pt x="983" y="788"/>
                      <a:pt x="1044" y="608"/>
                      <a:pt x="1036" y="480"/>
                    </a:cubicBezTo>
                    <a:close/>
                    <a:moveTo>
                      <a:pt x="696" y="158"/>
                    </a:moveTo>
                    <a:cubicBezTo>
                      <a:pt x="675" y="204"/>
                      <a:pt x="634" y="244"/>
                      <a:pt x="592" y="287"/>
                    </a:cubicBezTo>
                    <a:cubicBezTo>
                      <a:pt x="573" y="306"/>
                      <a:pt x="557" y="324"/>
                      <a:pt x="541" y="343"/>
                    </a:cubicBezTo>
                    <a:lnTo>
                      <a:pt x="388" y="343"/>
                    </a:lnTo>
                    <a:lnTo>
                      <a:pt x="388" y="158"/>
                    </a:lnTo>
                    <a:lnTo>
                      <a:pt x="696" y="158"/>
                    </a:lnTo>
                    <a:close/>
                    <a:moveTo>
                      <a:pt x="509" y="381"/>
                    </a:moveTo>
                    <a:cubicBezTo>
                      <a:pt x="495" y="397"/>
                      <a:pt x="484" y="413"/>
                      <a:pt x="474" y="432"/>
                    </a:cubicBezTo>
                    <a:cubicBezTo>
                      <a:pt x="447" y="480"/>
                      <a:pt x="431" y="525"/>
                      <a:pt x="426" y="563"/>
                    </a:cubicBezTo>
                    <a:lnTo>
                      <a:pt x="214" y="563"/>
                    </a:lnTo>
                    <a:lnTo>
                      <a:pt x="214" y="381"/>
                    </a:lnTo>
                    <a:lnTo>
                      <a:pt x="509" y="381"/>
                    </a:lnTo>
                    <a:close/>
                    <a:moveTo>
                      <a:pt x="40" y="158"/>
                    </a:moveTo>
                    <a:lnTo>
                      <a:pt x="348" y="158"/>
                    </a:lnTo>
                    <a:lnTo>
                      <a:pt x="348" y="340"/>
                    </a:lnTo>
                    <a:lnTo>
                      <a:pt x="40" y="340"/>
                    </a:lnTo>
                    <a:lnTo>
                      <a:pt x="40" y="158"/>
                    </a:lnTo>
                    <a:close/>
                    <a:moveTo>
                      <a:pt x="40" y="381"/>
                    </a:moveTo>
                    <a:lnTo>
                      <a:pt x="174" y="381"/>
                    </a:lnTo>
                    <a:lnTo>
                      <a:pt x="174" y="563"/>
                    </a:lnTo>
                    <a:lnTo>
                      <a:pt x="40" y="563"/>
                    </a:lnTo>
                    <a:lnTo>
                      <a:pt x="40" y="381"/>
                    </a:lnTo>
                    <a:close/>
                    <a:moveTo>
                      <a:pt x="348" y="785"/>
                    </a:moveTo>
                    <a:lnTo>
                      <a:pt x="40" y="785"/>
                    </a:lnTo>
                    <a:lnTo>
                      <a:pt x="40" y="603"/>
                    </a:lnTo>
                    <a:lnTo>
                      <a:pt x="348" y="603"/>
                    </a:lnTo>
                    <a:lnTo>
                      <a:pt x="348" y="785"/>
                    </a:lnTo>
                    <a:close/>
                    <a:moveTo>
                      <a:pt x="388" y="603"/>
                    </a:moveTo>
                    <a:lnTo>
                      <a:pt x="420" y="603"/>
                    </a:lnTo>
                    <a:cubicBezTo>
                      <a:pt x="415" y="678"/>
                      <a:pt x="439" y="732"/>
                      <a:pt x="458" y="766"/>
                    </a:cubicBezTo>
                    <a:cubicBezTo>
                      <a:pt x="463" y="774"/>
                      <a:pt x="466" y="780"/>
                      <a:pt x="471" y="785"/>
                    </a:cubicBezTo>
                    <a:lnTo>
                      <a:pt x="388" y="785"/>
                    </a:lnTo>
                    <a:lnTo>
                      <a:pt x="388" y="603"/>
                    </a:lnTo>
                    <a:close/>
                    <a:moveTo>
                      <a:pt x="908" y="766"/>
                    </a:moveTo>
                    <a:cubicBezTo>
                      <a:pt x="921" y="654"/>
                      <a:pt x="865" y="592"/>
                      <a:pt x="814" y="539"/>
                    </a:cubicBezTo>
                    <a:cubicBezTo>
                      <a:pt x="771" y="493"/>
                      <a:pt x="739" y="448"/>
                      <a:pt x="779" y="354"/>
                    </a:cubicBezTo>
                    <a:lnTo>
                      <a:pt x="814" y="273"/>
                    </a:lnTo>
                    <a:lnTo>
                      <a:pt x="747" y="330"/>
                    </a:lnTo>
                    <a:cubicBezTo>
                      <a:pt x="506" y="525"/>
                      <a:pt x="605" y="766"/>
                      <a:pt x="656" y="857"/>
                    </a:cubicBezTo>
                    <a:cubicBezTo>
                      <a:pt x="626" y="852"/>
                      <a:pt x="600" y="841"/>
                      <a:pt x="576" y="825"/>
                    </a:cubicBezTo>
                    <a:cubicBezTo>
                      <a:pt x="568" y="820"/>
                      <a:pt x="559" y="815"/>
                      <a:pt x="551" y="807"/>
                    </a:cubicBezTo>
                    <a:cubicBezTo>
                      <a:pt x="543" y="801"/>
                      <a:pt x="535" y="793"/>
                      <a:pt x="530" y="785"/>
                    </a:cubicBezTo>
                    <a:cubicBezTo>
                      <a:pt x="519" y="772"/>
                      <a:pt x="509" y="758"/>
                      <a:pt x="498" y="742"/>
                    </a:cubicBezTo>
                    <a:cubicBezTo>
                      <a:pt x="474" y="699"/>
                      <a:pt x="463" y="651"/>
                      <a:pt x="466" y="600"/>
                    </a:cubicBezTo>
                    <a:cubicBezTo>
                      <a:pt x="466" y="587"/>
                      <a:pt x="468" y="574"/>
                      <a:pt x="471" y="560"/>
                    </a:cubicBezTo>
                    <a:cubicBezTo>
                      <a:pt x="479" y="523"/>
                      <a:pt x="493" y="485"/>
                      <a:pt x="514" y="448"/>
                    </a:cubicBezTo>
                    <a:cubicBezTo>
                      <a:pt x="517" y="442"/>
                      <a:pt x="522" y="437"/>
                      <a:pt x="525" y="429"/>
                    </a:cubicBezTo>
                    <a:cubicBezTo>
                      <a:pt x="535" y="410"/>
                      <a:pt x="549" y="394"/>
                      <a:pt x="562" y="375"/>
                    </a:cubicBezTo>
                    <a:lnTo>
                      <a:pt x="562" y="373"/>
                    </a:lnTo>
                    <a:cubicBezTo>
                      <a:pt x="573" y="359"/>
                      <a:pt x="586" y="346"/>
                      <a:pt x="597" y="335"/>
                    </a:cubicBezTo>
                    <a:lnTo>
                      <a:pt x="621" y="311"/>
                    </a:lnTo>
                    <a:cubicBezTo>
                      <a:pt x="648" y="284"/>
                      <a:pt x="672" y="257"/>
                      <a:pt x="696" y="231"/>
                    </a:cubicBezTo>
                    <a:cubicBezTo>
                      <a:pt x="696" y="231"/>
                      <a:pt x="696" y="228"/>
                      <a:pt x="699" y="228"/>
                    </a:cubicBezTo>
                    <a:cubicBezTo>
                      <a:pt x="707" y="220"/>
                      <a:pt x="712" y="209"/>
                      <a:pt x="718" y="201"/>
                    </a:cubicBezTo>
                    <a:cubicBezTo>
                      <a:pt x="718" y="201"/>
                      <a:pt x="718" y="198"/>
                      <a:pt x="720" y="198"/>
                    </a:cubicBezTo>
                    <a:cubicBezTo>
                      <a:pt x="726" y="188"/>
                      <a:pt x="730" y="180"/>
                      <a:pt x="736" y="169"/>
                    </a:cubicBezTo>
                    <a:cubicBezTo>
                      <a:pt x="749" y="142"/>
                      <a:pt x="758" y="115"/>
                      <a:pt x="758" y="86"/>
                    </a:cubicBezTo>
                    <a:lnTo>
                      <a:pt x="758" y="73"/>
                    </a:lnTo>
                    <a:cubicBezTo>
                      <a:pt x="894" y="153"/>
                      <a:pt x="983" y="300"/>
                      <a:pt x="993" y="480"/>
                    </a:cubicBezTo>
                    <a:cubicBezTo>
                      <a:pt x="999" y="574"/>
                      <a:pt x="964" y="697"/>
                      <a:pt x="908" y="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74" name="Picture 173"/>
              <p:cNvPicPr>
                <a:picLocks noChangeAspect="1"/>
              </p:cNvPicPr>
              <p:nvPr/>
            </p:nvPicPr>
            <p:blipFill rotWithShape="1">
              <a:blip r:embed="rId3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646276" y="2071180"/>
                <a:ext cx="788866" cy="847252"/>
              </a:xfrm>
              <a:prstGeom prst="rect">
                <a:avLst/>
              </a:prstGeom>
            </p:spPr>
          </p:pic>
          <p:sp>
            <p:nvSpPr>
              <p:cNvPr id="175" name="Freeform 233"/>
              <p:cNvSpPr>
                <a:spLocks noChangeArrowheads="1"/>
              </p:cNvSpPr>
              <p:nvPr/>
            </p:nvSpPr>
            <p:spPr bwMode="auto">
              <a:xfrm>
                <a:off x="1890032" y="1570733"/>
                <a:ext cx="363884" cy="303236"/>
              </a:xfrm>
              <a:custGeom>
                <a:avLst/>
                <a:gdLst>
                  <a:gd name="T0" fmla="*/ 1117 w 1271"/>
                  <a:gd name="T1" fmla="*/ 0 h 1059"/>
                  <a:gd name="T2" fmla="*/ 150 w 1271"/>
                  <a:gd name="T3" fmla="*/ 0 h 1059"/>
                  <a:gd name="T4" fmla="*/ 0 w 1271"/>
                  <a:gd name="T5" fmla="*/ 150 h 1059"/>
                  <a:gd name="T6" fmla="*/ 0 w 1271"/>
                  <a:gd name="T7" fmla="*/ 720 h 1059"/>
                  <a:gd name="T8" fmla="*/ 150 w 1271"/>
                  <a:gd name="T9" fmla="*/ 871 h 1059"/>
                  <a:gd name="T10" fmla="*/ 480 w 1271"/>
                  <a:gd name="T11" fmla="*/ 871 h 1059"/>
                  <a:gd name="T12" fmla="*/ 426 w 1271"/>
                  <a:gd name="T13" fmla="*/ 1058 h 1059"/>
                  <a:gd name="T14" fmla="*/ 847 w 1271"/>
                  <a:gd name="T15" fmla="*/ 1058 h 1059"/>
                  <a:gd name="T16" fmla="*/ 793 w 1271"/>
                  <a:gd name="T17" fmla="*/ 871 h 1059"/>
                  <a:gd name="T18" fmla="*/ 1115 w 1271"/>
                  <a:gd name="T19" fmla="*/ 871 h 1059"/>
                  <a:gd name="T20" fmla="*/ 1265 w 1271"/>
                  <a:gd name="T21" fmla="*/ 720 h 1059"/>
                  <a:gd name="T22" fmla="*/ 1265 w 1271"/>
                  <a:gd name="T23" fmla="*/ 150 h 1059"/>
                  <a:gd name="T24" fmla="*/ 1117 w 1271"/>
                  <a:gd name="T25" fmla="*/ 0 h 1059"/>
                  <a:gd name="T26" fmla="*/ 485 w 1271"/>
                  <a:gd name="T27" fmla="*/ 1015 h 1059"/>
                  <a:gd name="T28" fmla="*/ 523 w 1271"/>
                  <a:gd name="T29" fmla="*/ 881 h 1059"/>
                  <a:gd name="T30" fmla="*/ 753 w 1271"/>
                  <a:gd name="T31" fmla="*/ 881 h 1059"/>
                  <a:gd name="T32" fmla="*/ 791 w 1271"/>
                  <a:gd name="T33" fmla="*/ 1015 h 1059"/>
                  <a:gd name="T34" fmla="*/ 485 w 1271"/>
                  <a:gd name="T35" fmla="*/ 1015 h 1059"/>
                  <a:gd name="T36" fmla="*/ 1227 w 1271"/>
                  <a:gd name="T37" fmla="*/ 720 h 1059"/>
                  <a:gd name="T38" fmla="*/ 1120 w 1271"/>
                  <a:gd name="T39" fmla="*/ 828 h 1059"/>
                  <a:gd name="T40" fmla="*/ 153 w 1271"/>
                  <a:gd name="T41" fmla="*/ 828 h 1059"/>
                  <a:gd name="T42" fmla="*/ 46 w 1271"/>
                  <a:gd name="T43" fmla="*/ 720 h 1059"/>
                  <a:gd name="T44" fmla="*/ 46 w 1271"/>
                  <a:gd name="T45" fmla="*/ 150 h 1059"/>
                  <a:gd name="T46" fmla="*/ 153 w 1271"/>
                  <a:gd name="T47" fmla="*/ 43 h 1059"/>
                  <a:gd name="T48" fmla="*/ 1120 w 1271"/>
                  <a:gd name="T49" fmla="*/ 43 h 1059"/>
                  <a:gd name="T50" fmla="*/ 1227 w 1271"/>
                  <a:gd name="T51" fmla="*/ 150 h 1059"/>
                  <a:gd name="T52" fmla="*/ 1227 w 1271"/>
                  <a:gd name="T53" fmla="*/ 720 h 1059"/>
                  <a:gd name="T54" fmla="*/ 116 w 1271"/>
                  <a:gd name="T55" fmla="*/ 696 h 1059"/>
                  <a:gd name="T56" fmla="*/ 1152 w 1271"/>
                  <a:gd name="T57" fmla="*/ 696 h 1059"/>
                  <a:gd name="T58" fmla="*/ 1152 w 1271"/>
                  <a:gd name="T59" fmla="*/ 118 h 1059"/>
                  <a:gd name="T60" fmla="*/ 116 w 1271"/>
                  <a:gd name="T61" fmla="*/ 118 h 1059"/>
                  <a:gd name="T62" fmla="*/ 116 w 1271"/>
                  <a:gd name="T63" fmla="*/ 696 h 1059"/>
                  <a:gd name="T64" fmla="*/ 161 w 1271"/>
                  <a:gd name="T65" fmla="*/ 161 h 1059"/>
                  <a:gd name="T66" fmla="*/ 1112 w 1271"/>
                  <a:gd name="T67" fmla="*/ 161 h 1059"/>
                  <a:gd name="T68" fmla="*/ 1112 w 1271"/>
                  <a:gd name="T69" fmla="*/ 651 h 1059"/>
                  <a:gd name="T70" fmla="*/ 161 w 1271"/>
                  <a:gd name="T71" fmla="*/ 651 h 1059"/>
                  <a:gd name="T72" fmla="*/ 161 w 1271"/>
                  <a:gd name="T73" fmla="*/ 161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1" h="1059">
                    <a:moveTo>
                      <a:pt x="1117" y="0"/>
                    </a:moveTo>
                    <a:lnTo>
                      <a:pt x="150" y="0"/>
                    </a:lnTo>
                    <a:cubicBezTo>
                      <a:pt x="67" y="0"/>
                      <a:pt x="0" y="67"/>
                      <a:pt x="0" y="150"/>
                    </a:cubicBezTo>
                    <a:lnTo>
                      <a:pt x="0" y="720"/>
                    </a:lnTo>
                    <a:cubicBezTo>
                      <a:pt x="0" y="804"/>
                      <a:pt x="67" y="871"/>
                      <a:pt x="150" y="871"/>
                    </a:cubicBezTo>
                    <a:lnTo>
                      <a:pt x="480" y="871"/>
                    </a:lnTo>
                    <a:lnTo>
                      <a:pt x="426" y="1058"/>
                    </a:lnTo>
                    <a:lnTo>
                      <a:pt x="847" y="1058"/>
                    </a:lnTo>
                    <a:lnTo>
                      <a:pt x="793" y="871"/>
                    </a:lnTo>
                    <a:lnTo>
                      <a:pt x="1115" y="871"/>
                    </a:lnTo>
                    <a:cubicBezTo>
                      <a:pt x="1198" y="871"/>
                      <a:pt x="1265" y="804"/>
                      <a:pt x="1265" y="720"/>
                    </a:cubicBezTo>
                    <a:lnTo>
                      <a:pt x="1265" y="150"/>
                    </a:lnTo>
                    <a:cubicBezTo>
                      <a:pt x="1270" y="67"/>
                      <a:pt x="1200" y="0"/>
                      <a:pt x="1117" y="0"/>
                    </a:cubicBezTo>
                    <a:close/>
                    <a:moveTo>
                      <a:pt x="485" y="1015"/>
                    </a:moveTo>
                    <a:lnTo>
                      <a:pt x="523" y="881"/>
                    </a:lnTo>
                    <a:lnTo>
                      <a:pt x="753" y="881"/>
                    </a:lnTo>
                    <a:lnTo>
                      <a:pt x="791" y="1015"/>
                    </a:lnTo>
                    <a:lnTo>
                      <a:pt x="485" y="1015"/>
                    </a:lnTo>
                    <a:close/>
                    <a:moveTo>
                      <a:pt x="1227" y="720"/>
                    </a:moveTo>
                    <a:cubicBezTo>
                      <a:pt x="1227" y="779"/>
                      <a:pt x="1179" y="828"/>
                      <a:pt x="1120" y="828"/>
                    </a:cubicBezTo>
                    <a:lnTo>
                      <a:pt x="153" y="828"/>
                    </a:lnTo>
                    <a:cubicBezTo>
                      <a:pt x="94" y="828"/>
                      <a:pt x="46" y="779"/>
                      <a:pt x="46" y="720"/>
                    </a:cubicBezTo>
                    <a:lnTo>
                      <a:pt x="46" y="150"/>
                    </a:lnTo>
                    <a:cubicBezTo>
                      <a:pt x="46" y="91"/>
                      <a:pt x="94" y="43"/>
                      <a:pt x="153" y="43"/>
                    </a:cubicBezTo>
                    <a:lnTo>
                      <a:pt x="1120" y="43"/>
                    </a:lnTo>
                    <a:cubicBezTo>
                      <a:pt x="1179" y="43"/>
                      <a:pt x="1227" y="91"/>
                      <a:pt x="1227" y="150"/>
                    </a:cubicBezTo>
                    <a:lnTo>
                      <a:pt x="1227" y="720"/>
                    </a:lnTo>
                    <a:close/>
                    <a:moveTo>
                      <a:pt x="116" y="696"/>
                    </a:moveTo>
                    <a:lnTo>
                      <a:pt x="1152" y="696"/>
                    </a:lnTo>
                    <a:lnTo>
                      <a:pt x="1152" y="118"/>
                    </a:lnTo>
                    <a:lnTo>
                      <a:pt x="116" y="118"/>
                    </a:lnTo>
                    <a:lnTo>
                      <a:pt x="116" y="696"/>
                    </a:lnTo>
                    <a:close/>
                    <a:moveTo>
                      <a:pt x="161" y="161"/>
                    </a:moveTo>
                    <a:lnTo>
                      <a:pt x="1112" y="161"/>
                    </a:lnTo>
                    <a:lnTo>
                      <a:pt x="1112" y="651"/>
                    </a:lnTo>
                    <a:lnTo>
                      <a:pt x="161" y="651"/>
                    </a:lnTo>
                    <a:lnTo>
                      <a:pt x="161" y="16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" name="Freeform 233"/>
              <p:cNvSpPr>
                <a:spLocks noChangeArrowheads="1"/>
              </p:cNvSpPr>
              <p:nvPr/>
            </p:nvSpPr>
            <p:spPr bwMode="auto">
              <a:xfrm>
                <a:off x="1090075" y="2314650"/>
                <a:ext cx="363884" cy="303236"/>
              </a:xfrm>
              <a:custGeom>
                <a:avLst/>
                <a:gdLst>
                  <a:gd name="T0" fmla="*/ 1117 w 1271"/>
                  <a:gd name="T1" fmla="*/ 0 h 1059"/>
                  <a:gd name="T2" fmla="*/ 150 w 1271"/>
                  <a:gd name="T3" fmla="*/ 0 h 1059"/>
                  <a:gd name="T4" fmla="*/ 0 w 1271"/>
                  <a:gd name="T5" fmla="*/ 150 h 1059"/>
                  <a:gd name="T6" fmla="*/ 0 w 1271"/>
                  <a:gd name="T7" fmla="*/ 720 h 1059"/>
                  <a:gd name="T8" fmla="*/ 150 w 1271"/>
                  <a:gd name="T9" fmla="*/ 871 h 1059"/>
                  <a:gd name="T10" fmla="*/ 480 w 1271"/>
                  <a:gd name="T11" fmla="*/ 871 h 1059"/>
                  <a:gd name="T12" fmla="*/ 426 w 1271"/>
                  <a:gd name="T13" fmla="*/ 1058 h 1059"/>
                  <a:gd name="T14" fmla="*/ 847 w 1271"/>
                  <a:gd name="T15" fmla="*/ 1058 h 1059"/>
                  <a:gd name="T16" fmla="*/ 793 w 1271"/>
                  <a:gd name="T17" fmla="*/ 871 h 1059"/>
                  <a:gd name="T18" fmla="*/ 1115 w 1271"/>
                  <a:gd name="T19" fmla="*/ 871 h 1059"/>
                  <a:gd name="T20" fmla="*/ 1265 w 1271"/>
                  <a:gd name="T21" fmla="*/ 720 h 1059"/>
                  <a:gd name="T22" fmla="*/ 1265 w 1271"/>
                  <a:gd name="T23" fmla="*/ 150 h 1059"/>
                  <a:gd name="T24" fmla="*/ 1117 w 1271"/>
                  <a:gd name="T25" fmla="*/ 0 h 1059"/>
                  <a:gd name="T26" fmla="*/ 485 w 1271"/>
                  <a:gd name="T27" fmla="*/ 1015 h 1059"/>
                  <a:gd name="T28" fmla="*/ 523 w 1271"/>
                  <a:gd name="T29" fmla="*/ 881 h 1059"/>
                  <a:gd name="T30" fmla="*/ 753 w 1271"/>
                  <a:gd name="T31" fmla="*/ 881 h 1059"/>
                  <a:gd name="T32" fmla="*/ 791 w 1271"/>
                  <a:gd name="T33" fmla="*/ 1015 h 1059"/>
                  <a:gd name="T34" fmla="*/ 485 w 1271"/>
                  <a:gd name="T35" fmla="*/ 1015 h 1059"/>
                  <a:gd name="T36" fmla="*/ 1227 w 1271"/>
                  <a:gd name="T37" fmla="*/ 720 h 1059"/>
                  <a:gd name="T38" fmla="*/ 1120 w 1271"/>
                  <a:gd name="T39" fmla="*/ 828 h 1059"/>
                  <a:gd name="T40" fmla="*/ 153 w 1271"/>
                  <a:gd name="T41" fmla="*/ 828 h 1059"/>
                  <a:gd name="T42" fmla="*/ 46 w 1271"/>
                  <a:gd name="T43" fmla="*/ 720 h 1059"/>
                  <a:gd name="T44" fmla="*/ 46 w 1271"/>
                  <a:gd name="T45" fmla="*/ 150 h 1059"/>
                  <a:gd name="T46" fmla="*/ 153 w 1271"/>
                  <a:gd name="T47" fmla="*/ 43 h 1059"/>
                  <a:gd name="T48" fmla="*/ 1120 w 1271"/>
                  <a:gd name="T49" fmla="*/ 43 h 1059"/>
                  <a:gd name="T50" fmla="*/ 1227 w 1271"/>
                  <a:gd name="T51" fmla="*/ 150 h 1059"/>
                  <a:gd name="T52" fmla="*/ 1227 w 1271"/>
                  <a:gd name="T53" fmla="*/ 720 h 1059"/>
                  <a:gd name="T54" fmla="*/ 116 w 1271"/>
                  <a:gd name="T55" fmla="*/ 696 h 1059"/>
                  <a:gd name="T56" fmla="*/ 1152 w 1271"/>
                  <a:gd name="T57" fmla="*/ 696 h 1059"/>
                  <a:gd name="T58" fmla="*/ 1152 w 1271"/>
                  <a:gd name="T59" fmla="*/ 118 h 1059"/>
                  <a:gd name="T60" fmla="*/ 116 w 1271"/>
                  <a:gd name="T61" fmla="*/ 118 h 1059"/>
                  <a:gd name="T62" fmla="*/ 116 w 1271"/>
                  <a:gd name="T63" fmla="*/ 696 h 1059"/>
                  <a:gd name="T64" fmla="*/ 161 w 1271"/>
                  <a:gd name="T65" fmla="*/ 161 h 1059"/>
                  <a:gd name="T66" fmla="*/ 1112 w 1271"/>
                  <a:gd name="T67" fmla="*/ 161 h 1059"/>
                  <a:gd name="T68" fmla="*/ 1112 w 1271"/>
                  <a:gd name="T69" fmla="*/ 651 h 1059"/>
                  <a:gd name="T70" fmla="*/ 161 w 1271"/>
                  <a:gd name="T71" fmla="*/ 651 h 1059"/>
                  <a:gd name="T72" fmla="*/ 161 w 1271"/>
                  <a:gd name="T73" fmla="*/ 161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1" h="1059">
                    <a:moveTo>
                      <a:pt x="1117" y="0"/>
                    </a:moveTo>
                    <a:lnTo>
                      <a:pt x="150" y="0"/>
                    </a:lnTo>
                    <a:cubicBezTo>
                      <a:pt x="67" y="0"/>
                      <a:pt x="0" y="67"/>
                      <a:pt x="0" y="150"/>
                    </a:cubicBezTo>
                    <a:lnTo>
                      <a:pt x="0" y="720"/>
                    </a:lnTo>
                    <a:cubicBezTo>
                      <a:pt x="0" y="804"/>
                      <a:pt x="67" y="871"/>
                      <a:pt x="150" y="871"/>
                    </a:cubicBezTo>
                    <a:lnTo>
                      <a:pt x="480" y="871"/>
                    </a:lnTo>
                    <a:lnTo>
                      <a:pt x="426" y="1058"/>
                    </a:lnTo>
                    <a:lnTo>
                      <a:pt x="847" y="1058"/>
                    </a:lnTo>
                    <a:lnTo>
                      <a:pt x="793" y="871"/>
                    </a:lnTo>
                    <a:lnTo>
                      <a:pt x="1115" y="871"/>
                    </a:lnTo>
                    <a:cubicBezTo>
                      <a:pt x="1198" y="871"/>
                      <a:pt x="1265" y="804"/>
                      <a:pt x="1265" y="720"/>
                    </a:cubicBezTo>
                    <a:lnTo>
                      <a:pt x="1265" y="150"/>
                    </a:lnTo>
                    <a:cubicBezTo>
                      <a:pt x="1270" y="67"/>
                      <a:pt x="1200" y="0"/>
                      <a:pt x="1117" y="0"/>
                    </a:cubicBezTo>
                    <a:close/>
                    <a:moveTo>
                      <a:pt x="485" y="1015"/>
                    </a:moveTo>
                    <a:lnTo>
                      <a:pt x="523" y="881"/>
                    </a:lnTo>
                    <a:lnTo>
                      <a:pt x="753" y="881"/>
                    </a:lnTo>
                    <a:lnTo>
                      <a:pt x="791" y="1015"/>
                    </a:lnTo>
                    <a:lnTo>
                      <a:pt x="485" y="1015"/>
                    </a:lnTo>
                    <a:close/>
                    <a:moveTo>
                      <a:pt x="1227" y="720"/>
                    </a:moveTo>
                    <a:cubicBezTo>
                      <a:pt x="1227" y="779"/>
                      <a:pt x="1179" y="828"/>
                      <a:pt x="1120" y="828"/>
                    </a:cubicBezTo>
                    <a:lnTo>
                      <a:pt x="153" y="828"/>
                    </a:lnTo>
                    <a:cubicBezTo>
                      <a:pt x="94" y="828"/>
                      <a:pt x="46" y="779"/>
                      <a:pt x="46" y="720"/>
                    </a:cubicBezTo>
                    <a:lnTo>
                      <a:pt x="46" y="150"/>
                    </a:lnTo>
                    <a:cubicBezTo>
                      <a:pt x="46" y="91"/>
                      <a:pt x="94" y="43"/>
                      <a:pt x="153" y="43"/>
                    </a:cubicBezTo>
                    <a:lnTo>
                      <a:pt x="1120" y="43"/>
                    </a:lnTo>
                    <a:cubicBezTo>
                      <a:pt x="1179" y="43"/>
                      <a:pt x="1227" y="91"/>
                      <a:pt x="1227" y="150"/>
                    </a:cubicBezTo>
                    <a:lnTo>
                      <a:pt x="1227" y="720"/>
                    </a:lnTo>
                    <a:close/>
                    <a:moveTo>
                      <a:pt x="116" y="696"/>
                    </a:moveTo>
                    <a:lnTo>
                      <a:pt x="1152" y="696"/>
                    </a:lnTo>
                    <a:lnTo>
                      <a:pt x="1152" y="118"/>
                    </a:lnTo>
                    <a:lnTo>
                      <a:pt x="116" y="118"/>
                    </a:lnTo>
                    <a:lnTo>
                      <a:pt x="116" y="696"/>
                    </a:lnTo>
                    <a:close/>
                    <a:moveTo>
                      <a:pt x="161" y="161"/>
                    </a:moveTo>
                    <a:lnTo>
                      <a:pt x="1112" y="161"/>
                    </a:lnTo>
                    <a:lnTo>
                      <a:pt x="1112" y="651"/>
                    </a:lnTo>
                    <a:lnTo>
                      <a:pt x="161" y="651"/>
                    </a:lnTo>
                    <a:lnTo>
                      <a:pt x="161" y="16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7" name="Freeform 233"/>
              <p:cNvSpPr>
                <a:spLocks noChangeArrowheads="1"/>
              </p:cNvSpPr>
              <p:nvPr/>
            </p:nvSpPr>
            <p:spPr bwMode="auto">
              <a:xfrm>
                <a:off x="2694285" y="2313681"/>
                <a:ext cx="363884" cy="303236"/>
              </a:xfrm>
              <a:custGeom>
                <a:avLst/>
                <a:gdLst>
                  <a:gd name="T0" fmla="*/ 1117 w 1271"/>
                  <a:gd name="T1" fmla="*/ 0 h 1059"/>
                  <a:gd name="T2" fmla="*/ 150 w 1271"/>
                  <a:gd name="T3" fmla="*/ 0 h 1059"/>
                  <a:gd name="T4" fmla="*/ 0 w 1271"/>
                  <a:gd name="T5" fmla="*/ 150 h 1059"/>
                  <a:gd name="T6" fmla="*/ 0 w 1271"/>
                  <a:gd name="T7" fmla="*/ 720 h 1059"/>
                  <a:gd name="T8" fmla="*/ 150 w 1271"/>
                  <a:gd name="T9" fmla="*/ 871 h 1059"/>
                  <a:gd name="T10" fmla="*/ 480 w 1271"/>
                  <a:gd name="T11" fmla="*/ 871 h 1059"/>
                  <a:gd name="T12" fmla="*/ 426 w 1271"/>
                  <a:gd name="T13" fmla="*/ 1058 h 1059"/>
                  <a:gd name="T14" fmla="*/ 847 w 1271"/>
                  <a:gd name="T15" fmla="*/ 1058 h 1059"/>
                  <a:gd name="T16" fmla="*/ 793 w 1271"/>
                  <a:gd name="T17" fmla="*/ 871 h 1059"/>
                  <a:gd name="T18" fmla="*/ 1115 w 1271"/>
                  <a:gd name="T19" fmla="*/ 871 h 1059"/>
                  <a:gd name="T20" fmla="*/ 1265 w 1271"/>
                  <a:gd name="T21" fmla="*/ 720 h 1059"/>
                  <a:gd name="T22" fmla="*/ 1265 w 1271"/>
                  <a:gd name="T23" fmla="*/ 150 h 1059"/>
                  <a:gd name="T24" fmla="*/ 1117 w 1271"/>
                  <a:gd name="T25" fmla="*/ 0 h 1059"/>
                  <a:gd name="T26" fmla="*/ 485 w 1271"/>
                  <a:gd name="T27" fmla="*/ 1015 h 1059"/>
                  <a:gd name="T28" fmla="*/ 523 w 1271"/>
                  <a:gd name="T29" fmla="*/ 881 h 1059"/>
                  <a:gd name="T30" fmla="*/ 753 w 1271"/>
                  <a:gd name="T31" fmla="*/ 881 h 1059"/>
                  <a:gd name="T32" fmla="*/ 791 w 1271"/>
                  <a:gd name="T33" fmla="*/ 1015 h 1059"/>
                  <a:gd name="T34" fmla="*/ 485 w 1271"/>
                  <a:gd name="T35" fmla="*/ 1015 h 1059"/>
                  <a:gd name="T36" fmla="*/ 1227 w 1271"/>
                  <a:gd name="T37" fmla="*/ 720 h 1059"/>
                  <a:gd name="T38" fmla="*/ 1120 w 1271"/>
                  <a:gd name="T39" fmla="*/ 828 h 1059"/>
                  <a:gd name="T40" fmla="*/ 153 w 1271"/>
                  <a:gd name="T41" fmla="*/ 828 h 1059"/>
                  <a:gd name="T42" fmla="*/ 46 w 1271"/>
                  <a:gd name="T43" fmla="*/ 720 h 1059"/>
                  <a:gd name="T44" fmla="*/ 46 w 1271"/>
                  <a:gd name="T45" fmla="*/ 150 h 1059"/>
                  <a:gd name="T46" fmla="*/ 153 w 1271"/>
                  <a:gd name="T47" fmla="*/ 43 h 1059"/>
                  <a:gd name="T48" fmla="*/ 1120 w 1271"/>
                  <a:gd name="T49" fmla="*/ 43 h 1059"/>
                  <a:gd name="T50" fmla="*/ 1227 w 1271"/>
                  <a:gd name="T51" fmla="*/ 150 h 1059"/>
                  <a:gd name="T52" fmla="*/ 1227 w 1271"/>
                  <a:gd name="T53" fmla="*/ 720 h 1059"/>
                  <a:gd name="T54" fmla="*/ 116 w 1271"/>
                  <a:gd name="T55" fmla="*/ 696 h 1059"/>
                  <a:gd name="T56" fmla="*/ 1152 w 1271"/>
                  <a:gd name="T57" fmla="*/ 696 h 1059"/>
                  <a:gd name="T58" fmla="*/ 1152 w 1271"/>
                  <a:gd name="T59" fmla="*/ 118 h 1059"/>
                  <a:gd name="T60" fmla="*/ 116 w 1271"/>
                  <a:gd name="T61" fmla="*/ 118 h 1059"/>
                  <a:gd name="T62" fmla="*/ 116 w 1271"/>
                  <a:gd name="T63" fmla="*/ 696 h 1059"/>
                  <a:gd name="T64" fmla="*/ 161 w 1271"/>
                  <a:gd name="T65" fmla="*/ 161 h 1059"/>
                  <a:gd name="T66" fmla="*/ 1112 w 1271"/>
                  <a:gd name="T67" fmla="*/ 161 h 1059"/>
                  <a:gd name="T68" fmla="*/ 1112 w 1271"/>
                  <a:gd name="T69" fmla="*/ 651 h 1059"/>
                  <a:gd name="T70" fmla="*/ 161 w 1271"/>
                  <a:gd name="T71" fmla="*/ 651 h 1059"/>
                  <a:gd name="T72" fmla="*/ 161 w 1271"/>
                  <a:gd name="T73" fmla="*/ 161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1" h="1059">
                    <a:moveTo>
                      <a:pt x="1117" y="0"/>
                    </a:moveTo>
                    <a:lnTo>
                      <a:pt x="150" y="0"/>
                    </a:lnTo>
                    <a:cubicBezTo>
                      <a:pt x="67" y="0"/>
                      <a:pt x="0" y="67"/>
                      <a:pt x="0" y="150"/>
                    </a:cubicBezTo>
                    <a:lnTo>
                      <a:pt x="0" y="720"/>
                    </a:lnTo>
                    <a:cubicBezTo>
                      <a:pt x="0" y="804"/>
                      <a:pt x="67" y="871"/>
                      <a:pt x="150" y="871"/>
                    </a:cubicBezTo>
                    <a:lnTo>
                      <a:pt x="480" y="871"/>
                    </a:lnTo>
                    <a:lnTo>
                      <a:pt x="426" y="1058"/>
                    </a:lnTo>
                    <a:lnTo>
                      <a:pt x="847" y="1058"/>
                    </a:lnTo>
                    <a:lnTo>
                      <a:pt x="793" y="871"/>
                    </a:lnTo>
                    <a:lnTo>
                      <a:pt x="1115" y="871"/>
                    </a:lnTo>
                    <a:cubicBezTo>
                      <a:pt x="1198" y="871"/>
                      <a:pt x="1265" y="804"/>
                      <a:pt x="1265" y="720"/>
                    </a:cubicBezTo>
                    <a:lnTo>
                      <a:pt x="1265" y="150"/>
                    </a:lnTo>
                    <a:cubicBezTo>
                      <a:pt x="1270" y="67"/>
                      <a:pt x="1200" y="0"/>
                      <a:pt x="1117" y="0"/>
                    </a:cubicBezTo>
                    <a:close/>
                    <a:moveTo>
                      <a:pt x="485" y="1015"/>
                    </a:moveTo>
                    <a:lnTo>
                      <a:pt x="523" y="881"/>
                    </a:lnTo>
                    <a:lnTo>
                      <a:pt x="753" y="881"/>
                    </a:lnTo>
                    <a:lnTo>
                      <a:pt x="791" y="1015"/>
                    </a:lnTo>
                    <a:lnTo>
                      <a:pt x="485" y="1015"/>
                    </a:lnTo>
                    <a:close/>
                    <a:moveTo>
                      <a:pt x="1227" y="720"/>
                    </a:moveTo>
                    <a:cubicBezTo>
                      <a:pt x="1227" y="779"/>
                      <a:pt x="1179" y="828"/>
                      <a:pt x="1120" y="828"/>
                    </a:cubicBezTo>
                    <a:lnTo>
                      <a:pt x="153" y="828"/>
                    </a:lnTo>
                    <a:cubicBezTo>
                      <a:pt x="94" y="828"/>
                      <a:pt x="46" y="779"/>
                      <a:pt x="46" y="720"/>
                    </a:cubicBezTo>
                    <a:lnTo>
                      <a:pt x="46" y="150"/>
                    </a:lnTo>
                    <a:cubicBezTo>
                      <a:pt x="46" y="91"/>
                      <a:pt x="94" y="43"/>
                      <a:pt x="153" y="43"/>
                    </a:cubicBezTo>
                    <a:lnTo>
                      <a:pt x="1120" y="43"/>
                    </a:lnTo>
                    <a:cubicBezTo>
                      <a:pt x="1179" y="43"/>
                      <a:pt x="1227" y="91"/>
                      <a:pt x="1227" y="150"/>
                    </a:cubicBezTo>
                    <a:lnTo>
                      <a:pt x="1227" y="720"/>
                    </a:lnTo>
                    <a:close/>
                    <a:moveTo>
                      <a:pt x="116" y="696"/>
                    </a:moveTo>
                    <a:lnTo>
                      <a:pt x="1152" y="696"/>
                    </a:lnTo>
                    <a:lnTo>
                      <a:pt x="1152" y="118"/>
                    </a:lnTo>
                    <a:lnTo>
                      <a:pt x="116" y="118"/>
                    </a:lnTo>
                    <a:lnTo>
                      <a:pt x="116" y="696"/>
                    </a:lnTo>
                    <a:close/>
                    <a:moveTo>
                      <a:pt x="161" y="161"/>
                    </a:moveTo>
                    <a:lnTo>
                      <a:pt x="1112" y="161"/>
                    </a:lnTo>
                    <a:lnTo>
                      <a:pt x="1112" y="651"/>
                    </a:lnTo>
                    <a:lnTo>
                      <a:pt x="161" y="651"/>
                    </a:lnTo>
                    <a:lnTo>
                      <a:pt x="161" y="16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" name="Freeform 233"/>
              <p:cNvSpPr>
                <a:spLocks noChangeArrowheads="1"/>
              </p:cNvSpPr>
              <p:nvPr/>
            </p:nvSpPr>
            <p:spPr bwMode="auto">
              <a:xfrm>
                <a:off x="2549081" y="1830841"/>
                <a:ext cx="363884" cy="303236"/>
              </a:xfrm>
              <a:custGeom>
                <a:avLst/>
                <a:gdLst>
                  <a:gd name="T0" fmla="*/ 1117 w 1271"/>
                  <a:gd name="T1" fmla="*/ 0 h 1059"/>
                  <a:gd name="T2" fmla="*/ 150 w 1271"/>
                  <a:gd name="T3" fmla="*/ 0 h 1059"/>
                  <a:gd name="T4" fmla="*/ 0 w 1271"/>
                  <a:gd name="T5" fmla="*/ 150 h 1059"/>
                  <a:gd name="T6" fmla="*/ 0 w 1271"/>
                  <a:gd name="T7" fmla="*/ 720 h 1059"/>
                  <a:gd name="T8" fmla="*/ 150 w 1271"/>
                  <a:gd name="T9" fmla="*/ 871 h 1059"/>
                  <a:gd name="T10" fmla="*/ 480 w 1271"/>
                  <a:gd name="T11" fmla="*/ 871 h 1059"/>
                  <a:gd name="T12" fmla="*/ 426 w 1271"/>
                  <a:gd name="T13" fmla="*/ 1058 h 1059"/>
                  <a:gd name="T14" fmla="*/ 847 w 1271"/>
                  <a:gd name="T15" fmla="*/ 1058 h 1059"/>
                  <a:gd name="T16" fmla="*/ 793 w 1271"/>
                  <a:gd name="T17" fmla="*/ 871 h 1059"/>
                  <a:gd name="T18" fmla="*/ 1115 w 1271"/>
                  <a:gd name="T19" fmla="*/ 871 h 1059"/>
                  <a:gd name="T20" fmla="*/ 1265 w 1271"/>
                  <a:gd name="T21" fmla="*/ 720 h 1059"/>
                  <a:gd name="T22" fmla="*/ 1265 w 1271"/>
                  <a:gd name="T23" fmla="*/ 150 h 1059"/>
                  <a:gd name="T24" fmla="*/ 1117 w 1271"/>
                  <a:gd name="T25" fmla="*/ 0 h 1059"/>
                  <a:gd name="T26" fmla="*/ 485 w 1271"/>
                  <a:gd name="T27" fmla="*/ 1015 h 1059"/>
                  <a:gd name="T28" fmla="*/ 523 w 1271"/>
                  <a:gd name="T29" fmla="*/ 881 h 1059"/>
                  <a:gd name="T30" fmla="*/ 753 w 1271"/>
                  <a:gd name="T31" fmla="*/ 881 h 1059"/>
                  <a:gd name="T32" fmla="*/ 791 w 1271"/>
                  <a:gd name="T33" fmla="*/ 1015 h 1059"/>
                  <a:gd name="T34" fmla="*/ 485 w 1271"/>
                  <a:gd name="T35" fmla="*/ 1015 h 1059"/>
                  <a:gd name="T36" fmla="*/ 1227 w 1271"/>
                  <a:gd name="T37" fmla="*/ 720 h 1059"/>
                  <a:gd name="T38" fmla="*/ 1120 w 1271"/>
                  <a:gd name="T39" fmla="*/ 828 h 1059"/>
                  <a:gd name="T40" fmla="*/ 153 w 1271"/>
                  <a:gd name="T41" fmla="*/ 828 h 1059"/>
                  <a:gd name="T42" fmla="*/ 46 w 1271"/>
                  <a:gd name="T43" fmla="*/ 720 h 1059"/>
                  <a:gd name="T44" fmla="*/ 46 w 1271"/>
                  <a:gd name="T45" fmla="*/ 150 h 1059"/>
                  <a:gd name="T46" fmla="*/ 153 w 1271"/>
                  <a:gd name="T47" fmla="*/ 43 h 1059"/>
                  <a:gd name="T48" fmla="*/ 1120 w 1271"/>
                  <a:gd name="T49" fmla="*/ 43 h 1059"/>
                  <a:gd name="T50" fmla="*/ 1227 w 1271"/>
                  <a:gd name="T51" fmla="*/ 150 h 1059"/>
                  <a:gd name="T52" fmla="*/ 1227 w 1271"/>
                  <a:gd name="T53" fmla="*/ 720 h 1059"/>
                  <a:gd name="T54" fmla="*/ 116 w 1271"/>
                  <a:gd name="T55" fmla="*/ 696 h 1059"/>
                  <a:gd name="T56" fmla="*/ 1152 w 1271"/>
                  <a:gd name="T57" fmla="*/ 696 h 1059"/>
                  <a:gd name="T58" fmla="*/ 1152 w 1271"/>
                  <a:gd name="T59" fmla="*/ 118 h 1059"/>
                  <a:gd name="T60" fmla="*/ 116 w 1271"/>
                  <a:gd name="T61" fmla="*/ 118 h 1059"/>
                  <a:gd name="T62" fmla="*/ 116 w 1271"/>
                  <a:gd name="T63" fmla="*/ 696 h 1059"/>
                  <a:gd name="T64" fmla="*/ 161 w 1271"/>
                  <a:gd name="T65" fmla="*/ 161 h 1059"/>
                  <a:gd name="T66" fmla="*/ 1112 w 1271"/>
                  <a:gd name="T67" fmla="*/ 161 h 1059"/>
                  <a:gd name="T68" fmla="*/ 1112 w 1271"/>
                  <a:gd name="T69" fmla="*/ 651 h 1059"/>
                  <a:gd name="T70" fmla="*/ 161 w 1271"/>
                  <a:gd name="T71" fmla="*/ 651 h 1059"/>
                  <a:gd name="T72" fmla="*/ 161 w 1271"/>
                  <a:gd name="T73" fmla="*/ 161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1" h="1059">
                    <a:moveTo>
                      <a:pt x="1117" y="0"/>
                    </a:moveTo>
                    <a:lnTo>
                      <a:pt x="150" y="0"/>
                    </a:lnTo>
                    <a:cubicBezTo>
                      <a:pt x="67" y="0"/>
                      <a:pt x="0" y="67"/>
                      <a:pt x="0" y="150"/>
                    </a:cubicBezTo>
                    <a:lnTo>
                      <a:pt x="0" y="720"/>
                    </a:lnTo>
                    <a:cubicBezTo>
                      <a:pt x="0" y="804"/>
                      <a:pt x="67" y="871"/>
                      <a:pt x="150" y="871"/>
                    </a:cubicBezTo>
                    <a:lnTo>
                      <a:pt x="480" y="871"/>
                    </a:lnTo>
                    <a:lnTo>
                      <a:pt x="426" y="1058"/>
                    </a:lnTo>
                    <a:lnTo>
                      <a:pt x="847" y="1058"/>
                    </a:lnTo>
                    <a:lnTo>
                      <a:pt x="793" y="871"/>
                    </a:lnTo>
                    <a:lnTo>
                      <a:pt x="1115" y="871"/>
                    </a:lnTo>
                    <a:cubicBezTo>
                      <a:pt x="1198" y="871"/>
                      <a:pt x="1265" y="804"/>
                      <a:pt x="1265" y="720"/>
                    </a:cubicBezTo>
                    <a:lnTo>
                      <a:pt x="1265" y="150"/>
                    </a:lnTo>
                    <a:cubicBezTo>
                      <a:pt x="1270" y="67"/>
                      <a:pt x="1200" y="0"/>
                      <a:pt x="1117" y="0"/>
                    </a:cubicBezTo>
                    <a:close/>
                    <a:moveTo>
                      <a:pt x="485" y="1015"/>
                    </a:moveTo>
                    <a:lnTo>
                      <a:pt x="523" y="881"/>
                    </a:lnTo>
                    <a:lnTo>
                      <a:pt x="753" y="881"/>
                    </a:lnTo>
                    <a:lnTo>
                      <a:pt x="791" y="1015"/>
                    </a:lnTo>
                    <a:lnTo>
                      <a:pt x="485" y="1015"/>
                    </a:lnTo>
                    <a:close/>
                    <a:moveTo>
                      <a:pt x="1227" y="720"/>
                    </a:moveTo>
                    <a:cubicBezTo>
                      <a:pt x="1227" y="779"/>
                      <a:pt x="1179" y="828"/>
                      <a:pt x="1120" y="828"/>
                    </a:cubicBezTo>
                    <a:lnTo>
                      <a:pt x="153" y="828"/>
                    </a:lnTo>
                    <a:cubicBezTo>
                      <a:pt x="94" y="828"/>
                      <a:pt x="46" y="779"/>
                      <a:pt x="46" y="720"/>
                    </a:cubicBezTo>
                    <a:lnTo>
                      <a:pt x="46" y="150"/>
                    </a:lnTo>
                    <a:cubicBezTo>
                      <a:pt x="46" y="91"/>
                      <a:pt x="94" y="43"/>
                      <a:pt x="153" y="43"/>
                    </a:cubicBezTo>
                    <a:lnTo>
                      <a:pt x="1120" y="43"/>
                    </a:lnTo>
                    <a:cubicBezTo>
                      <a:pt x="1179" y="43"/>
                      <a:pt x="1227" y="91"/>
                      <a:pt x="1227" y="150"/>
                    </a:cubicBezTo>
                    <a:lnTo>
                      <a:pt x="1227" y="720"/>
                    </a:lnTo>
                    <a:close/>
                    <a:moveTo>
                      <a:pt x="116" y="696"/>
                    </a:moveTo>
                    <a:lnTo>
                      <a:pt x="1152" y="696"/>
                    </a:lnTo>
                    <a:lnTo>
                      <a:pt x="1152" y="118"/>
                    </a:lnTo>
                    <a:lnTo>
                      <a:pt x="116" y="118"/>
                    </a:lnTo>
                    <a:lnTo>
                      <a:pt x="116" y="696"/>
                    </a:lnTo>
                    <a:close/>
                    <a:moveTo>
                      <a:pt x="161" y="161"/>
                    </a:moveTo>
                    <a:lnTo>
                      <a:pt x="1112" y="161"/>
                    </a:lnTo>
                    <a:lnTo>
                      <a:pt x="1112" y="651"/>
                    </a:lnTo>
                    <a:lnTo>
                      <a:pt x="161" y="651"/>
                    </a:lnTo>
                    <a:lnTo>
                      <a:pt x="161" y="16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9" name="Freeform 233"/>
              <p:cNvSpPr>
                <a:spLocks noChangeArrowheads="1"/>
              </p:cNvSpPr>
              <p:nvPr/>
            </p:nvSpPr>
            <p:spPr bwMode="auto">
              <a:xfrm>
                <a:off x="1223443" y="1830840"/>
                <a:ext cx="363884" cy="303236"/>
              </a:xfrm>
              <a:custGeom>
                <a:avLst/>
                <a:gdLst>
                  <a:gd name="T0" fmla="*/ 1117 w 1271"/>
                  <a:gd name="T1" fmla="*/ 0 h 1059"/>
                  <a:gd name="T2" fmla="*/ 150 w 1271"/>
                  <a:gd name="T3" fmla="*/ 0 h 1059"/>
                  <a:gd name="T4" fmla="*/ 0 w 1271"/>
                  <a:gd name="T5" fmla="*/ 150 h 1059"/>
                  <a:gd name="T6" fmla="*/ 0 w 1271"/>
                  <a:gd name="T7" fmla="*/ 720 h 1059"/>
                  <a:gd name="T8" fmla="*/ 150 w 1271"/>
                  <a:gd name="T9" fmla="*/ 871 h 1059"/>
                  <a:gd name="T10" fmla="*/ 480 w 1271"/>
                  <a:gd name="T11" fmla="*/ 871 h 1059"/>
                  <a:gd name="T12" fmla="*/ 426 w 1271"/>
                  <a:gd name="T13" fmla="*/ 1058 h 1059"/>
                  <a:gd name="T14" fmla="*/ 847 w 1271"/>
                  <a:gd name="T15" fmla="*/ 1058 h 1059"/>
                  <a:gd name="T16" fmla="*/ 793 w 1271"/>
                  <a:gd name="T17" fmla="*/ 871 h 1059"/>
                  <a:gd name="T18" fmla="*/ 1115 w 1271"/>
                  <a:gd name="T19" fmla="*/ 871 h 1059"/>
                  <a:gd name="T20" fmla="*/ 1265 w 1271"/>
                  <a:gd name="T21" fmla="*/ 720 h 1059"/>
                  <a:gd name="T22" fmla="*/ 1265 w 1271"/>
                  <a:gd name="T23" fmla="*/ 150 h 1059"/>
                  <a:gd name="T24" fmla="*/ 1117 w 1271"/>
                  <a:gd name="T25" fmla="*/ 0 h 1059"/>
                  <a:gd name="T26" fmla="*/ 485 w 1271"/>
                  <a:gd name="T27" fmla="*/ 1015 h 1059"/>
                  <a:gd name="T28" fmla="*/ 523 w 1271"/>
                  <a:gd name="T29" fmla="*/ 881 h 1059"/>
                  <a:gd name="T30" fmla="*/ 753 w 1271"/>
                  <a:gd name="T31" fmla="*/ 881 h 1059"/>
                  <a:gd name="T32" fmla="*/ 791 w 1271"/>
                  <a:gd name="T33" fmla="*/ 1015 h 1059"/>
                  <a:gd name="T34" fmla="*/ 485 w 1271"/>
                  <a:gd name="T35" fmla="*/ 1015 h 1059"/>
                  <a:gd name="T36" fmla="*/ 1227 w 1271"/>
                  <a:gd name="T37" fmla="*/ 720 h 1059"/>
                  <a:gd name="T38" fmla="*/ 1120 w 1271"/>
                  <a:gd name="T39" fmla="*/ 828 h 1059"/>
                  <a:gd name="T40" fmla="*/ 153 w 1271"/>
                  <a:gd name="T41" fmla="*/ 828 h 1059"/>
                  <a:gd name="T42" fmla="*/ 46 w 1271"/>
                  <a:gd name="T43" fmla="*/ 720 h 1059"/>
                  <a:gd name="T44" fmla="*/ 46 w 1271"/>
                  <a:gd name="T45" fmla="*/ 150 h 1059"/>
                  <a:gd name="T46" fmla="*/ 153 w 1271"/>
                  <a:gd name="T47" fmla="*/ 43 h 1059"/>
                  <a:gd name="T48" fmla="*/ 1120 w 1271"/>
                  <a:gd name="T49" fmla="*/ 43 h 1059"/>
                  <a:gd name="T50" fmla="*/ 1227 w 1271"/>
                  <a:gd name="T51" fmla="*/ 150 h 1059"/>
                  <a:gd name="T52" fmla="*/ 1227 w 1271"/>
                  <a:gd name="T53" fmla="*/ 720 h 1059"/>
                  <a:gd name="T54" fmla="*/ 116 w 1271"/>
                  <a:gd name="T55" fmla="*/ 696 h 1059"/>
                  <a:gd name="T56" fmla="*/ 1152 w 1271"/>
                  <a:gd name="T57" fmla="*/ 696 h 1059"/>
                  <a:gd name="T58" fmla="*/ 1152 w 1271"/>
                  <a:gd name="T59" fmla="*/ 118 h 1059"/>
                  <a:gd name="T60" fmla="*/ 116 w 1271"/>
                  <a:gd name="T61" fmla="*/ 118 h 1059"/>
                  <a:gd name="T62" fmla="*/ 116 w 1271"/>
                  <a:gd name="T63" fmla="*/ 696 h 1059"/>
                  <a:gd name="T64" fmla="*/ 161 w 1271"/>
                  <a:gd name="T65" fmla="*/ 161 h 1059"/>
                  <a:gd name="T66" fmla="*/ 1112 w 1271"/>
                  <a:gd name="T67" fmla="*/ 161 h 1059"/>
                  <a:gd name="T68" fmla="*/ 1112 w 1271"/>
                  <a:gd name="T69" fmla="*/ 651 h 1059"/>
                  <a:gd name="T70" fmla="*/ 161 w 1271"/>
                  <a:gd name="T71" fmla="*/ 651 h 1059"/>
                  <a:gd name="T72" fmla="*/ 161 w 1271"/>
                  <a:gd name="T73" fmla="*/ 161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1" h="1059">
                    <a:moveTo>
                      <a:pt x="1117" y="0"/>
                    </a:moveTo>
                    <a:lnTo>
                      <a:pt x="150" y="0"/>
                    </a:lnTo>
                    <a:cubicBezTo>
                      <a:pt x="67" y="0"/>
                      <a:pt x="0" y="67"/>
                      <a:pt x="0" y="150"/>
                    </a:cubicBezTo>
                    <a:lnTo>
                      <a:pt x="0" y="720"/>
                    </a:lnTo>
                    <a:cubicBezTo>
                      <a:pt x="0" y="804"/>
                      <a:pt x="67" y="871"/>
                      <a:pt x="150" y="871"/>
                    </a:cubicBezTo>
                    <a:lnTo>
                      <a:pt x="480" y="871"/>
                    </a:lnTo>
                    <a:lnTo>
                      <a:pt x="426" y="1058"/>
                    </a:lnTo>
                    <a:lnTo>
                      <a:pt x="847" y="1058"/>
                    </a:lnTo>
                    <a:lnTo>
                      <a:pt x="793" y="871"/>
                    </a:lnTo>
                    <a:lnTo>
                      <a:pt x="1115" y="871"/>
                    </a:lnTo>
                    <a:cubicBezTo>
                      <a:pt x="1198" y="871"/>
                      <a:pt x="1265" y="804"/>
                      <a:pt x="1265" y="720"/>
                    </a:cubicBezTo>
                    <a:lnTo>
                      <a:pt x="1265" y="150"/>
                    </a:lnTo>
                    <a:cubicBezTo>
                      <a:pt x="1270" y="67"/>
                      <a:pt x="1200" y="0"/>
                      <a:pt x="1117" y="0"/>
                    </a:cubicBezTo>
                    <a:close/>
                    <a:moveTo>
                      <a:pt x="485" y="1015"/>
                    </a:moveTo>
                    <a:lnTo>
                      <a:pt x="523" y="881"/>
                    </a:lnTo>
                    <a:lnTo>
                      <a:pt x="753" y="881"/>
                    </a:lnTo>
                    <a:lnTo>
                      <a:pt x="791" y="1015"/>
                    </a:lnTo>
                    <a:lnTo>
                      <a:pt x="485" y="1015"/>
                    </a:lnTo>
                    <a:close/>
                    <a:moveTo>
                      <a:pt x="1227" y="720"/>
                    </a:moveTo>
                    <a:cubicBezTo>
                      <a:pt x="1227" y="779"/>
                      <a:pt x="1179" y="828"/>
                      <a:pt x="1120" y="828"/>
                    </a:cubicBezTo>
                    <a:lnTo>
                      <a:pt x="153" y="828"/>
                    </a:lnTo>
                    <a:cubicBezTo>
                      <a:pt x="94" y="828"/>
                      <a:pt x="46" y="779"/>
                      <a:pt x="46" y="720"/>
                    </a:cubicBezTo>
                    <a:lnTo>
                      <a:pt x="46" y="150"/>
                    </a:lnTo>
                    <a:cubicBezTo>
                      <a:pt x="46" y="91"/>
                      <a:pt x="94" y="43"/>
                      <a:pt x="153" y="43"/>
                    </a:cubicBezTo>
                    <a:lnTo>
                      <a:pt x="1120" y="43"/>
                    </a:lnTo>
                    <a:cubicBezTo>
                      <a:pt x="1179" y="43"/>
                      <a:pt x="1227" y="91"/>
                      <a:pt x="1227" y="150"/>
                    </a:cubicBezTo>
                    <a:lnTo>
                      <a:pt x="1227" y="720"/>
                    </a:lnTo>
                    <a:close/>
                    <a:moveTo>
                      <a:pt x="116" y="696"/>
                    </a:moveTo>
                    <a:lnTo>
                      <a:pt x="1152" y="696"/>
                    </a:lnTo>
                    <a:lnTo>
                      <a:pt x="1152" y="118"/>
                    </a:lnTo>
                    <a:lnTo>
                      <a:pt x="116" y="118"/>
                    </a:lnTo>
                    <a:lnTo>
                      <a:pt x="116" y="696"/>
                    </a:lnTo>
                    <a:close/>
                    <a:moveTo>
                      <a:pt x="161" y="161"/>
                    </a:moveTo>
                    <a:lnTo>
                      <a:pt x="1112" y="161"/>
                    </a:lnTo>
                    <a:lnTo>
                      <a:pt x="1112" y="651"/>
                    </a:lnTo>
                    <a:lnTo>
                      <a:pt x="161" y="651"/>
                    </a:lnTo>
                    <a:lnTo>
                      <a:pt x="161" y="16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0" name="Freeform 233"/>
              <p:cNvSpPr>
                <a:spLocks noChangeArrowheads="1"/>
              </p:cNvSpPr>
              <p:nvPr/>
            </p:nvSpPr>
            <p:spPr bwMode="auto">
              <a:xfrm>
                <a:off x="2549081" y="2770204"/>
                <a:ext cx="363884" cy="303236"/>
              </a:xfrm>
              <a:custGeom>
                <a:avLst/>
                <a:gdLst>
                  <a:gd name="T0" fmla="*/ 1117 w 1271"/>
                  <a:gd name="T1" fmla="*/ 0 h 1059"/>
                  <a:gd name="T2" fmla="*/ 150 w 1271"/>
                  <a:gd name="T3" fmla="*/ 0 h 1059"/>
                  <a:gd name="T4" fmla="*/ 0 w 1271"/>
                  <a:gd name="T5" fmla="*/ 150 h 1059"/>
                  <a:gd name="T6" fmla="*/ 0 w 1271"/>
                  <a:gd name="T7" fmla="*/ 720 h 1059"/>
                  <a:gd name="T8" fmla="*/ 150 w 1271"/>
                  <a:gd name="T9" fmla="*/ 871 h 1059"/>
                  <a:gd name="T10" fmla="*/ 480 w 1271"/>
                  <a:gd name="T11" fmla="*/ 871 h 1059"/>
                  <a:gd name="T12" fmla="*/ 426 w 1271"/>
                  <a:gd name="T13" fmla="*/ 1058 h 1059"/>
                  <a:gd name="T14" fmla="*/ 847 w 1271"/>
                  <a:gd name="T15" fmla="*/ 1058 h 1059"/>
                  <a:gd name="T16" fmla="*/ 793 w 1271"/>
                  <a:gd name="T17" fmla="*/ 871 h 1059"/>
                  <a:gd name="T18" fmla="*/ 1115 w 1271"/>
                  <a:gd name="T19" fmla="*/ 871 h 1059"/>
                  <a:gd name="T20" fmla="*/ 1265 w 1271"/>
                  <a:gd name="T21" fmla="*/ 720 h 1059"/>
                  <a:gd name="T22" fmla="*/ 1265 w 1271"/>
                  <a:gd name="T23" fmla="*/ 150 h 1059"/>
                  <a:gd name="T24" fmla="*/ 1117 w 1271"/>
                  <a:gd name="T25" fmla="*/ 0 h 1059"/>
                  <a:gd name="T26" fmla="*/ 485 w 1271"/>
                  <a:gd name="T27" fmla="*/ 1015 h 1059"/>
                  <a:gd name="T28" fmla="*/ 523 w 1271"/>
                  <a:gd name="T29" fmla="*/ 881 h 1059"/>
                  <a:gd name="T30" fmla="*/ 753 w 1271"/>
                  <a:gd name="T31" fmla="*/ 881 h 1059"/>
                  <a:gd name="T32" fmla="*/ 791 w 1271"/>
                  <a:gd name="T33" fmla="*/ 1015 h 1059"/>
                  <a:gd name="T34" fmla="*/ 485 w 1271"/>
                  <a:gd name="T35" fmla="*/ 1015 h 1059"/>
                  <a:gd name="T36" fmla="*/ 1227 w 1271"/>
                  <a:gd name="T37" fmla="*/ 720 h 1059"/>
                  <a:gd name="T38" fmla="*/ 1120 w 1271"/>
                  <a:gd name="T39" fmla="*/ 828 h 1059"/>
                  <a:gd name="T40" fmla="*/ 153 w 1271"/>
                  <a:gd name="T41" fmla="*/ 828 h 1059"/>
                  <a:gd name="T42" fmla="*/ 46 w 1271"/>
                  <a:gd name="T43" fmla="*/ 720 h 1059"/>
                  <a:gd name="T44" fmla="*/ 46 w 1271"/>
                  <a:gd name="T45" fmla="*/ 150 h 1059"/>
                  <a:gd name="T46" fmla="*/ 153 w 1271"/>
                  <a:gd name="T47" fmla="*/ 43 h 1059"/>
                  <a:gd name="T48" fmla="*/ 1120 w 1271"/>
                  <a:gd name="T49" fmla="*/ 43 h 1059"/>
                  <a:gd name="T50" fmla="*/ 1227 w 1271"/>
                  <a:gd name="T51" fmla="*/ 150 h 1059"/>
                  <a:gd name="T52" fmla="*/ 1227 w 1271"/>
                  <a:gd name="T53" fmla="*/ 720 h 1059"/>
                  <a:gd name="T54" fmla="*/ 116 w 1271"/>
                  <a:gd name="T55" fmla="*/ 696 h 1059"/>
                  <a:gd name="T56" fmla="*/ 1152 w 1271"/>
                  <a:gd name="T57" fmla="*/ 696 h 1059"/>
                  <a:gd name="T58" fmla="*/ 1152 w 1271"/>
                  <a:gd name="T59" fmla="*/ 118 h 1059"/>
                  <a:gd name="T60" fmla="*/ 116 w 1271"/>
                  <a:gd name="T61" fmla="*/ 118 h 1059"/>
                  <a:gd name="T62" fmla="*/ 116 w 1271"/>
                  <a:gd name="T63" fmla="*/ 696 h 1059"/>
                  <a:gd name="T64" fmla="*/ 161 w 1271"/>
                  <a:gd name="T65" fmla="*/ 161 h 1059"/>
                  <a:gd name="T66" fmla="*/ 1112 w 1271"/>
                  <a:gd name="T67" fmla="*/ 161 h 1059"/>
                  <a:gd name="T68" fmla="*/ 1112 w 1271"/>
                  <a:gd name="T69" fmla="*/ 651 h 1059"/>
                  <a:gd name="T70" fmla="*/ 161 w 1271"/>
                  <a:gd name="T71" fmla="*/ 651 h 1059"/>
                  <a:gd name="T72" fmla="*/ 161 w 1271"/>
                  <a:gd name="T73" fmla="*/ 161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1" h="1059">
                    <a:moveTo>
                      <a:pt x="1117" y="0"/>
                    </a:moveTo>
                    <a:lnTo>
                      <a:pt x="150" y="0"/>
                    </a:lnTo>
                    <a:cubicBezTo>
                      <a:pt x="67" y="0"/>
                      <a:pt x="0" y="67"/>
                      <a:pt x="0" y="150"/>
                    </a:cubicBezTo>
                    <a:lnTo>
                      <a:pt x="0" y="720"/>
                    </a:lnTo>
                    <a:cubicBezTo>
                      <a:pt x="0" y="804"/>
                      <a:pt x="67" y="871"/>
                      <a:pt x="150" y="871"/>
                    </a:cubicBezTo>
                    <a:lnTo>
                      <a:pt x="480" y="871"/>
                    </a:lnTo>
                    <a:lnTo>
                      <a:pt x="426" y="1058"/>
                    </a:lnTo>
                    <a:lnTo>
                      <a:pt x="847" y="1058"/>
                    </a:lnTo>
                    <a:lnTo>
                      <a:pt x="793" y="871"/>
                    </a:lnTo>
                    <a:lnTo>
                      <a:pt x="1115" y="871"/>
                    </a:lnTo>
                    <a:cubicBezTo>
                      <a:pt x="1198" y="871"/>
                      <a:pt x="1265" y="804"/>
                      <a:pt x="1265" y="720"/>
                    </a:cubicBezTo>
                    <a:lnTo>
                      <a:pt x="1265" y="150"/>
                    </a:lnTo>
                    <a:cubicBezTo>
                      <a:pt x="1270" y="67"/>
                      <a:pt x="1200" y="0"/>
                      <a:pt x="1117" y="0"/>
                    </a:cubicBezTo>
                    <a:close/>
                    <a:moveTo>
                      <a:pt x="485" y="1015"/>
                    </a:moveTo>
                    <a:lnTo>
                      <a:pt x="523" y="881"/>
                    </a:lnTo>
                    <a:lnTo>
                      <a:pt x="753" y="881"/>
                    </a:lnTo>
                    <a:lnTo>
                      <a:pt x="791" y="1015"/>
                    </a:lnTo>
                    <a:lnTo>
                      <a:pt x="485" y="1015"/>
                    </a:lnTo>
                    <a:close/>
                    <a:moveTo>
                      <a:pt x="1227" y="720"/>
                    </a:moveTo>
                    <a:cubicBezTo>
                      <a:pt x="1227" y="779"/>
                      <a:pt x="1179" y="828"/>
                      <a:pt x="1120" y="828"/>
                    </a:cubicBezTo>
                    <a:lnTo>
                      <a:pt x="153" y="828"/>
                    </a:lnTo>
                    <a:cubicBezTo>
                      <a:pt x="94" y="828"/>
                      <a:pt x="46" y="779"/>
                      <a:pt x="46" y="720"/>
                    </a:cubicBezTo>
                    <a:lnTo>
                      <a:pt x="46" y="150"/>
                    </a:lnTo>
                    <a:cubicBezTo>
                      <a:pt x="46" y="91"/>
                      <a:pt x="94" y="43"/>
                      <a:pt x="153" y="43"/>
                    </a:cubicBezTo>
                    <a:lnTo>
                      <a:pt x="1120" y="43"/>
                    </a:lnTo>
                    <a:cubicBezTo>
                      <a:pt x="1179" y="43"/>
                      <a:pt x="1227" y="91"/>
                      <a:pt x="1227" y="150"/>
                    </a:cubicBezTo>
                    <a:lnTo>
                      <a:pt x="1227" y="720"/>
                    </a:lnTo>
                    <a:close/>
                    <a:moveTo>
                      <a:pt x="116" y="696"/>
                    </a:moveTo>
                    <a:lnTo>
                      <a:pt x="1152" y="696"/>
                    </a:lnTo>
                    <a:lnTo>
                      <a:pt x="1152" y="118"/>
                    </a:lnTo>
                    <a:lnTo>
                      <a:pt x="116" y="118"/>
                    </a:lnTo>
                    <a:lnTo>
                      <a:pt x="116" y="696"/>
                    </a:lnTo>
                    <a:close/>
                    <a:moveTo>
                      <a:pt x="161" y="161"/>
                    </a:moveTo>
                    <a:lnTo>
                      <a:pt x="1112" y="161"/>
                    </a:lnTo>
                    <a:lnTo>
                      <a:pt x="1112" y="651"/>
                    </a:lnTo>
                    <a:lnTo>
                      <a:pt x="161" y="651"/>
                    </a:lnTo>
                    <a:lnTo>
                      <a:pt x="161" y="16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1" name="Freeform 233"/>
              <p:cNvSpPr>
                <a:spLocks noChangeArrowheads="1"/>
              </p:cNvSpPr>
              <p:nvPr/>
            </p:nvSpPr>
            <p:spPr bwMode="auto">
              <a:xfrm>
                <a:off x="1223443" y="2770204"/>
                <a:ext cx="363884" cy="303236"/>
              </a:xfrm>
              <a:custGeom>
                <a:avLst/>
                <a:gdLst>
                  <a:gd name="T0" fmla="*/ 1117 w 1271"/>
                  <a:gd name="T1" fmla="*/ 0 h 1059"/>
                  <a:gd name="T2" fmla="*/ 150 w 1271"/>
                  <a:gd name="T3" fmla="*/ 0 h 1059"/>
                  <a:gd name="T4" fmla="*/ 0 w 1271"/>
                  <a:gd name="T5" fmla="*/ 150 h 1059"/>
                  <a:gd name="T6" fmla="*/ 0 w 1271"/>
                  <a:gd name="T7" fmla="*/ 720 h 1059"/>
                  <a:gd name="T8" fmla="*/ 150 w 1271"/>
                  <a:gd name="T9" fmla="*/ 871 h 1059"/>
                  <a:gd name="T10" fmla="*/ 480 w 1271"/>
                  <a:gd name="T11" fmla="*/ 871 h 1059"/>
                  <a:gd name="T12" fmla="*/ 426 w 1271"/>
                  <a:gd name="T13" fmla="*/ 1058 h 1059"/>
                  <a:gd name="T14" fmla="*/ 847 w 1271"/>
                  <a:gd name="T15" fmla="*/ 1058 h 1059"/>
                  <a:gd name="T16" fmla="*/ 793 w 1271"/>
                  <a:gd name="T17" fmla="*/ 871 h 1059"/>
                  <a:gd name="T18" fmla="*/ 1115 w 1271"/>
                  <a:gd name="T19" fmla="*/ 871 h 1059"/>
                  <a:gd name="T20" fmla="*/ 1265 w 1271"/>
                  <a:gd name="T21" fmla="*/ 720 h 1059"/>
                  <a:gd name="T22" fmla="*/ 1265 w 1271"/>
                  <a:gd name="T23" fmla="*/ 150 h 1059"/>
                  <a:gd name="T24" fmla="*/ 1117 w 1271"/>
                  <a:gd name="T25" fmla="*/ 0 h 1059"/>
                  <a:gd name="T26" fmla="*/ 485 w 1271"/>
                  <a:gd name="T27" fmla="*/ 1015 h 1059"/>
                  <a:gd name="T28" fmla="*/ 523 w 1271"/>
                  <a:gd name="T29" fmla="*/ 881 h 1059"/>
                  <a:gd name="T30" fmla="*/ 753 w 1271"/>
                  <a:gd name="T31" fmla="*/ 881 h 1059"/>
                  <a:gd name="T32" fmla="*/ 791 w 1271"/>
                  <a:gd name="T33" fmla="*/ 1015 h 1059"/>
                  <a:gd name="T34" fmla="*/ 485 w 1271"/>
                  <a:gd name="T35" fmla="*/ 1015 h 1059"/>
                  <a:gd name="T36" fmla="*/ 1227 w 1271"/>
                  <a:gd name="T37" fmla="*/ 720 h 1059"/>
                  <a:gd name="T38" fmla="*/ 1120 w 1271"/>
                  <a:gd name="T39" fmla="*/ 828 h 1059"/>
                  <a:gd name="T40" fmla="*/ 153 w 1271"/>
                  <a:gd name="T41" fmla="*/ 828 h 1059"/>
                  <a:gd name="T42" fmla="*/ 46 w 1271"/>
                  <a:gd name="T43" fmla="*/ 720 h 1059"/>
                  <a:gd name="T44" fmla="*/ 46 w 1271"/>
                  <a:gd name="T45" fmla="*/ 150 h 1059"/>
                  <a:gd name="T46" fmla="*/ 153 w 1271"/>
                  <a:gd name="T47" fmla="*/ 43 h 1059"/>
                  <a:gd name="T48" fmla="*/ 1120 w 1271"/>
                  <a:gd name="T49" fmla="*/ 43 h 1059"/>
                  <a:gd name="T50" fmla="*/ 1227 w 1271"/>
                  <a:gd name="T51" fmla="*/ 150 h 1059"/>
                  <a:gd name="T52" fmla="*/ 1227 w 1271"/>
                  <a:gd name="T53" fmla="*/ 720 h 1059"/>
                  <a:gd name="T54" fmla="*/ 116 w 1271"/>
                  <a:gd name="T55" fmla="*/ 696 h 1059"/>
                  <a:gd name="T56" fmla="*/ 1152 w 1271"/>
                  <a:gd name="T57" fmla="*/ 696 h 1059"/>
                  <a:gd name="T58" fmla="*/ 1152 w 1271"/>
                  <a:gd name="T59" fmla="*/ 118 h 1059"/>
                  <a:gd name="T60" fmla="*/ 116 w 1271"/>
                  <a:gd name="T61" fmla="*/ 118 h 1059"/>
                  <a:gd name="T62" fmla="*/ 116 w 1271"/>
                  <a:gd name="T63" fmla="*/ 696 h 1059"/>
                  <a:gd name="T64" fmla="*/ 161 w 1271"/>
                  <a:gd name="T65" fmla="*/ 161 h 1059"/>
                  <a:gd name="T66" fmla="*/ 1112 w 1271"/>
                  <a:gd name="T67" fmla="*/ 161 h 1059"/>
                  <a:gd name="T68" fmla="*/ 1112 w 1271"/>
                  <a:gd name="T69" fmla="*/ 651 h 1059"/>
                  <a:gd name="T70" fmla="*/ 161 w 1271"/>
                  <a:gd name="T71" fmla="*/ 651 h 1059"/>
                  <a:gd name="T72" fmla="*/ 161 w 1271"/>
                  <a:gd name="T73" fmla="*/ 161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1" h="1059">
                    <a:moveTo>
                      <a:pt x="1117" y="0"/>
                    </a:moveTo>
                    <a:lnTo>
                      <a:pt x="150" y="0"/>
                    </a:lnTo>
                    <a:cubicBezTo>
                      <a:pt x="67" y="0"/>
                      <a:pt x="0" y="67"/>
                      <a:pt x="0" y="150"/>
                    </a:cubicBezTo>
                    <a:lnTo>
                      <a:pt x="0" y="720"/>
                    </a:lnTo>
                    <a:cubicBezTo>
                      <a:pt x="0" y="804"/>
                      <a:pt x="67" y="871"/>
                      <a:pt x="150" y="871"/>
                    </a:cubicBezTo>
                    <a:lnTo>
                      <a:pt x="480" y="871"/>
                    </a:lnTo>
                    <a:lnTo>
                      <a:pt x="426" y="1058"/>
                    </a:lnTo>
                    <a:lnTo>
                      <a:pt x="847" y="1058"/>
                    </a:lnTo>
                    <a:lnTo>
                      <a:pt x="793" y="871"/>
                    </a:lnTo>
                    <a:lnTo>
                      <a:pt x="1115" y="871"/>
                    </a:lnTo>
                    <a:cubicBezTo>
                      <a:pt x="1198" y="871"/>
                      <a:pt x="1265" y="804"/>
                      <a:pt x="1265" y="720"/>
                    </a:cubicBezTo>
                    <a:lnTo>
                      <a:pt x="1265" y="150"/>
                    </a:lnTo>
                    <a:cubicBezTo>
                      <a:pt x="1270" y="67"/>
                      <a:pt x="1200" y="0"/>
                      <a:pt x="1117" y="0"/>
                    </a:cubicBezTo>
                    <a:close/>
                    <a:moveTo>
                      <a:pt x="485" y="1015"/>
                    </a:moveTo>
                    <a:lnTo>
                      <a:pt x="523" y="881"/>
                    </a:lnTo>
                    <a:lnTo>
                      <a:pt x="753" y="881"/>
                    </a:lnTo>
                    <a:lnTo>
                      <a:pt x="791" y="1015"/>
                    </a:lnTo>
                    <a:lnTo>
                      <a:pt x="485" y="1015"/>
                    </a:lnTo>
                    <a:close/>
                    <a:moveTo>
                      <a:pt x="1227" y="720"/>
                    </a:moveTo>
                    <a:cubicBezTo>
                      <a:pt x="1227" y="779"/>
                      <a:pt x="1179" y="828"/>
                      <a:pt x="1120" y="828"/>
                    </a:cubicBezTo>
                    <a:lnTo>
                      <a:pt x="153" y="828"/>
                    </a:lnTo>
                    <a:cubicBezTo>
                      <a:pt x="94" y="828"/>
                      <a:pt x="46" y="779"/>
                      <a:pt x="46" y="720"/>
                    </a:cubicBezTo>
                    <a:lnTo>
                      <a:pt x="46" y="150"/>
                    </a:lnTo>
                    <a:cubicBezTo>
                      <a:pt x="46" y="91"/>
                      <a:pt x="94" y="43"/>
                      <a:pt x="153" y="43"/>
                    </a:cubicBezTo>
                    <a:lnTo>
                      <a:pt x="1120" y="43"/>
                    </a:lnTo>
                    <a:cubicBezTo>
                      <a:pt x="1179" y="43"/>
                      <a:pt x="1227" y="91"/>
                      <a:pt x="1227" y="150"/>
                    </a:cubicBezTo>
                    <a:lnTo>
                      <a:pt x="1227" y="720"/>
                    </a:lnTo>
                    <a:close/>
                    <a:moveTo>
                      <a:pt x="116" y="696"/>
                    </a:moveTo>
                    <a:lnTo>
                      <a:pt x="1152" y="696"/>
                    </a:lnTo>
                    <a:lnTo>
                      <a:pt x="1152" y="118"/>
                    </a:lnTo>
                    <a:lnTo>
                      <a:pt x="116" y="118"/>
                    </a:lnTo>
                    <a:lnTo>
                      <a:pt x="116" y="696"/>
                    </a:lnTo>
                    <a:close/>
                    <a:moveTo>
                      <a:pt x="161" y="161"/>
                    </a:moveTo>
                    <a:lnTo>
                      <a:pt x="1112" y="161"/>
                    </a:lnTo>
                    <a:lnTo>
                      <a:pt x="1112" y="651"/>
                    </a:lnTo>
                    <a:lnTo>
                      <a:pt x="161" y="651"/>
                    </a:lnTo>
                    <a:lnTo>
                      <a:pt x="161" y="16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55000" y="1015755"/>
            <a:ext cx="300634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fontAlgn="base">
              <a:buFont typeface="+mj-lt"/>
              <a:buAutoNum type="arabicPeriod"/>
            </a:pP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Patching (OS and Third Party)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Configuration </a:t>
            </a:r>
            <a:r>
              <a:rPr lang="en-US" sz="700" dirty="0">
                <a:latin typeface="Arial" charset="0"/>
                <a:ea typeface="Arial" charset="0"/>
                <a:cs typeface="Arial" charset="0"/>
              </a:rPr>
              <a:t>management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US" sz="700" dirty="0">
                <a:latin typeface="Arial" charset="0"/>
                <a:ea typeface="Arial" charset="0"/>
                <a:cs typeface="Arial" charset="0"/>
              </a:rPr>
              <a:t>Change and release management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Distribution of software </a:t>
            </a:r>
            <a:r>
              <a:rPr lang="en-US" sz="700" dirty="0">
                <a:latin typeface="Arial" charset="0"/>
                <a:ea typeface="Arial" charset="0"/>
                <a:cs typeface="Arial" charset="0"/>
              </a:rPr>
              <a:t>and endpoint </a:t>
            </a: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configurations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Troubleshooting and root cause analysis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Cloud migration &amp; management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Windows 10 migration &amp; planning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System health (Tanium &amp; other systems)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Integration - Help Desk systems e.g. </a:t>
            </a:r>
            <a:r>
              <a:rPr lang="en-US" sz="700" dirty="0" err="1" smtClean="0">
                <a:latin typeface="Arial" charset="0"/>
                <a:ea typeface="Arial" charset="0"/>
                <a:cs typeface="Arial" charset="0"/>
              </a:rPr>
              <a:t>ServiceNow</a:t>
            </a: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Integration </a:t>
            </a:r>
            <a:r>
              <a:rPr lang="mr-IN" sz="700" dirty="0" smtClean="0">
                <a:latin typeface="Arial" charset="0"/>
                <a:ea typeface="Arial" charset="0"/>
                <a:cs typeface="Arial" charset="0"/>
              </a:rPr>
              <a:t>–</a:t>
            </a: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 Data Aggregation Tools (e.g. </a:t>
            </a:r>
            <a:r>
              <a:rPr lang="en-US" sz="700" dirty="0" err="1" smtClean="0">
                <a:latin typeface="Arial" charset="0"/>
                <a:ea typeface="Arial" charset="0"/>
                <a:cs typeface="Arial" charset="0"/>
              </a:rPr>
              <a:t>Splunk</a:t>
            </a:r>
            <a:r>
              <a:rPr lang="en-US" sz="700" dirty="0" smtClean="0">
                <a:latin typeface="Arial" charset="0"/>
                <a:ea typeface="Arial" charset="0"/>
                <a:cs typeface="Arial" charset="0"/>
              </a:rPr>
              <a:t>, Elastic Stack)</a:t>
            </a:r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812" y="2444982"/>
            <a:ext cx="2589498" cy="815957"/>
            <a:chOff x="-6015" y="2295917"/>
            <a:chExt cx="2589498" cy="815957"/>
          </a:xfrm>
        </p:grpSpPr>
        <p:sp>
          <p:nvSpPr>
            <p:cNvPr id="73" name="Rectangle 72"/>
            <p:cNvSpPr/>
            <p:nvPr/>
          </p:nvSpPr>
          <p:spPr>
            <a:xfrm>
              <a:off x="-6015" y="2295917"/>
              <a:ext cx="2585916" cy="8159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12613" y="2484438"/>
              <a:ext cx="15873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IT Asset</a:t>
              </a:r>
            </a:p>
            <a:p>
              <a:pPr algn="r"/>
              <a:r>
                <a:rPr lang="en-US" sz="12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Visibility</a:t>
              </a:r>
              <a:endParaRPr lang="en-US" sz="1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509910" y="2295918"/>
              <a:ext cx="73573" cy="815956"/>
            </a:xfrm>
            <a:prstGeom prst="rect">
              <a:avLst/>
            </a:prstGeom>
            <a:solidFill>
              <a:srgbClr val="E3613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Rectangle 67"/>
          <p:cNvSpPr/>
          <p:nvPr/>
        </p:nvSpPr>
        <p:spPr>
          <a:xfrm>
            <a:off x="0" y="2398624"/>
            <a:ext cx="914201" cy="905598"/>
          </a:xfrm>
          <a:prstGeom prst="rect">
            <a:avLst/>
          </a:prstGeom>
          <a:solidFill>
            <a:srgbClr val="E361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46"/>
          <p:cNvSpPr>
            <a:spLocks noChangeArrowheads="1"/>
          </p:cNvSpPr>
          <p:nvPr/>
        </p:nvSpPr>
        <p:spPr bwMode="auto">
          <a:xfrm>
            <a:off x="200003" y="2588759"/>
            <a:ext cx="519959" cy="519959"/>
          </a:xfrm>
          <a:custGeom>
            <a:avLst/>
            <a:gdLst>
              <a:gd name="T0" fmla="*/ 565 w 1134"/>
              <a:gd name="T1" fmla="*/ 0 h 1132"/>
              <a:gd name="T2" fmla="*/ 0 w 1134"/>
              <a:gd name="T3" fmla="*/ 565 h 1132"/>
              <a:gd name="T4" fmla="*/ 565 w 1134"/>
              <a:gd name="T5" fmla="*/ 1131 h 1132"/>
              <a:gd name="T6" fmla="*/ 1130 w 1134"/>
              <a:gd name="T7" fmla="*/ 565 h 1132"/>
              <a:gd name="T8" fmla="*/ 565 w 1134"/>
              <a:gd name="T9" fmla="*/ 0 h 1132"/>
              <a:gd name="T10" fmla="*/ 584 w 1134"/>
              <a:gd name="T11" fmla="*/ 43 h 1132"/>
              <a:gd name="T12" fmla="*/ 1002 w 1134"/>
              <a:gd name="T13" fmla="*/ 279 h 1132"/>
              <a:gd name="T14" fmla="*/ 450 w 1134"/>
              <a:gd name="T15" fmla="*/ 279 h 1132"/>
              <a:gd name="T16" fmla="*/ 584 w 1134"/>
              <a:gd name="T17" fmla="*/ 43 h 1132"/>
              <a:gd name="T18" fmla="*/ 849 w 1134"/>
              <a:gd name="T19" fmla="*/ 565 h 1132"/>
              <a:gd name="T20" fmla="*/ 707 w 1134"/>
              <a:gd name="T21" fmla="*/ 809 h 1132"/>
              <a:gd name="T22" fmla="*/ 426 w 1134"/>
              <a:gd name="T23" fmla="*/ 809 h 1132"/>
              <a:gd name="T24" fmla="*/ 284 w 1134"/>
              <a:gd name="T25" fmla="*/ 565 h 1132"/>
              <a:gd name="T26" fmla="*/ 426 w 1134"/>
              <a:gd name="T27" fmla="*/ 322 h 1132"/>
              <a:gd name="T28" fmla="*/ 707 w 1134"/>
              <a:gd name="T29" fmla="*/ 322 h 1132"/>
              <a:gd name="T30" fmla="*/ 849 w 1134"/>
              <a:gd name="T31" fmla="*/ 565 h 1132"/>
              <a:gd name="T32" fmla="*/ 536 w 1134"/>
              <a:gd name="T33" fmla="*/ 46 h 1132"/>
              <a:gd name="T34" fmla="*/ 260 w 1134"/>
              <a:gd name="T35" fmla="*/ 525 h 1132"/>
              <a:gd name="T36" fmla="*/ 123 w 1134"/>
              <a:gd name="T37" fmla="*/ 290 h 1132"/>
              <a:gd name="T38" fmla="*/ 536 w 1134"/>
              <a:gd name="T39" fmla="*/ 46 h 1132"/>
              <a:gd name="T40" fmla="*/ 43 w 1134"/>
              <a:gd name="T41" fmla="*/ 565 h 1132"/>
              <a:gd name="T42" fmla="*/ 99 w 1134"/>
              <a:gd name="T43" fmla="*/ 332 h 1132"/>
              <a:gd name="T44" fmla="*/ 375 w 1134"/>
              <a:gd name="T45" fmla="*/ 812 h 1132"/>
              <a:gd name="T46" fmla="*/ 104 w 1134"/>
              <a:gd name="T47" fmla="*/ 812 h 1132"/>
              <a:gd name="T48" fmla="*/ 43 w 1134"/>
              <a:gd name="T49" fmla="*/ 565 h 1132"/>
              <a:gd name="T50" fmla="*/ 546 w 1134"/>
              <a:gd name="T51" fmla="*/ 1088 h 1132"/>
              <a:gd name="T52" fmla="*/ 129 w 1134"/>
              <a:gd name="T53" fmla="*/ 852 h 1132"/>
              <a:gd name="T54" fmla="*/ 402 w 1134"/>
              <a:gd name="T55" fmla="*/ 852 h 1132"/>
              <a:gd name="T56" fmla="*/ 402 w 1134"/>
              <a:gd name="T57" fmla="*/ 852 h 1132"/>
              <a:gd name="T58" fmla="*/ 680 w 1134"/>
              <a:gd name="T59" fmla="*/ 852 h 1132"/>
              <a:gd name="T60" fmla="*/ 546 w 1134"/>
              <a:gd name="T61" fmla="*/ 1088 h 1132"/>
              <a:gd name="T62" fmla="*/ 597 w 1134"/>
              <a:gd name="T63" fmla="*/ 1088 h 1132"/>
              <a:gd name="T64" fmla="*/ 731 w 1134"/>
              <a:gd name="T65" fmla="*/ 855 h 1132"/>
              <a:gd name="T66" fmla="*/ 734 w 1134"/>
              <a:gd name="T67" fmla="*/ 855 h 1132"/>
              <a:gd name="T68" fmla="*/ 873 w 1134"/>
              <a:gd name="T69" fmla="*/ 614 h 1132"/>
              <a:gd name="T70" fmla="*/ 1007 w 1134"/>
              <a:gd name="T71" fmla="*/ 847 h 1132"/>
              <a:gd name="T72" fmla="*/ 597 w 1134"/>
              <a:gd name="T73" fmla="*/ 1088 h 1132"/>
              <a:gd name="T74" fmla="*/ 900 w 1134"/>
              <a:gd name="T75" fmla="*/ 568 h 1132"/>
              <a:gd name="T76" fmla="*/ 900 w 1134"/>
              <a:gd name="T77" fmla="*/ 568 h 1132"/>
              <a:gd name="T78" fmla="*/ 761 w 1134"/>
              <a:gd name="T79" fmla="*/ 322 h 1132"/>
              <a:gd name="T80" fmla="*/ 1029 w 1134"/>
              <a:gd name="T81" fmla="*/ 322 h 1132"/>
              <a:gd name="T82" fmla="*/ 1090 w 1134"/>
              <a:gd name="T83" fmla="*/ 565 h 1132"/>
              <a:gd name="T84" fmla="*/ 1034 w 1134"/>
              <a:gd name="T85" fmla="*/ 798 h 1132"/>
              <a:gd name="T86" fmla="*/ 900 w 1134"/>
              <a:gd name="T87" fmla="*/ 568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4" h="1132">
                <a:moveTo>
                  <a:pt x="565" y="0"/>
                </a:moveTo>
                <a:cubicBezTo>
                  <a:pt x="252" y="0"/>
                  <a:pt x="0" y="255"/>
                  <a:pt x="0" y="565"/>
                </a:cubicBezTo>
                <a:cubicBezTo>
                  <a:pt x="0" y="879"/>
                  <a:pt x="254" y="1131"/>
                  <a:pt x="565" y="1131"/>
                </a:cubicBezTo>
                <a:cubicBezTo>
                  <a:pt x="879" y="1131"/>
                  <a:pt x="1130" y="876"/>
                  <a:pt x="1130" y="565"/>
                </a:cubicBezTo>
                <a:cubicBezTo>
                  <a:pt x="1133" y="255"/>
                  <a:pt x="879" y="0"/>
                  <a:pt x="565" y="0"/>
                </a:cubicBezTo>
                <a:close/>
                <a:moveTo>
                  <a:pt x="584" y="43"/>
                </a:moveTo>
                <a:cubicBezTo>
                  <a:pt x="758" y="48"/>
                  <a:pt x="911" y="142"/>
                  <a:pt x="1002" y="279"/>
                </a:cubicBezTo>
                <a:lnTo>
                  <a:pt x="450" y="279"/>
                </a:lnTo>
                <a:lnTo>
                  <a:pt x="584" y="43"/>
                </a:lnTo>
                <a:close/>
                <a:moveTo>
                  <a:pt x="849" y="565"/>
                </a:moveTo>
                <a:lnTo>
                  <a:pt x="707" y="809"/>
                </a:lnTo>
                <a:lnTo>
                  <a:pt x="426" y="809"/>
                </a:lnTo>
                <a:lnTo>
                  <a:pt x="284" y="565"/>
                </a:lnTo>
                <a:lnTo>
                  <a:pt x="426" y="322"/>
                </a:lnTo>
                <a:lnTo>
                  <a:pt x="707" y="322"/>
                </a:lnTo>
                <a:lnTo>
                  <a:pt x="849" y="565"/>
                </a:lnTo>
                <a:close/>
                <a:moveTo>
                  <a:pt x="536" y="46"/>
                </a:moveTo>
                <a:lnTo>
                  <a:pt x="260" y="525"/>
                </a:lnTo>
                <a:lnTo>
                  <a:pt x="123" y="290"/>
                </a:lnTo>
                <a:cubicBezTo>
                  <a:pt x="212" y="150"/>
                  <a:pt x="362" y="54"/>
                  <a:pt x="536" y="46"/>
                </a:cubicBezTo>
                <a:close/>
                <a:moveTo>
                  <a:pt x="43" y="565"/>
                </a:moveTo>
                <a:cubicBezTo>
                  <a:pt x="43" y="482"/>
                  <a:pt x="64" y="402"/>
                  <a:pt x="99" y="332"/>
                </a:cubicBezTo>
                <a:lnTo>
                  <a:pt x="375" y="812"/>
                </a:lnTo>
                <a:lnTo>
                  <a:pt x="104" y="812"/>
                </a:lnTo>
                <a:cubicBezTo>
                  <a:pt x="64" y="737"/>
                  <a:pt x="43" y="654"/>
                  <a:pt x="43" y="565"/>
                </a:cubicBezTo>
                <a:close/>
                <a:moveTo>
                  <a:pt x="546" y="1088"/>
                </a:moveTo>
                <a:cubicBezTo>
                  <a:pt x="372" y="1082"/>
                  <a:pt x="220" y="989"/>
                  <a:pt x="129" y="852"/>
                </a:cubicBezTo>
                <a:lnTo>
                  <a:pt x="402" y="852"/>
                </a:lnTo>
                <a:lnTo>
                  <a:pt x="402" y="852"/>
                </a:lnTo>
                <a:lnTo>
                  <a:pt x="680" y="852"/>
                </a:lnTo>
                <a:lnTo>
                  <a:pt x="546" y="1088"/>
                </a:lnTo>
                <a:close/>
                <a:moveTo>
                  <a:pt x="597" y="1088"/>
                </a:moveTo>
                <a:lnTo>
                  <a:pt x="731" y="855"/>
                </a:lnTo>
                <a:lnTo>
                  <a:pt x="734" y="855"/>
                </a:lnTo>
                <a:lnTo>
                  <a:pt x="873" y="614"/>
                </a:lnTo>
                <a:lnTo>
                  <a:pt x="1007" y="847"/>
                </a:lnTo>
                <a:cubicBezTo>
                  <a:pt x="921" y="983"/>
                  <a:pt x="771" y="1077"/>
                  <a:pt x="597" y="1088"/>
                </a:cubicBezTo>
                <a:close/>
                <a:moveTo>
                  <a:pt x="900" y="568"/>
                </a:moveTo>
                <a:lnTo>
                  <a:pt x="900" y="568"/>
                </a:lnTo>
                <a:lnTo>
                  <a:pt x="761" y="322"/>
                </a:lnTo>
                <a:lnTo>
                  <a:pt x="1029" y="322"/>
                </a:lnTo>
                <a:cubicBezTo>
                  <a:pt x="1066" y="394"/>
                  <a:pt x="1090" y="477"/>
                  <a:pt x="1090" y="565"/>
                </a:cubicBezTo>
                <a:cubicBezTo>
                  <a:pt x="1090" y="648"/>
                  <a:pt x="1069" y="729"/>
                  <a:pt x="1034" y="798"/>
                </a:cubicBezTo>
                <a:lnTo>
                  <a:pt x="900" y="5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55000" y="3328852"/>
            <a:ext cx="2861621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Hardware inventory discovery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Software inventory discovery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Unmanaged asset detection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>
                <a:latin typeface="Arial" charset="0"/>
                <a:ea typeface="Arial" charset="0"/>
                <a:cs typeface="Arial" charset="0"/>
              </a:rPr>
              <a:t>Tracking application utilization </a:t>
            </a:r>
            <a:r>
              <a:rPr lang="mr-IN" sz="700" dirty="0" smtClean="0">
                <a:latin typeface="Arial" charset="0"/>
                <a:ea typeface="Arial" charset="0"/>
                <a:cs typeface="Arial" charset="0"/>
              </a:rPr>
              <a:t>–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 License reclamation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Mergers &amp; Acquisitions inventory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Integration </a:t>
            </a:r>
            <a:r>
              <a:rPr lang="mr-IN" sz="700" dirty="0" smtClean="0">
                <a:latin typeface="Arial" charset="0"/>
                <a:ea typeface="Arial" charset="0"/>
                <a:cs typeface="Arial" charset="0"/>
              </a:rPr>
              <a:t>–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 CMDB enrichment (e.g. with </a:t>
            </a:r>
            <a:r>
              <a:rPr lang="en-GB" sz="700" dirty="0" err="1" smtClean="0">
                <a:latin typeface="Arial" charset="0"/>
                <a:ea typeface="Arial" charset="0"/>
                <a:cs typeface="Arial" charset="0"/>
              </a:rPr>
              <a:t>ServiceNow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Integration </a:t>
            </a:r>
            <a:r>
              <a:rPr lang="mr-IN" sz="700" dirty="0" smtClean="0">
                <a:latin typeface="Arial" charset="0"/>
                <a:ea typeface="Arial" charset="0"/>
                <a:cs typeface="Arial" charset="0"/>
              </a:rPr>
              <a:t>–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 License Auditing Management with </a:t>
            </a:r>
            <a:r>
              <a:rPr lang="en-GB" sz="700" dirty="0" err="1" smtClean="0">
                <a:latin typeface="Arial" charset="0"/>
                <a:ea typeface="Arial" charset="0"/>
                <a:cs typeface="Arial" charset="0"/>
              </a:rPr>
              <a:t>Flexera</a:t>
            </a:r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546824" y="2444983"/>
            <a:ext cx="2599039" cy="815957"/>
            <a:chOff x="6546824" y="2304155"/>
            <a:chExt cx="2599039" cy="815957"/>
          </a:xfrm>
        </p:grpSpPr>
        <p:sp>
          <p:nvSpPr>
            <p:cNvPr id="78" name="Rectangle 77"/>
            <p:cNvSpPr/>
            <p:nvPr/>
          </p:nvSpPr>
          <p:spPr>
            <a:xfrm>
              <a:off x="6559947" y="2304155"/>
              <a:ext cx="2585916" cy="8159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658672" y="2467962"/>
              <a:ext cx="15873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Detection </a:t>
              </a:r>
              <a:endParaRPr lang="en-US" sz="1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r>
                <a:rPr lang="en-US" sz="12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&amp; </a:t>
              </a:r>
              <a:r>
                <a:rPr lang="en-US" sz="12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Response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546824" y="2304156"/>
              <a:ext cx="73111" cy="81595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72" name="Rectangle 71"/>
          <p:cNvSpPr/>
          <p:nvPr/>
        </p:nvSpPr>
        <p:spPr>
          <a:xfrm>
            <a:off x="8239900" y="2398625"/>
            <a:ext cx="914201" cy="9055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444"/>
          <p:cNvSpPr>
            <a:spLocks noChangeArrowheads="1"/>
          </p:cNvSpPr>
          <p:nvPr/>
        </p:nvSpPr>
        <p:spPr bwMode="auto">
          <a:xfrm>
            <a:off x="8375457" y="2605539"/>
            <a:ext cx="576332" cy="494941"/>
          </a:xfrm>
          <a:custGeom>
            <a:avLst/>
            <a:gdLst>
              <a:gd name="T0" fmla="*/ 798 w 1345"/>
              <a:gd name="T1" fmla="*/ 0 h 1094"/>
              <a:gd name="T2" fmla="*/ 276 w 1345"/>
              <a:gd name="T3" fmla="*/ 388 h 1094"/>
              <a:gd name="T4" fmla="*/ 0 w 1345"/>
              <a:gd name="T5" fmla="*/ 388 h 1094"/>
              <a:gd name="T6" fmla="*/ 158 w 1345"/>
              <a:gd name="T7" fmla="*/ 546 h 1094"/>
              <a:gd name="T8" fmla="*/ 158 w 1345"/>
              <a:gd name="T9" fmla="*/ 546 h 1094"/>
              <a:gd name="T10" fmla="*/ 0 w 1345"/>
              <a:gd name="T11" fmla="*/ 704 h 1094"/>
              <a:gd name="T12" fmla="*/ 276 w 1345"/>
              <a:gd name="T13" fmla="*/ 704 h 1094"/>
              <a:gd name="T14" fmla="*/ 798 w 1345"/>
              <a:gd name="T15" fmla="*/ 1093 h 1094"/>
              <a:gd name="T16" fmla="*/ 1344 w 1345"/>
              <a:gd name="T17" fmla="*/ 546 h 1094"/>
              <a:gd name="T18" fmla="*/ 798 w 1345"/>
              <a:gd name="T19" fmla="*/ 0 h 1094"/>
              <a:gd name="T20" fmla="*/ 104 w 1345"/>
              <a:gd name="T21" fmla="*/ 431 h 1094"/>
              <a:gd name="T22" fmla="*/ 284 w 1345"/>
              <a:gd name="T23" fmla="*/ 431 h 1094"/>
              <a:gd name="T24" fmla="*/ 377 w 1345"/>
              <a:gd name="T25" fmla="*/ 525 h 1094"/>
              <a:gd name="T26" fmla="*/ 198 w 1345"/>
              <a:gd name="T27" fmla="*/ 525 h 1094"/>
              <a:gd name="T28" fmla="*/ 104 w 1345"/>
              <a:gd name="T29" fmla="*/ 431 h 1094"/>
              <a:gd name="T30" fmla="*/ 104 w 1345"/>
              <a:gd name="T31" fmla="*/ 662 h 1094"/>
              <a:gd name="T32" fmla="*/ 198 w 1345"/>
              <a:gd name="T33" fmla="*/ 568 h 1094"/>
              <a:gd name="T34" fmla="*/ 377 w 1345"/>
              <a:gd name="T35" fmla="*/ 568 h 1094"/>
              <a:gd name="T36" fmla="*/ 284 w 1345"/>
              <a:gd name="T37" fmla="*/ 662 h 1094"/>
              <a:gd name="T38" fmla="*/ 104 w 1345"/>
              <a:gd name="T39" fmla="*/ 662 h 1094"/>
              <a:gd name="T40" fmla="*/ 798 w 1345"/>
              <a:gd name="T41" fmla="*/ 1050 h 1094"/>
              <a:gd name="T42" fmla="*/ 316 w 1345"/>
              <a:gd name="T43" fmla="*/ 688 h 1094"/>
              <a:gd name="T44" fmla="*/ 436 w 1345"/>
              <a:gd name="T45" fmla="*/ 568 h 1094"/>
              <a:gd name="T46" fmla="*/ 444 w 1345"/>
              <a:gd name="T47" fmla="*/ 568 h 1094"/>
              <a:gd name="T48" fmla="*/ 795 w 1345"/>
              <a:gd name="T49" fmla="*/ 900 h 1094"/>
              <a:gd name="T50" fmla="*/ 1149 w 1345"/>
              <a:gd name="T51" fmla="*/ 546 h 1094"/>
              <a:gd name="T52" fmla="*/ 795 w 1345"/>
              <a:gd name="T53" fmla="*/ 193 h 1094"/>
              <a:gd name="T54" fmla="*/ 444 w 1345"/>
              <a:gd name="T55" fmla="*/ 525 h 1094"/>
              <a:gd name="T56" fmla="*/ 436 w 1345"/>
              <a:gd name="T57" fmla="*/ 525 h 1094"/>
              <a:gd name="T58" fmla="*/ 316 w 1345"/>
              <a:gd name="T59" fmla="*/ 404 h 1094"/>
              <a:gd name="T60" fmla="*/ 798 w 1345"/>
              <a:gd name="T61" fmla="*/ 43 h 1094"/>
              <a:gd name="T62" fmla="*/ 1301 w 1345"/>
              <a:gd name="T63" fmla="*/ 546 h 1094"/>
              <a:gd name="T64" fmla="*/ 798 w 1345"/>
              <a:gd name="T65" fmla="*/ 1050 h 1094"/>
              <a:gd name="T66" fmla="*/ 659 w 1345"/>
              <a:gd name="T67" fmla="*/ 525 h 1094"/>
              <a:gd name="T68" fmla="*/ 798 w 1345"/>
              <a:gd name="T69" fmla="*/ 407 h 1094"/>
              <a:gd name="T70" fmla="*/ 940 w 1345"/>
              <a:gd name="T71" fmla="*/ 549 h 1094"/>
              <a:gd name="T72" fmla="*/ 798 w 1345"/>
              <a:gd name="T73" fmla="*/ 691 h 1094"/>
              <a:gd name="T74" fmla="*/ 659 w 1345"/>
              <a:gd name="T75" fmla="*/ 573 h 1094"/>
              <a:gd name="T76" fmla="*/ 790 w 1345"/>
              <a:gd name="T77" fmla="*/ 573 h 1094"/>
              <a:gd name="T78" fmla="*/ 790 w 1345"/>
              <a:gd name="T79" fmla="*/ 530 h 1094"/>
              <a:gd name="T80" fmla="*/ 659 w 1345"/>
              <a:gd name="T81" fmla="*/ 530 h 1094"/>
              <a:gd name="T82" fmla="*/ 659 w 1345"/>
              <a:gd name="T83" fmla="*/ 525 h 1094"/>
              <a:gd name="T84" fmla="*/ 798 w 1345"/>
              <a:gd name="T85" fmla="*/ 731 h 1094"/>
              <a:gd name="T86" fmla="*/ 983 w 1345"/>
              <a:gd name="T87" fmla="*/ 546 h 1094"/>
              <a:gd name="T88" fmla="*/ 798 w 1345"/>
              <a:gd name="T89" fmla="*/ 362 h 1094"/>
              <a:gd name="T90" fmla="*/ 616 w 1345"/>
              <a:gd name="T91" fmla="*/ 525 h 1094"/>
              <a:gd name="T92" fmla="*/ 490 w 1345"/>
              <a:gd name="T93" fmla="*/ 525 h 1094"/>
              <a:gd name="T94" fmla="*/ 798 w 1345"/>
              <a:gd name="T95" fmla="*/ 236 h 1094"/>
              <a:gd name="T96" fmla="*/ 1109 w 1345"/>
              <a:gd name="T97" fmla="*/ 546 h 1094"/>
              <a:gd name="T98" fmla="*/ 798 w 1345"/>
              <a:gd name="T99" fmla="*/ 857 h 1094"/>
              <a:gd name="T100" fmla="*/ 490 w 1345"/>
              <a:gd name="T101" fmla="*/ 568 h 1094"/>
              <a:gd name="T102" fmla="*/ 616 w 1345"/>
              <a:gd name="T103" fmla="*/ 568 h 1094"/>
              <a:gd name="T104" fmla="*/ 798 w 1345"/>
              <a:gd name="T105" fmla="*/ 731 h 1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45" h="1094">
                <a:moveTo>
                  <a:pt x="798" y="0"/>
                </a:moveTo>
                <a:cubicBezTo>
                  <a:pt x="551" y="0"/>
                  <a:pt x="345" y="163"/>
                  <a:pt x="276" y="388"/>
                </a:cubicBezTo>
                <a:lnTo>
                  <a:pt x="0" y="388"/>
                </a:lnTo>
                <a:lnTo>
                  <a:pt x="158" y="546"/>
                </a:lnTo>
                <a:lnTo>
                  <a:pt x="158" y="546"/>
                </a:lnTo>
                <a:lnTo>
                  <a:pt x="0" y="704"/>
                </a:lnTo>
                <a:lnTo>
                  <a:pt x="276" y="704"/>
                </a:lnTo>
                <a:cubicBezTo>
                  <a:pt x="345" y="929"/>
                  <a:pt x="551" y="1093"/>
                  <a:pt x="798" y="1093"/>
                </a:cubicBezTo>
                <a:cubicBezTo>
                  <a:pt x="1098" y="1093"/>
                  <a:pt x="1344" y="848"/>
                  <a:pt x="1344" y="546"/>
                </a:cubicBezTo>
                <a:cubicBezTo>
                  <a:pt x="1344" y="243"/>
                  <a:pt x="1098" y="0"/>
                  <a:pt x="798" y="0"/>
                </a:cubicBezTo>
                <a:close/>
                <a:moveTo>
                  <a:pt x="104" y="431"/>
                </a:moveTo>
                <a:lnTo>
                  <a:pt x="284" y="431"/>
                </a:lnTo>
                <a:lnTo>
                  <a:pt x="377" y="525"/>
                </a:lnTo>
                <a:lnTo>
                  <a:pt x="198" y="525"/>
                </a:lnTo>
                <a:lnTo>
                  <a:pt x="104" y="431"/>
                </a:lnTo>
                <a:close/>
                <a:moveTo>
                  <a:pt x="104" y="662"/>
                </a:moveTo>
                <a:lnTo>
                  <a:pt x="198" y="568"/>
                </a:lnTo>
                <a:lnTo>
                  <a:pt x="377" y="568"/>
                </a:lnTo>
                <a:lnTo>
                  <a:pt x="284" y="662"/>
                </a:lnTo>
                <a:lnTo>
                  <a:pt x="104" y="662"/>
                </a:lnTo>
                <a:close/>
                <a:moveTo>
                  <a:pt x="798" y="1050"/>
                </a:moveTo>
                <a:cubicBezTo>
                  <a:pt x="570" y="1050"/>
                  <a:pt x="377" y="897"/>
                  <a:pt x="316" y="688"/>
                </a:cubicBezTo>
                <a:lnTo>
                  <a:pt x="436" y="568"/>
                </a:lnTo>
                <a:lnTo>
                  <a:pt x="444" y="568"/>
                </a:lnTo>
                <a:cubicBezTo>
                  <a:pt x="455" y="753"/>
                  <a:pt x="608" y="900"/>
                  <a:pt x="795" y="900"/>
                </a:cubicBezTo>
                <a:cubicBezTo>
                  <a:pt x="991" y="900"/>
                  <a:pt x="1149" y="741"/>
                  <a:pt x="1149" y="546"/>
                </a:cubicBezTo>
                <a:cubicBezTo>
                  <a:pt x="1149" y="350"/>
                  <a:pt x="991" y="193"/>
                  <a:pt x="795" y="193"/>
                </a:cubicBezTo>
                <a:cubicBezTo>
                  <a:pt x="608" y="193"/>
                  <a:pt x="455" y="340"/>
                  <a:pt x="444" y="525"/>
                </a:cubicBezTo>
                <a:lnTo>
                  <a:pt x="436" y="525"/>
                </a:lnTo>
                <a:lnTo>
                  <a:pt x="316" y="404"/>
                </a:lnTo>
                <a:cubicBezTo>
                  <a:pt x="377" y="196"/>
                  <a:pt x="570" y="43"/>
                  <a:pt x="798" y="43"/>
                </a:cubicBezTo>
                <a:cubicBezTo>
                  <a:pt x="1076" y="43"/>
                  <a:pt x="1301" y="267"/>
                  <a:pt x="1301" y="546"/>
                </a:cubicBezTo>
                <a:cubicBezTo>
                  <a:pt x="1301" y="824"/>
                  <a:pt x="1076" y="1050"/>
                  <a:pt x="798" y="1050"/>
                </a:cubicBezTo>
                <a:close/>
                <a:moveTo>
                  <a:pt x="659" y="525"/>
                </a:moveTo>
                <a:cubicBezTo>
                  <a:pt x="669" y="458"/>
                  <a:pt x="728" y="407"/>
                  <a:pt x="798" y="407"/>
                </a:cubicBezTo>
                <a:cubicBezTo>
                  <a:pt x="876" y="407"/>
                  <a:pt x="940" y="471"/>
                  <a:pt x="940" y="549"/>
                </a:cubicBezTo>
                <a:cubicBezTo>
                  <a:pt x="940" y="627"/>
                  <a:pt x="876" y="691"/>
                  <a:pt x="798" y="691"/>
                </a:cubicBezTo>
                <a:cubicBezTo>
                  <a:pt x="728" y="691"/>
                  <a:pt x="669" y="640"/>
                  <a:pt x="659" y="573"/>
                </a:cubicBezTo>
                <a:lnTo>
                  <a:pt x="790" y="573"/>
                </a:lnTo>
                <a:lnTo>
                  <a:pt x="790" y="530"/>
                </a:lnTo>
                <a:lnTo>
                  <a:pt x="659" y="530"/>
                </a:lnTo>
                <a:lnTo>
                  <a:pt x="659" y="525"/>
                </a:lnTo>
                <a:close/>
                <a:moveTo>
                  <a:pt x="798" y="731"/>
                </a:moveTo>
                <a:cubicBezTo>
                  <a:pt x="900" y="731"/>
                  <a:pt x="983" y="647"/>
                  <a:pt x="983" y="546"/>
                </a:cubicBezTo>
                <a:cubicBezTo>
                  <a:pt x="983" y="444"/>
                  <a:pt x="900" y="362"/>
                  <a:pt x="798" y="362"/>
                </a:cubicBezTo>
                <a:cubicBezTo>
                  <a:pt x="704" y="362"/>
                  <a:pt x="626" y="434"/>
                  <a:pt x="616" y="525"/>
                </a:cubicBezTo>
                <a:lnTo>
                  <a:pt x="490" y="525"/>
                </a:lnTo>
                <a:cubicBezTo>
                  <a:pt x="501" y="364"/>
                  <a:pt x="634" y="236"/>
                  <a:pt x="798" y="236"/>
                </a:cubicBezTo>
                <a:cubicBezTo>
                  <a:pt x="969" y="236"/>
                  <a:pt x="1109" y="374"/>
                  <a:pt x="1109" y="546"/>
                </a:cubicBezTo>
                <a:cubicBezTo>
                  <a:pt x="1109" y="717"/>
                  <a:pt x="969" y="857"/>
                  <a:pt x="798" y="857"/>
                </a:cubicBezTo>
                <a:cubicBezTo>
                  <a:pt x="634" y="857"/>
                  <a:pt x="501" y="729"/>
                  <a:pt x="490" y="568"/>
                </a:cubicBezTo>
                <a:lnTo>
                  <a:pt x="616" y="568"/>
                </a:lnTo>
                <a:cubicBezTo>
                  <a:pt x="626" y="659"/>
                  <a:pt x="704" y="731"/>
                  <a:pt x="798" y="7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645426" y="3254250"/>
            <a:ext cx="349788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Detect: Proactive hunting for threats based on anomalies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Detect: Automated Indicators of Compromise (IOCs) scanning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Investigate: Rapidly identify root cause of a potentially compromised system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Investigate: Use newly discovered leads to scope a compromise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Respond: Eliminate threats and restore control over compromised endpoints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Respond: Adjust endpoint protections to block an in-process incident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Apply: Lessons learned from incidents to create new IOCs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Integration </a:t>
            </a:r>
            <a:r>
              <a:rPr lang="mr-IN" sz="700" dirty="0" smtClean="0">
                <a:latin typeface="Arial" charset="0"/>
                <a:ea typeface="Arial" charset="0"/>
                <a:cs typeface="Arial" charset="0"/>
              </a:rPr>
              <a:t>–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 Threat intel feeds (e.g. </a:t>
            </a:r>
            <a:r>
              <a:rPr lang="en-GB" sz="700" dirty="0" err="1" smtClean="0">
                <a:latin typeface="Arial" charset="0"/>
                <a:ea typeface="Arial" charset="0"/>
                <a:cs typeface="Arial" charset="0"/>
              </a:rPr>
              <a:t>PaloAlto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 Wildfire, </a:t>
            </a:r>
            <a:r>
              <a:rPr lang="en-GB" sz="700" dirty="0" err="1" smtClean="0">
                <a:latin typeface="Arial" charset="0"/>
                <a:ea typeface="Arial" charset="0"/>
                <a:cs typeface="Arial" charset="0"/>
              </a:rPr>
              <a:t>Yara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 &amp; Stix, </a:t>
            </a:r>
            <a:r>
              <a:rPr lang="en-GB" sz="700" dirty="0" err="1" smtClean="0">
                <a:latin typeface="Arial" charset="0"/>
                <a:ea typeface="Arial" charset="0"/>
                <a:cs typeface="Arial" charset="0"/>
              </a:rPr>
              <a:t>VirusTotal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, PwC, FireEye/</a:t>
            </a:r>
            <a:r>
              <a:rPr lang="en-GB" sz="700" dirty="0" err="1" smtClean="0">
                <a:latin typeface="Arial" charset="0"/>
                <a:ea typeface="Arial" charset="0"/>
                <a:cs typeface="Arial" charset="0"/>
              </a:rPr>
              <a:t>iSight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 Partners)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Integration </a:t>
            </a:r>
            <a:r>
              <a:rPr lang="mr-IN" sz="700" dirty="0" smtClean="0">
                <a:latin typeface="Arial" charset="0"/>
                <a:ea typeface="Arial" charset="0"/>
                <a:cs typeface="Arial" charset="0"/>
              </a:rPr>
              <a:t>–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 SIEM (e.g. HP </a:t>
            </a:r>
            <a:r>
              <a:rPr lang="en-GB" sz="700" dirty="0" err="1" smtClean="0">
                <a:latin typeface="Arial" charset="0"/>
                <a:ea typeface="Arial" charset="0"/>
                <a:cs typeface="Arial" charset="0"/>
              </a:rPr>
              <a:t>ArcSight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, IBM </a:t>
            </a:r>
            <a:r>
              <a:rPr lang="en-GB" sz="700" dirty="0" err="1" smtClean="0">
                <a:latin typeface="Arial" charset="0"/>
                <a:ea typeface="Arial" charset="0"/>
                <a:cs typeface="Arial" charset="0"/>
              </a:rPr>
              <a:t>QRadar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700" dirty="0" err="1" smtClean="0">
                <a:latin typeface="Arial" charset="0"/>
                <a:ea typeface="Arial" charset="0"/>
                <a:cs typeface="Arial" charset="0"/>
              </a:rPr>
              <a:t>Splunk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281713" y="931565"/>
            <a:ext cx="2861599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Unmanaged asset detection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Unauthorized software applications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Vulnerability assessment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Security configuration management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Finding and fixing of local administrator privileges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Patch 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validation</a:t>
            </a:r>
            <a:endParaRPr lang="en-GB" sz="700" dirty="0" smtClean="0">
              <a:latin typeface="Arial" charset="0"/>
              <a:ea typeface="Arial" charset="0"/>
              <a:cs typeface="Arial" charset="0"/>
            </a:endParaRP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Deployment of emergency security updates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OS control configuration (e.g. AV, whitelisting, FW)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Third-party control deployment, configuration, health (AV </a:t>
            </a:r>
            <a:r>
              <a:rPr lang="en-GB" sz="700" dirty="0" err="1"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GB" sz="700" dirty="0" err="1" smtClean="0">
                <a:latin typeface="Arial" charset="0"/>
                <a:ea typeface="Arial" charset="0"/>
                <a:cs typeface="Arial" charset="0"/>
              </a:rPr>
              <a:t>gt</a:t>
            </a: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SCCM and WMI health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en-GB" sz="700" dirty="0" smtClean="0">
                <a:latin typeface="Arial" charset="0"/>
                <a:ea typeface="Arial" charset="0"/>
                <a:cs typeface="Arial" charset="0"/>
              </a:rPr>
              <a:t>Compliance (e.g. NIST, PCI etc.)</a:t>
            </a:r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2804305" y="229884"/>
            <a:ext cx="3188228" cy="331470"/>
          </a:xfrm>
        </p:spPr>
        <p:txBody>
          <a:bodyPr/>
          <a:lstStyle/>
          <a:p>
            <a:pPr algn="ctr"/>
            <a:r>
              <a:rPr lang="en-US" dirty="0" smtClean="0"/>
              <a:t>Tanium Use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467004"/>
      </p:ext>
    </p:extLst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65" grpId="0"/>
          <p:bldP spid="66" grpId="0"/>
          <p:bldP spid="7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65" grpId="0"/>
          <p:bldP spid="66" grpId="0"/>
          <p:bldP spid="7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Use Cases Mind Map</a:t>
            </a:r>
            <a:endParaRPr lang="en-GB" dirty="0"/>
          </a:p>
        </p:txBody>
      </p:sp>
      <p:grpSp>
        <p:nvGrpSpPr>
          <p:cNvPr id="148" name="Group 147"/>
          <p:cNvGrpSpPr/>
          <p:nvPr/>
        </p:nvGrpSpPr>
        <p:grpSpPr>
          <a:xfrm>
            <a:off x="4356159" y="1834693"/>
            <a:ext cx="1074709" cy="1461473"/>
            <a:chOff x="5234653" y="736880"/>
            <a:chExt cx="1074709" cy="1461473"/>
          </a:xfrm>
        </p:grpSpPr>
        <p:grpSp>
          <p:nvGrpSpPr>
            <p:cNvPr id="131" name="Group 130"/>
            <p:cNvGrpSpPr/>
            <p:nvPr/>
          </p:nvGrpSpPr>
          <p:grpSpPr>
            <a:xfrm>
              <a:off x="5235267" y="1480214"/>
              <a:ext cx="1074095" cy="718139"/>
              <a:chOff x="3400676" y="1470374"/>
              <a:chExt cx="1074095" cy="718139"/>
            </a:xfrm>
          </p:grpSpPr>
          <p:sp>
            <p:nvSpPr>
              <p:cNvPr id="117" name="Freeform 444"/>
              <p:cNvSpPr>
                <a:spLocks noChangeArrowheads="1"/>
              </p:cNvSpPr>
              <p:nvPr/>
            </p:nvSpPr>
            <p:spPr bwMode="auto">
              <a:xfrm>
                <a:off x="3688026" y="1538694"/>
                <a:ext cx="413844" cy="336503"/>
              </a:xfrm>
              <a:custGeom>
                <a:avLst/>
                <a:gdLst>
                  <a:gd name="T0" fmla="*/ 798 w 1345"/>
                  <a:gd name="T1" fmla="*/ 0 h 1094"/>
                  <a:gd name="T2" fmla="*/ 276 w 1345"/>
                  <a:gd name="T3" fmla="*/ 388 h 1094"/>
                  <a:gd name="T4" fmla="*/ 0 w 1345"/>
                  <a:gd name="T5" fmla="*/ 388 h 1094"/>
                  <a:gd name="T6" fmla="*/ 158 w 1345"/>
                  <a:gd name="T7" fmla="*/ 546 h 1094"/>
                  <a:gd name="T8" fmla="*/ 158 w 1345"/>
                  <a:gd name="T9" fmla="*/ 546 h 1094"/>
                  <a:gd name="T10" fmla="*/ 0 w 1345"/>
                  <a:gd name="T11" fmla="*/ 704 h 1094"/>
                  <a:gd name="T12" fmla="*/ 276 w 1345"/>
                  <a:gd name="T13" fmla="*/ 704 h 1094"/>
                  <a:gd name="T14" fmla="*/ 798 w 1345"/>
                  <a:gd name="T15" fmla="*/ 1093 h 1094"/>
                  <a:gd name="T16" fmla="*/ 1344 w 1345"/>
                  <a:gd name="T17" fmla="*/ 546 h 1094"/>
                  <a:gd name="T18" fmla="*/ 798 w 1345"/>
                  <a:gd name="T19" fmla="*/ 0 h 1094"/>
                  <a:gd name="T20" fmla="*/ 104 w 1345"/>
                  <a:gd name="T21" fmla="*/ 431 h 1094"/>
                  <a:gd name="T22" fmla="*/ 284 w 1345"/>
                  <a:gd name="T23" fmla="*/ 431 h 1094"/>
                  <a:gd name="T24" fmla="*/ 377 w 1345"/>
                  <a:gd name="T25" fmla="*/ 525 h 1094"/>
                  <a:gd name="T26" fmla="*/ 198 w 1345"/>
                  <a:gd name="T27" fmla="*/ 525 h 1094"/>
                  <a:gd name="T28" fmla="*/ 104 w 1345"/>
                  <a:gd name="T29" fmla="*/ 431 h 1094"/>
                  <a:gd name="T30" fmla="*/ 104 w 1345"/>
                  <a:gd name="T31" fmla="*/ 662 h 1094"/>
                  <a:gd name="T32" fmla="*/ 198 w 1345"/>
                  <a:gd name="T33" fmla="*/ 568 h 1094"/>
                  <a:gd name="T34" fmla="*/ 377 w 1345"/>
                  <a:gd name="T35" fmla="*/ 568 h 1094"/>
                  <a:gd name="T36" fmla="*/ 284 w 1345"/>
                  <a:gd name="T37" fmla="*/ 662 h 1094"/>
                  <a:gd name="T38" fmla="*/ 104 w 1345"/>
                  <a:gd name="T39" fmla="*/ 662 h 1094"/>
                  <a:gd name="T40" fmla="*/ 798 w 1345"/>
                  <a:gd name="T41" fmla="*/ 1050 h 1094"/>
                  <a:gd name="T42" fmla="*/ 316 w 1345"/>
                  <a:gd name="T43" fmla="*/ 688 h 1094"/>
                  <a:gd name="T44" fmla="*/ 436 w 1345"/>
                  <a:gd name="T45" fmla="*/ 568 h 1094"/>
                  <a:gd name="T46" fmla="*/ 444 w 1345"/>
                  <a:gd name="T47" fmla="*/ 568 h 1094"/>
                  <a:gd name="T48" fmla="*/ 795 w 1345"/>
                  <a:gd name="T49" fmla="*/ 900 h 1094"/>
                  <a:gd name="T50" fmla="*/ 1149 w 1345"/>
                  <a:gd name="T51" fmla="*/ 546 h 1094"/>
                  <a:gd name="T52" fmla="*/ 795 w 1345"/>
                  <a:gd name="T53" fmla="*/ 193 h 1094"/>
                  <a:gd name="T54" fmla="*/ 444 w 1345"/>
                  <a:gd name="T55" fmla="*/ 525 h 1094"/>
                  <a:gd name="T56" fmla="*/ 436 w 1345"/>
                  <a:gd name="T57" fmla="*/ 525 h 1094"/>
                  <a:gd name="T58" fmla="*/ 316 w 1345"/>
                  <a:gd name="T59" fmla="*/ 404 h 1094"/>
                  <a:gd name="T60" fmla="*/ 798 w 1345"/>
                  <a:gd name="T61" fmla="*/ 43 h 1094"/>
                  <a:gd name="T62" fmla="*/ 1301 w 1345"/>
                  <a:gd name="T63" fmla="*/ 546 h 1094"/>
                  <a:gd name="T64" fmla="*/ 798 w 1345"/>
                  <a:gd name="T65" fmla="*/ 1050 h 1094"/>
                  <a:gd name="T66" fmla="*/ 659 w 1345"/>
                  <a:gd name="T67" fmla="*/ 525 h 1094"/>
                  <a:gd name="T68" fmla="*/ 798 w 1345"/>
                  <a:gd name="T69" fmla="*/ 407 h 1094"/>
                  <a:gd name="T70" fmla="*/ 940 w 1345"/>
                  <a:gd name="T71" fmla="*/ 549 h 1094"/>
                  <a:gd name="T72" fmla="*/ 798 w 1345"/>
                  <a:gd name="T73" fmla="*/ 691 h 1094"/>
                  <a:gd name="T74" fmla="*/ 659 w 1345"/>
                  <a:gd name="T75" fmla="*/ 573 h 1094"/>
                  <a:gd name="T76" fmla="*/ 790 w 1345"/>
                  <a:gd name="T77" fmla="*/ 573 h 1094"/>
                  <a:gd name="T78" fmla="*/ 790 w 1345"/>
                  <a:gd name="T79" fmla="*/ 530 h 1094"/>
                  <a:gd name="T80" fmla="*/ 659 w 1345"/>
                  <a:gd name="T81" fmla="*/ 530 h 1094"/>
                  <a:gd name="T82" fmla="*/ 659 w 1345"/>
                  <a:gd name="T83" fmla="*/ 525 h 1094"/>
                  <a:gd name="T84" fmla="*/ 798 w 1345"/>
                  <a:gd name="T85" fmla="*/ 731 h 1094"/>
                  <a:gd name="T86" fmla="*/ 983 w 1345"/>
                  <a:gd name="T87" fmla="*/ 546 h 1094"/>
                  <a:gd name="T88" fmla="*/ 798 w 1345"/>
                  <a:gd name="T89" fmla="*/ 362 h 1094"/>
                  <a:gd name="T90" fmla="*/ 616 w 1345"/>
                  <a:gd name="T91" fmla="*/ 525 h 1094"/>
                  <a:gd name="T92" fmla="*/ 490 w 1345"/>
                  <a:gd name="T93" fmla="*/ 525 h 1094"/>
                  <a:gd name="T94" fmla="*/ 798 w 1345"/>
                  <a:gd name="T95" fmla="*/ 236 h 1094"/>
                  <a:gd name="T96" fmla="*/ 1109 w 1345"/>
                  <a:gd name="T97" fmla="*/ 546 h 1094"/>
                  <a:gd name="T98" fmla="*/ 798 w 1345"/>
                  <a:gd name="T99" fmla="*/ 857 h 1094"/>
                  <a:gd name="T100" fmla="*/ 490 w 1345"/>
                  <a:gd name="T101" fmla="*/ 568 h 1094"/>
                  <a:gd name="T102" fmla="*/ 616 w 1345"/>
                  <a:gd name="T103" fmla="*/ 568 h 1094"/>
                  <a:gd name="T104" fmla="*/ 798 w 1345"/>
                  <a:gd name="T105" fmla="*/ 731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5" h="1094">
                    <a:moveTo>
                      <a:pt x="798" y="0"/>
                    </a:moveTo>
                    <a:cubicBezTo>
                      <a:pt x="551" y="0"/>
                      <a:pt x="345" y="163"/>
                      <a:pt x="276" y="388"/>
                    </a:cubicBezTo>
                    <a:lnTo>
                      <a:pt x="0" y="388"/>
                    </a:lnTo>
                    <a:lnTo>
                      <a:pt x="158" y="546"/>
                    </a:lnTo>
                    <a:lnTo>
                      <a:pt x="158" y="546"/>
                    </a:lnTo>
                    <a:lnTo>
                      <a:pt x="0" y="704"/>
                    </a:lnTo>
                    <a:lnTo>
                      <a:pt x="276" y="704"/>
                    </a:lnTo>
                    <a:cubicBezTo>
                      <a:pt x="345" y="929"/>
                      <a:pt x="551" y="1093"/>
                      <a:pt x="798" y="1093"/>
                    </a:cubicBezTo>
                    <a:cubicBezTo>
                      <a:pt x="1098" y="1093"/>
                      <a:pt x="1344" y="848"/>
                      <a:pt x="1344" y="546"/>
                    </a:cubicBezTo>
                    <a:cubicBezTo>
                      <a:pt x="1344" y="243"/>
                      <a:pt x="1098" y="0"/>
                      <a:pt x="798" y="0"/>
                    </a:cubicBezTo>
                    <a:close/>
                    <a:moveTo>
                      <a:pt x="104" y="431"/>
                    </a:moveTo>
                    <a:lnTo>
                      <a:pt x="284" y="431"/>
                    </a:lnTo>
                    <a:lnTo>
                      <a:pt x="377" y="525"/>
                    </a:lnTo>
                    <a:lnTo>
                      <a:pt x="198" y="525"/>
                    </a:lnTo>
                    <a:lnTo>
                      <a:pt x="104" y="431"/>
                    </a:lnTo>
                    <a:close/>
                    <a:moveTo>
                      <a:pt x="104" y="662"/>
                    </a:moveTo>
                    <a:lnTo>
                      <a:pt x="198" y="568"/>
                    </a:lnTo>
                    <a:lnTo>
                      <a:pt x="377" y="568"/>
                    </a:lnTo>
                    <a:lnTo>
                      <a:pt x="284" y="662"/>
                    </a:lnTo>
                    <a:lnTo>
                      <a:pt x="104" y="662"/>
                    </a:lnTo>
                    <a:close/>
                    <a:moveTo>
                      <a:pt x="798" y="1050"/>
                    </a:moveTo>
                    <a:cubicBezTo>
                      <a:pt x="570" y="1050"/>
                      <a:pt x="377" y="897"/>
                      <a:pt x="316" y="688"/>
                    </a:cubicBezTo>
                    <a:lnTo>
                      <a:pt x="436" y="568"/>
                    </a:lnTo>
                    <a:lnTo>
                      <a:pt x="444" y="568"/>
                    </a:lnTo>
                    <a:cubicBezTo>
                      <a:pt x="455" y="753"/>
                      <a:pt x="608" y="900"/>
                      <a:pt x="795" y="900"/>
                    </a:cubicBezTo>
                    <a:cubicBezTo>
                      <a:pt x="991" y="900"/>
                      <a:pt x="1149" y="741"/>
                      <a:pt x="1149" y="546"/>
                    </a:cubicBezTo>
                    <a:cubicBezTo>
                      <a:pt x="1149" y="350"/>
                      <a:pt x="991" y="193"/>
                      <a:pt x="795" y="193"/>
                    </a:cubicBezTo>
                    <a:cubicBezTo>
                      <a:pt x="608" y="193"/>
                      <a:pt x="455" y="340"/>
                      <a:pt x="444" y="525"/>
                    </a:cubicBezTo>
                    <a:lnTo>
                      <a:pt x="436" y="525"/>
                    </a:lnTo>
                    <a:lnTo>
                      <a:pt x="316" y="404"/>
                    </a:lnTo>
                    <a:cubicBezTo>
                      <a:pt x="377" y="196"/>
                      <a:pt x="570" y="43"/>
                      <a:pt x="798" y="43"/>
                    </a:cubicBezTo>
                    <a:cubicBezTo>
                      <a:pt x="1076" y="43"/>
                      <a:pt x="1301" y="267"/>
                      <a:pt x="1301" y="546"/>
                    </a:cubicBezTo>
                    <a:cubicBezTo>
                      <a:pt x="1301" y="824"/>
                      <a:pt x="1076" y="1050"/>
                      <a:pt x="798" y="1050"/>
                    </a:cubicBezTo>
                    <a:close/>
                    <a:moveTo>
                      <a:pt x="659" y="525"/>
                    </a:moveTo>
                    <a:cubicBezTo>
                      <a:pt x="669" y="458"/>
                      <a:pt x="728" y="407"/>
                      <a:pt x="798" y="407"/>
                    </a:cubicBezTo>
                    <a:cubicBezTo>
                      <a:pt x="876" y="407"/>
                      <a:pt x="940" y="471"/>
                      <a:pt x="940" y="549"/>
                    </a:cubicBezTo>
                    <a:cubicBezTo>
                      <a:pt x="940" y="627"/>
                      <a:pt x="876" y="691"/>
                      <a:pt x="798" y="691"/>
                    </a:cubicBezTo>
                    <a:cubicBezTo>
                      <a:pt x="728" y="691"/>
                      <a:pt x="669" y="640"/>
                      <a:pt x="659" y="573"/>
                    </a:cubicBezTo>
                    <a:lnTo>
                      <a:pt x="790" y="573"/>
                    </a:lnTo>
                    <a:lnTo>
                      <a:pt x="790" y="530"/>
                    </a:lnTo>
                    <a:lnTo>
                      <a:pt x="659" y="530"/>
                    </a:lnTo>
                    <a:lnTo>
                      <a:pt x="659" y="525"/>
                    </a:lnTo>
                    <a:close/>
                    <a:moveTo>
                      <a:pt x="798" y="731"/>
                    </a:moveTo>
                    <a:cubicBezTo>
                      <a:pt x="900" y="731"/>
                      <a:pt x="983" y="647"/>
                      <a:pt x="983" y="546"/>
                    </a:cubicBezTo>
                    <a:cubicBezTo>
                      <a:pt x="983" y="444"/>
                      <a:pt x="900" y="362"/>
                      <a:pt x="798" y="362"/>
                    </a:cubicBezTo>
                    <a:cubicBezTo>
                      <a:pt x="704" y="362"/>
                      <a:pt x="626" y="434"/>
                      <a:pt x="616" y="525"/>
                    </a:cubicBezTo>
                    <a:lnTo>
                      <a:pt x="490" y="525"/>
                    </a:lnTo>
                    <a:cubicBezTo>
                      <a:pt x="501" y="364"/>
                      <a:pt x="634" y="236"/>
                      <a:pt x="798" y="236"/>
                    </a:cubicBezTo>
                    <a:cubicBezTo>
                      <a:pt x="969" y="236"/>
                      <a:pt x="1109" y="374"/>
                      <a:pt x="1109" y="546"/>
                    </a:cubicBezTo>
                    <a:cubicBezTo>
                      <a:pt x="1109" y="717"/>
                      <a:pt x="969" y="857"/>
                      <a:pt x="798" y="857"/>
                    </a:cubicBezTo>
                    <a:cubicBezTo>
                      <a:pt x="634" y="857"/>
                      <a:pt x="501" y="729"/>
                      <a:pt x="490" y="568"/>
                    </a:cubicBezTo>
                    <a:lnTo>
                      <a:pt x="616" y="568"/>
                    </a:lnTo>
                    <a:cubicBezTo>
                      <a:pt x="626" y="659"/>
                      <a:pt x="704" y="731"/>
                      <a:pt x="798" y="73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3577101" y="1849797"/>
                <a:ext cx="7200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  <a:t>Detection &amp; Response</a:t>
                </a: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400676" y="1470374"/>
                <a:ext cx="1074095" cy="718139"/>
              </a:xfrm>
              <a:prstGeom prst="ellipse">
                <a:avLst/>
              </a:prstGeom>
              <a:noFill/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5234653" y="736880"/>
              <a:ext cx="1074095" cy="718139"/>
              <a:chOff x="3400676" y="2420875"/>
              <a:chExt cx="1074095" cy="718139"/>
            </a:xfrm>
          </p:grpSpPr>
          <p:sp>
            <p:nvSpPr>
              <p:cNvPr id="114" name="Freeform 43"/>
              <p:cNvSpPr>
                <a:spLocks noChangeArrowheads="1"/>
              </p:cNvSpPr>
              <p:nvPr/>
            </p:nvSpPr>
            <p:spPr bwMode="auto">
              <a:xfrm>
                <a:off x="3766257" y="2467656"/>
                <a:ext cx="343286" cy="359569"/>
              </a:xfrm>
              <a:custGeom>
                <a:avLst/>
                <a:gdLst>
                  <a:gd name="T0" fmla="*/ 330 w 1115"/>
                  <a:gd name="T1" fmla="*/ 547 h 1169"/>
                  <a:gd name="T2" fmla="*/ 284 w 1115"/>
                  <a:gd name="T3" fmla="*/ 501 h 1169"/>
                  <a:gd name="T4" fmla="*/ 255 w 1115"/>
                  <a:gd name="T5" fmla="*/ 531 h 1169"/>
                  <a:gd name="T6" fmla="*/ 332 w 1115"/>
                  <a:gd name="T7" fmla="*/ 608 h 1169"/>
                  <a:gd name="T8" fmla="*/ 453 w 1115"/>
                  <a:gd name="T9" fmla="*/ 488 h 1169"/>
                  <a:gd name="T10" fmla="*/ 423 w 1115"/>
                  <a:gd name="T11" fmla="*/ 458 h 1169"/>
                  <a:gd name="T12" fmla="*/ 330 w 1115"/>
                  <a:gd name="T13" fmla="*/ 547 h 1169"/>
                  <a:gd name="T14" fmla="*/ 330 w 1115"/>
                  <a:gd name="T15" fmla="*/ 732 h 1169"/>
                  <a:gd name="T16" fmla="*/ 284 w 1115"/>
                  <a:gd name="T17" fmla="*/ 686 h 1169"/>
                  <a:gd name="T18" fmla="*/ 255 w 1115"/>
                  <a:gd name="T19" fmla="*/ 716 h 1169"/>
                  <a:gd name="T20" fmla="*/ 332 w 1115"/>
                  <a:gd name="T21" fmla="*/ 793 h 1169"/>
                  <a:gd name="T22" fmla="*/ 453 w 1115"/>
                  <a:gd name="T23" fmla="*/ 673 h 1169"/>
                  <a:gd name="T24" fmla="*/ 423 w 1115"/>
                  <a:gd name="T25" fmla="*/ 643 h 1169"/>
                  <a:gd name="T26" fmla="*/ 330 w 1115"/>
                  <a:gd name="T27" fmla="*/ 732 h 1169"/>
                  <a:gd name="T28" fmla="*/ 330 w 1115"/>
                  <a:gd name="T29" fmla="*/ 359 h 1169"/>
                  <a:gd name="T30" fmla="*/ 284 w 1115"/>
                  <a:gd name="T31" fmla="*/ 314 h 1169"/>
                  <a:gd name="T32" fmla="*/ 255 w 1115"/>
                  <a:gd name="T33" fmla="*/ 343 h 1169"/>
                  <a:gd name="T34" fmla="*/ 332 w 1115"/>
                  <a:gd name="T35" fmla="*/ 421 h 1169"/>
                  <a:gd name="T36" fmla="*/ 453 w 1115"/>
                  <a:gd name="T37" fmla="*/ 300 h 1169"/>
                  <a:gd name="T38" fmla="*/ 423 w 1115"/>
                  <a:gd name="T39" fmla="*/ 271 h 1169"/>
                  <a:gd name="T40" fmla="*/ 330 w 1115"/>
                  <a:gd name="T41" fmla="*/ 359 h 1169"/>
                  <a:gd name="T42" fmla="*/ 504 w 1115"/>
                  <a:gd name="T43" fmla="*/ 367 h 1169"/>
                  <a:gd name="T44" fmla="*/ 817 w 1115"/>
                  <a:gd name="T45" fmla="*/ 367 h 1169"/>
                  <a:gd name="T46" fmla="*/ 817 w 1115"/>
                  <a:gd name="T47" fmla="*/ 324 h 1169"/>
                  <a:gd name="T48" fmla="*/ 504 w 1115"/>
                  <a:gd name="T49" fmla="*/ 324 h 1169"/>
                  <a:gd name="T50" fmla="*/ 504 w 1115"/>
                  <a:gd name="T51" fmla="*/ 367 h 1169"/>
                  <a:gd name="T52" fmla="*/ 504 w 1115"/>
                  <a:gd name="T53" fmla="*/ 740 h 1169"/>
                  <a:gd name="T54" fmla="*/ 817 w 1115"/>
                  <a:gd name="T55" fmla="*/ 740 h 1169"/>
                  <a:gd name="T56" fmla="*/ 817 w 1115"/>
                  <a:gd name="T57" fmla="*/ 697 h 1169"/>
                  <a:gd name="T58" fmla="*/ 504 w 1115"/>
                  <a:gd name="T59" fmla="*/ 697 h 1169"/>
                  <a:gd name="T60" fmla="*/ 504 w 1115"/>
                  <a:gd name="T61" fmla="*/ 740 h 1169"/>
                  <a:gd name="T62" fmla="*/ 1114 w 1115"/>
                  <a:gd name="T63" fmla="*/ 233 h 1169"/>
                  <a:gd name="T64" fmla="*/ 1114 w 1115"/>
                  <a:gd name="T65" fmla="*/ 212 h 1169"/>
                  <a:gd name="T66" fmla="*/ 557 w 1115"/>
                  <a:gd name="T67" fmla="*/ 0 h 1169"/>
                  <a:gd name="T68" fmla="*/ 0 w 1115"/>
                  <a:gd name="T69" fmla="*/ 212 h 1169"/>
                  <a:gd name="T70" fmla="*/ 0 w 1115"/>
                  <a:gd name="T71" fmla="*/ 233 h 1169"/>
                  <a:gd name="T72" fmla="*/ 0 w 1115"/>
                  <a:gd name="T73" fmla="*/ 247 h 1169"/>
                  <a:gd name="T74" fmla="*/ 547 w 1115"/>
                  <a:gd name="T75" fmla="*/ 1163 h 1169"/>
                  <a:gd name="T76" fmla="*/ 557 w 1115"/>
                  <a:gd name="T77" fmla="*/ 1168 h 1169"/>
                  <a:gd name="T78" fmla="*/ 568 w 1115"/>
                  <a:gd name="T79" fmla="*/ 1163 h 1169"/>
                  <a:gd name="T80" fmla="*/ 1114 w 1115"/>
                  <a:gd name="T81" fmla="*/ 247 h 1169"/>
                  <a:gd name="T82" fmla="*/ 1114 w 1115"/>
                  <a:gd name="T83" fmla="*/ 233 h 1169"/>
                  <a:gd name="T84" fmla="*/ 1069 w 1115"/>
                  <a:gd name="T85" fmla="*/ 247 h 1169"/>
                  <a:gd name="T86" fmla="*/ 560 w 1115"/>
                  <a:gd name="T87" fmla="*/ 1115 h 1169"/>
                  <a:gd name="T88" fmla="*/ 51 w 1115"/>
                  <a:gd name="T89" fmla="*/ 247 h 1169"/>
                  <a:gd name="T90" fmla="*/ 51 w 1115"/>
                  <a:gd name="T91" fmla="*/ 244 h 1169"/>
                  <a:gd name="T92" fmla="*/ 560 w 1115"/>
                  <a:gd name="T93" fmla="*/ 51 h 1169"/>
                  <a:gd name="T94" fmla="*/ 1069 w 1115"/>
                  <a:gd name="T95" fmla="*/ 247 h 1169"/>
                  <a:gd name="T96" fmla="*/ 504 w 1115"/>
                  <a:gd name="T97" fmla="*/ 555 h 1169"/>
                  <a:gd name="T98" fmla="*/ 817 w 1115"/>
                  <a:gd name="T99" fmla="*/ 555 h 1169"/>
                  <a:gd name="T100" fmla="*/ 817 w 1115"/>
                  <a:gd name="T101" fmla="*/ 512 h 1169"/>
                  <a:gd name="T102" fmla="*/ 504 w 1115"/>
                  <a:gd name="T103" fmla="*/ 512 h 1169"/>
                  <a:gd name="T104" fmla="*/ 504 w 1115"/>
                  <a:gd name="T105" fmla="*/ 555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15" h="1169">
                    <a:moveTo>
                      <a:pt x="330" y="547"/>
                    </a:moveTo>
                    <a:lnTo>
                      <a:pt x="284" y="501"/>
                    </a:lnTo>
                    <a:lnTo>
                      <a:pt x="255" y="531"/>
                    </a:lnTo>
                    <a:lnTo>
                      <a:pt x="332" y="608"/>
                    </a:lnTo>
                    <a:lnTo>
                      <a:pt x="453" y="488"/>
                    </a:lnTo>
                    <a:lnTo>
                      <a:pt x="423" y="458"/>
                    </a:lnTo>
                    <a:lnTo>
                      <a:pt x="330" y="547"/>
                    </a:lnTo>
                    <a:close/>
                    <a:moveTo>
                      <a:pt x="330" y="732"/>
                    </a:moveTo>
                    <a:lnTo>
                      <a:pt x="284" y="686"/>
                    </a:lnTo>
                    <a:lnTo>
                      <a:pt x="255" y="716"/>
                    </a:lnTo>
                    <a:lnTo>
                      <a:pt x="332" y="793"/>
                    </a:lnTo>
                    <a:lnTo>
                      <a:pt x="453" y="673"/>
                    </a:lnTo>
                    <a:lnTo>
                      <a:pt x="423" y="643"/>
                    </a:lnTo>
                    <a:lnTo>
                      <a:pt x="330" y="732"/>
                    </a:lnTo>
                    <a:close/>
                    <a:moveTo>
                      <a:pt x="330" y="359"/>
                    </a:moveTo>
                    <a:lnTo>
                      <a:pt x="284" y="314"/>
                    </a:lnTo>
                    <a:lnTo>
                      <a:pt x="255" y="343"/>
                    </a:lnTo>
                    <a:lnTo>
                      <a:pt x="332" y="421"/>
                    </a:lnTo>
                    <a:lnTo>
                      <a:pt x="453" y="300"/>
                    </a:lnTo>
                    <a:lnTo>
                      <a:pt x="423" y="271"/>
                    </a:lnTo>
                    <a:lnTo>
                      <a:pt x="330" y="359"/>
                    </a:lnTo>
                    <a:close/>
                    <a:moveTo>
                      <a:pt x="504" y="367"/>
                    </a:moveTo>
                    <a:lnTo>
                      <a:pt x="817" y="367"/>
                    </a:lnTo>
                    <a:lnTo>
                      <a:pt x="817" y="324"/>
                    </a:lnTo>
                    <a:lnTo>
                      <a:pt x="504" y="324"/>
                    </a:lnTo>
                    <a:lnTo>
                      <a:pt x="504" y="367"/>
                    </a:lnTo>
                    <a:close/>
                    <a:moveTo>
                      <a:pt x="504" y="740"/>
                    </a:moveTo>
                    <a:lnTo>
                      <a:pt x="817" y="740"/>
                    </a:lnTo>
                    <a:lnTo>
                      <a:pt x="817" y="697"/>
                    </a:lnTo>
                    <a:lnTo>
                      <a:pt x="504" y="697"/>
                    </a:lnTo>
                    <a:lnTo>
                      <a:pt x="504" y="740"/>
                    </a:lnTo>
                    <a:close/>
                    <a:moveTo>
                      <a:pt x="1114" y="233"/>
                    </a:moveTo>
                    <a:lnTo>
                      <a:pt x="1114" y="212"/>
                    </a:lnTo>
                    <a:lnTo>
                      <a:pt x="557" y="0"/>
                    </a:lnTo>
                    <a:lnTo>
                      <a:pt x="0" y="212"/>
                    </a:lnTo>
                    <a:lnTo>
                      <a:pt x="0" y="233"/>
                    </a:lnTo>
                    <a:cubicBezTo>
                      <a:pt x="0" y="239"/>
                      <a:pt x="0" y="241"/>
                      <a:pt x="0" y="247"/>
                    </a:cubicBezTo>
                    <a:cubicBezTo>
                      <a:pt x="0" y="828"/>
                      <a:pt x="263" y="1032"/>
                      <a:pt x="547" y="1163"/>
                    </a:cubicBezTo>
                    <a:lnTo>
                      <a:pt x="557" y="1168"/>
                    </a:lnTo>
                    <a:lnTo>
                      <a:pt x="568" y="1163"/>
                    </a:lnTo>
                    <a:cubicBezTo>
                      <a:pt x="852" y="1029"/>
                      <a:pt x="1114" y="828"/>
                      <a:pt x="1114" y="247"/>
                    </a:cubicBezTo>
                    <a:cubicBezTo>
                      <a:pt x="1114" y="244"/>
                      <a:pt x="1114" y="239"/>
                      <a:pt x="1114" y="233"/>
                    </a:cubicBezTo>
                    <a:close/>
                    <a:moveTo>
                      <a:pt x="1069" y="247"/>
                    </a:moveTo>
                    <a:cubicBezTo>
                      <a:pt x="1069" y="793"/>
                      <a:pt x="825" y="989"/>
                      <a:pt x="560" y="1115"/>
                    </a:cubicBezTo>
                    <a:cubicBezTo>
                      <a:pt x="295" y="989"/>
                      <a:pt x="51" y="793"/>
                      <a:pt x="51" y="247"/>
                    </a:cubicBezTo>
                    <a:lnTo>
                      <a:pt x="51" y="244"/>
                    </a:lnTo>
                    <a:lnTo>
                      <a:pt x="560" y="51"/>
                    </a:lnTo>
                    <a:lnTo>
                      <a:pt x="1069" y="247"/>
                    </a:lnTo>
                    <a:close/>
                    <a:moveTo>
                      <a:pt x="504" y="555"/>
                    </a:moveTo>
                    <a:lnTo>
                      <a:pt x="817" y="555"/>
                    </a:lnTo>
                    <a:lnTo>
                      <a:pt x="817" y="512"/>
                    </a:lnTo>
                    <a:lnTo>
                      <a:pt x="504" y="512"/>
                    </a:lnTo>
                    <a:lnTo>
                      <a:pt x="504" y="55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3506543" y="2801825"/>
                <a:ext cx="8611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  <a:t>Security Hygiene</a:t>
                </a:r>
              </a:p>
              <a:p>
                <a:pPr algn="ctr"/>
                <a: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  <a:t>&amp; Compliance</a:t>
                </a: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3400676" y="2420875"/>
                <a:ext cx="1074095" cy="718139"/>
              </a:xfrm>
              <a:prstGeom prst="ellipse">
                <a:avLst/>
              </a:prstGeom>
              <a:noFill/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46" name="Group 145"/>
          <p:cNvGrpSpPr/>
          <p:nvPr/>
        </p:nvGrpSpPr>
        <p:grpSpPr>
          <a:xfrm>
            <a:off x="3234796" y="1842321"/>
            <a:ext cx="1074095" cy="1467282"/>
            <a:chOff x="4605348" y="1532103"/>
            <a:chExt cx="1074095" cy="1467282"/>
          </a:xfrm>
        </p:grpSpPr>
        <p:grpSp>
          <p:nvGrpSpPr>
            <p:cNvPr id="133" name="Group 132"/>
            <p:cNvGrpSpPr/>
            <p:nvPr/>
          </p:nvGrpSpPr>
          <p:grpSpPr>
            <a:xfrm>
              <a:off x="4605348" y="2281246"/>
              <a:ext cx="1074095" cy="718139"/>
              <a:chOff x="4595321" y="2365379"/>
              <a:chExt cx="1074095" cy="718139"/>
            </a:xfrm>
          </p:grpSpPr>
          <p:sp>
            <p:nvSpPr>
              <p:cNvPr id="115" name="Freeform 46"/>
              <p:cNvSpPr>
                <a:spLocks noChangeArrowheads="1"/>
              </p:cNvSpPr>
              <p:nvPr/>
            </p:nvSpPr>
            <p:spPr bwMode="auto">
              <a:xfrm>
                <a:off x="4968039" y="2420875"/>
                <a:ext cx="348715" cy="348715"/>
              </a:xfrm>
              <a:custGeom>
                <a:avLst/>
                <a:gdLst>
                  <a:gd name="T0" fmla="*/ 565 w 1134"/>
                  <a:gd name="T1" fmla="*/ 0 h 1132"/>
                  <a:gd name="T2" fmla="*/ 0 w 1134"/>
                  <a:gd name="T3" fmla="*/ 565 h 1132"/>
                  <a:gd name="T4" fmla="*/ 565 w 1134"/>
                  <a:gd name="T5" fmla="*/ 1131 h 1132"/>
                  <a:gd name="T6" fmla="*/ 1130 w 1134"/>
                  <a:gd name="T7" fmla="*/ 565 h 1132"/>
                  <a:gd name="T8" fmla="*/ 565 w 1134"/>
                  <a:gd name="T9" fmla="*/ 0 h 1132"/>
                  <a:gd name="T10" fmla="*/ 584 w 1134"/>
                  <a:gd name="T11" fmla="*/ 43 h 1132"/>
                  <a:gd name="T12" fmla="*/ 1002 w 1134"/>
                  <a:gd name="T13" fmla="*/ 279 h 1132"/>
                  <a:gd name="T14" fmla="*/ 450 w 1134"/>
                  <a:gd name="T15" fmla="*/ 279 h 1132"/>
                  <a:gd name="T16" fmla="*/ 584 w 1134"/>
                  <a:gd name="T17" fmla="*/ 43 h 1132"/>
                  <a:gd name="T18" fmla="*/ 849 w 1134"/>
                  <a:gd name="T19" fmla="*/ 565 h 1132"/>
                  <a:gd name="T20" fmla="*/ 707 w 1134"/>
                  <a:gd name="T21" fmla="*/ 809 h 1132"/>
                  <a:gd name="T22" fmla="*/ 426 w 1134"/>
                  <a:gd name="T23" fmla="*/ 809 h 1132"/>
                  <a:gd name="T24" fmla="*/ 284 w 1134"/>
                  <a:gd name="T25" fmla="*/ 565 h 1132"/>
                  <a:gd name="T26" fmla="*/ 426 w 1134"/>
                  <a:gd name="T27" fmla="*/ 322 h 1132"/>
                  <a:gd name="T28" fmla="*/ 707 w 1134"/>
                  <a:gd name="T29" fmla="*/ 322 h 1132"/>
                  <a:gd name="T30" fmla="*/ 849 w 1134"/>
                  <a:gd name="T31" fmla="*/ 565 h 1132"/>
                  <a:gd name="T32" fmla="*/ 536 w 1134"/>
                  <a:gd name="T33" fmla="*/ 46 h 1132"/>
                  <a:gd name="T34" fmla="*/ 260 w 1134"/>
                  <a:gd name="T35" fmla="*/ 525 h 1132"/>
                  <a:gd name="T36" fmla="*/ 123 w 1134"/>
                  <a:gd name="T37" fmla="*/ 290 h 1132"/>
                  <a:gd name="T38" fmla="*/ 536 w 1134"/>
                  <a:gd name="T39" fmla="*/ 46 h 1132"/>
                  <a:gd name="T40" fmla="*/ 43 w 1134"/>
                  <a:gd name="T41" fmla="*/ 565 h 1132"/>
                  <a:gd name="T42" fmla="*/ 99 w 1134"/>
                  <a:gd name="T43" fmla="*/ 332 h 1132"/>
                  <a:gd name="T44" fmla="*/ 375 w 1134"/>
                  <a:gd name="T45" fmla="*/ 812 h 1132"/>
                  <a:gd name="T46" fmla="*/ 104 w 1134"/>
                  <a:gd name="T47" fmla="*/ 812 h 1132"/>
                  <a:gd name="T48" fmla="*/ 43 w 1134"/>
                  <a:gd name="T49" fmla="*/ 565 h 1132"/>
                  <a:gd name="T50" fmla="*/ 546 w 1134"/>
                  <a:gd name="T51" fmla="*/ 1088 h 1132"/>
                  <a:gd name="T52" fmla="*/ 129 w 1134"/>
                  <a:gd name="T53" fmla="*/ 852 h 1132"/>
                  <a:gd name="T54" fmla="*/ 402 w 1134"/>
                  <a:gd name="T55" fmla="*/ 852 h 1132"/>
                  <a:gd name="T56" fmla="*/ 402 w 1134"/>
                  <a:gd name="T57" fmla="*/ 852 h 1132"/>
                  <a:gd name="T58" fmla="*/ 680 w 1134"/>
                  <a:gd name="T59" fmla="*/ 852 h 1132"/>
                  <a:gd name="T60" fmla="*/ 546 w 1134"/>
                  <a:gd name="T61" fmla="*/ 1088 h 1132"/>
                  <a:gd name="T62" fmla="*/ 597 w 1134"/>
                  <a:gd name="T63" fmla="*/ 1088 h 1132"/>
                  <a:gd name="T64" fmla="*/ 731 w 1134"/>
                  <a:gd name="T65" fmla="*/ 855 h 1132"/>
                  <a:gd name="T66" fmla="*/ 734 w 1134"/>
                  <a:gd name="T67" fmla="*/ 855 h 1132"/>
                  <a:gd name="T68" fmla="*/ 873 w 1134"/>
                  <a:gd name="T69" fmla="*/ 614 h 1132"/>
                  <a:gd name="T70" fmla="*/ 1007 w 1134"/>
                  <a:gd name="T71" fmla="*/ 847 h 1132"/>
                  <a:gd name="T72" fmla="*/ 597 w 1134"/>
                  <a:gd name="T73" fmla="*/ 1088 h 1132"/>
                  <a:gd name="T74" fmla="*/ 900 w 1134"/>
                  <a:gd name="T75" fmla="*/ 568 h 1132"/>
                  <a:gd name="T76" fmla="*/ 900 w 1134"/>
                  <a:gd name="T77" fmla="*/ 568 h 1132"/>
                  <a:gd name="T78" fmla="*/ 761 w 1134"/>
                  <a:gd name="T79" fmla="*/ 322 h 1132"/>
                  <a:gd name="T80" fmla="*/ 1029 w 1134"/>
                  <a:gd name="T81" fmla="*/ 322 h 1132"/>
                  <a:gd name="T82" fmla="*/ 1090 w 1134"/>
                  <a:gd name="T83" fmla="*/ 565 h 1132"/>
                  <a:gd name="T84" fmla="*/ 1034 w 1134"/>
                  <a:gd name="T85" fmla="*/ 798 h 1132"/>
                  <a:gd name="T86" fmla="*/ 900 w 1134"/>
                  <a:gd name="T87" fmla="*/ 568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34" h="1132">
                    <a:moveTo>
                      <a:pt x="565" y="0"/>
                    </a:moveTo>
                    <a:cubicBezTo>
                      <a:pt x="252" y="0"/>
                      <a:pt x="0" y="255"/>
                      <a:pt x="0" y="565"/>
                    </a:cubicBezTo>
                    <a:cubicBezTo>
                      <a:pt x="0" y="879"/>
                      <a:pt x="254" y="1131"/>
                      <a:pt x="565" y="1131"/>
                    </a:cubicBezTo>
                    <a:cubicBezTo>
                      <a:pt x="879" y="1131"/>
                      <a:pt x="1130" y="876"/>
                      <a:pt x="1130" y="565"/>
                    </a:cubicBezTo>
                    <a:cubicBezTo>
                      <a:pt x="1133" y="255"/>
                      <a:pt x="879" y="0"/>
                      <a:pt x="565" y="0"/>
                    </a:cubicBezTo>
                    <a:close/>
                    <a:moveTo>
                      <a:pt x="584" y="43"/>
                    </a:moveTo>
                    <a:cubicBezTo>
                      <a:pt x="758" y="48"/>
                      <a:pt x="911" y="142"/>
                      <a:pt x="1002" y="279"/>
                    </a:cubicBezTo>
                    <a:lnTo>
                      <a:pt x="450" y="279"/>
                    </a:lnTo>
                    <a:lnTo>
                      <a:pt x="584" y="43"/>
                    </a:lnTo>
                    <a:close/>
                    <a:moveTo>
                      <a:pt x="849" y="565"/>
                    </a:moveTo>
                    <a:lnTo>
                      <a:pt x="707" y="809"/>
                    </a:lnTo>
                    <a:lnTo>
                      <a:pt x="426" y="809"/>
                    </a:lnTo>
                    <a:lnTo>
                      <a:pt x="284" y="565"/>
                    </a:lnTo>
                    <a:lnTo>
                      <a:pt x="426" y="322"/>
                    </a:lnTo>
                    <a:lnTo>
                      <a:pt x="707" y="322"/>
                    </a:lnTo>
                    <a:lnTo>
                      <a:pt x="849" y="565"/>
                    </a:lnTo>
                    <a:close/>
                    <a:moveTo>
                      <a:pt x="536" y="46"/>
                    </a:moveTo>
                    <a:lnTo>
                      <a:pt x="260" y="525"/>
                    </a:lnTo>
                    <a:lnTo>
                      <a:pt x="123" y="290"/>
                    </a:lnTo>
                    <a:cubicBezTo>
                      <a:pt x="212" y="150"/>
                      <a:pt x="362" y="54"/>
                      <a:pt x="536" y="46"/>
                    </a:cubicBezTo>
                    <a:close/>
                    <a:moveTo>
                      <a:pt x="43" y="565"/>
                    </a:moveTo>
                    <a:cubicBezTo>
                      <a:pt x="43" y="482"/>
                      <a:pt x="64" y="402"/>
                      <a:pt x="99" y="332"/>
                    </a:cubicBezTo>
                    <a:lnTo>
                      <a:pt x="375" y="812"/>
                    </a:lnTo>
                    <a:lnTo>
                      <a:pt x="104" y="812"/>
                    </a:lnTo>
                    <a:cubicBezTo>
                      <a:pt x="64" y="737"/>
                      <a:pt x="43" y="654"/>
                      <a:pt x="43" y="565"/>
                    </a:cubicBezTo>
                    <a:close/>
                    <a:moveTo>
                      <a:pt x="546" y="1088"/>
                    </a:moveTo>
                    <a:cubicBezTo>
                      <a:pt x="372" y="1082"/>
                      <a:pt x="220" y="989"/>
                      <a:pt x="129" y="852"/>
                    </a:cubicBezTo>
                    <a:lnTo>
                      <a:pt x="402" y="852"/>
                    </a:lnTo>
                    <a:lnTo>
                      <a:pt x="402" y="852"/>
                    </a:lnTo>
                    <a:lnTo>
                      <a:pt x="680" y="852"/>
                    </a:lnTo>
                    <a:lnTo>
                      <a:pt x="546" y="1088"/>
                    </a:lnTo>
                    <a:close/>
                    <a:moveTo>
                      <a:pt x="597" y="1088"/>
                    </a:moveTo>
                    <a:lnTo>
                      <a:pt x="731" y="855"/>
                    </a:lnTo>
                    <a:lnTo>
                      <a:pt x="734" y="855"/>
                    </a:lnTo>
                    <a:lnTo>
                      <a:pt x="873" y="614"/>
                    </a:lnTo>
                    <a:lnTo>
                      <a:pt x="1007" y="847"/>
                    </a:lnTo>
                    <a:cubicBezTo>
                      <a:pt x="921" y="983"/>
                      <a:pt x="771" y="1077"/>
                      <a:pt x="597" y="1088"/>
                    </a:cubicBezTo>
                    <a:close/>
                    <a:moveTo>
                      <a:pt x="900" y="568"/>
                    </a:moveTo>
                    <a:lnTo>
                      <a:pt x="900" y="568"/>
                    </a:lnTo>
                    <a:lnTo>
                      <a:pt x="761" y="322"/>
                    </a:lnTo>
                    <a:lnTo>
                      <a:pt x="1029" y="322"/>
                    </a:lnTo>
                    <a:cubicBezTo>
                      <a:pt x="1066" y="394"/>
                      <a:pt x="1090" y="477"/>
                      <a:pt x="1090" y="565"/>
                    </a:cubicBezTo>
                    <a:cubicBezTo>
                      <a:pt x="1090" y="648"/>
                      <a:pt x="1069" y="729"/>
                      <a:pt x="1034" y="798"/>
                    </a:cubicBezTo>
                    <a:lnTo>
                      <a:pt x="900" y="5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4840809" y="2738781"/>
                <a:ext cx="5713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  <a:t>IT Asset Visibility</a:t>
                </a: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4595321" y="2365379"/>
                <a:ext cx="1074095" cy="718139"/>
              </a:xfrm>
              <a:prstGeom prst="ellipse">
                <a:avLst/>
              </a:prstGeom>
              <a:noFill/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4605348" y="1532103"/>
              <a:ext cx="1074095" cy="718139"/>
              <a:chOff x="4584470" y="1499441"/>
              <a:chExt cx="1074095" cy="718139"/>
            </a:xfrm>
          </p:grpSpPr>
          <p:sp>
            <p:nvSpPr>
              <p:cNvPr id="116" name="Freeform 47"/>
              <p:cNvSpPr>
                <a:spLocks noChangeArrowheads="1"/>
              </p:cNvSpPr>
              <p:nvPr/>
            </p:nvSpPr>
            <p:spPr bwMode="auto">
              <a:xfrm>
                <a:off x="4941477" y="1552020"/>
                <a:ext cx="351428" cy="348714"/>
              </a:xfrm>
              <a:custGeom>
                <a:avLst/>
                <a:gdLst>
                  <a:gd name="T0" fmla="*/ 230 w 1142"/>
                  <a:gd name="T1" fmla="*/ 565 h 1134"/>
                  <a:gd name="T2" fmla="*/ 910 w 1142"/>
                  <a:gd name="T3" fmla="*/ 565 h 1134"/>
                  <a:gd name="T4" fmla="*/ 570 w 1142"/>
                  <a:gd name="T5" fmla="*/ 860 h 1134"/>
                  <a:gd name="T6" fmla="*/ 570 w 1142"/>
                  <a:gd name="T7" fmla="*/ 270 h 1134"/>
                  <a:gd name="T8" fmla="*/ 570 w 1142"/>
                  <a:gd name="T9" fmla="*/ 860 h 1134"/>
                  <a:gd name="T10" fmla="*/ 648 w 1142"/>
                  <a:gd name="T11" fmla="*/ 643 h 1134"/>
                  <a:gd name="T12" fmla="*/ 493 w 1142"/>
                  <a:gd name="T13" fmla="*/ 487 h 1134"/>
                  <a:gd name="T14" fmla="*/ 530 w 1142"/>
                  <a:gd name="T15" fmla="*/ 525 h 1134"/>
                  <a:gd name="T16" fmla="*/ 610 w 1142"/>
                  <a:gd name="T17" fmla="*/ 605 h 1134"/>
                  <a:gd name="T18" fmla="*/ 530 w 1142"/>
                  <a:gd name="T19" fmla="*/ 525 h 1134"/>
                  <a:gd name="T20" fmla="*/ 1141 w 1142"/>
                  <a:gd name="T21" fmla="*/ 420 h 1134"/>
                  <a:gd name="T22" fmla="*/ 892 w 1142"/>
                  <a:gd name="T23" fmla="*/ 195 h 1134"/>
                  <a:gd name="T24" fmla="*/ 728 w 1142"/>
                  <a:gd name="T25" fmla="*/ 0 h 1134"/>
                  <a:gd name="T26" fmla="*/ 407 w 1142"/>
                  <a:gd name="T27" fmla="*/ 104 h 1134"/>
                  <a:gd name="T28" fmla="*/ 160 w 1142"/>
                  <a:gd name="T29" fmla="*/ 145 h 1134"/>
                  <a:gd name="T30" fmla="*/ 88 w 1142"/>
                  <a:gd name="T31" fmla="*/ 471 h 1134"/>
                  <a:gd name="T32" fmla="*/ 0 w 1142"/>
                  <a:gd name="T33" fmla="*/ 710 h 1134"/>
                  <a:gd name="T34" fmla="*/ 249 w 1142"/>
                  <a:gd name="T35" fmla="*/ 935 h 1134"/>
                  <a:gd name="T36" fmla="*/ 410 w 1142"/>
                  <a:gd name="T37" fmla="*/ 1133 h 1134"/>
                  <a:gd name="T38" fmla="*/ 728 w 1142"/>
                  <a:gd name="T39" fmla="*/ 1031 h 1134"/>
                  <a:gd name="T40" fmla="*/ 980 w 1142"/>
                  <a:gd name="T41" fmla="*/ 988 h 1134"/>
                  <a:gd name="T42" fmla="*/ 1052 w 1142"/>
                  <a:gd name="T43" fmla="*/ 662 h 1134"/>
                  <a:gd name="T44" fmla="*/ 1082 w 1142"/>
                  <a:gd name="T45" fmla="*/ 726 h 1134"/>
                  <a:gd name="T46" fmla="*/ 892 w 1142"/>
                  <a:gd name="T47" fmla="*/ 887 h 1134"/>
                  <a:gd name="T48" fmla="*/ 685 w 1142"/>
                  <a:gd name="T49" fmla="*/ 1087 h 1134"/>
                  <a:gd name="T50" fmla="*/ 452 w 1142"/>
                  <a:gd name="T51" fmla="*/ 1002 h 1134"/>
                  <a:gd name="T52" fmla="*/ 177 w 1142"/>
                  <a:gd name="T53" fmla="*/ 927 h 1134"/>
                  <a:gd name="T54" fmla="*/ 131 w 1142"/>
                  <a:gd name="T55" fmla="*/ 680 h 1134"/>
                  <a:gd name="T56" fmla="*/ 59 w 1142"/>
                  <a:gd name="T57" fmla="*/ 402 h 1134"/>
                  <a:gd name="T58" fmla="*/ 249 w 1142"/>
                  <a:gd name="T59" fmla="*/ 241 h 1134"/>
                  <a:gd name="T60" fmla="*/ 452 w 1142"/>
                  <a:gd name="T61" fmla="*/ 37 h 1134"/>
                  <a:gd name="T62" fmla="*/ 685 w 1142"/>
                  <a:gd name="T63" fmla="*/ 120 h 1134"/>
                  <a:gd name="T64" fmla="*/ 964 w 1142"/>
                  <a:gd name="T65" fmla="*/ 195 h 1134"/>
                  <a:gd name="T66" fmla="*/ 1010 w 1142"/>
                  <a:gd name="T67" fmla="*/ 442 h 1134"/>
                  <a:gd name="T68" fmla="*/ 1082 w 1142"/>
                  <a:gd name="T69" fmla="*/ 726 h 1134"/>
                  <a:gd name="T70" fmla="*/ 340 w 1142"/>
                  <a:gd name="T71" fmla="*/ 565 h 1134"/>
                  <a:gd name="T72" fmla="*/ 801 w 1142"/>
                  <a:gd name="T73" fmla="*/ 565 h 1134"/>
                  <a:gd name="T74" fmla="*/ 570 w 1142"/>
                  <a:gd name="T75" fmla="*/ 753 h 1134"/>
                  <a:gd name="T76" fmla="*/ 570 w 1142"/>
                  <a:gd name="T77" fmla="*/ 378 h 1134"/>
                  <a:gd name="T78" fmla="*/ 570 w 1142"/>
                  <a:gd name="T79" fmla="*/ 75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42" h="1134">
                    <a:moveTo>
                      <a:pt x="570" y="225"/>
                    </a:moveTo>
                    <a:cubicBezTo>
                      <a:pt x="383" y="225"/>
                      <a:pt x="230" y="377"/>
                      <a:pt x="230" y="565"/>
                    </a:cubicBezTo>
                    <a:cubicBezTo>
                      <a:pt x="230" y="752"/>
                      <a:pt x="382" y="905"/>
                      <a:pt x="570" y="905"/>
                    </a:cubicBezTo>
                    <a:cubicBezTo>
                      <a:pt x="757" y="905"/>
                      <a:pt x="910" y="752"/>
                      <a:pt x="910" y="565"/>
                    </a:cubicBezTo>
                    <a:cubicBezTo>
                      <a:pt x="910" y="377"/>
                      <a:pt x="758" y="225"/>
                      <a:pt x="570" y="225"/>
                    </a:cubicBezTo>
                    <a:close/>
                    <a:moveTo>
                      <a:pt x="570" y="860"/>
                    </a:moveTo>
                    <a:cubicBezTo>
                      <a:pt x="407" y="860"/>
                      <a:pt x="276" y="726"/>
                      <a:pt x="276" y="565"/>
                    </a:cubicBezTo>
                    <a:cubicBezTo>
                      <a:pt x="276" y="404"/>
                      <a:pt x="409" y="270"/>
                      <a:pt x="570" y="270"/>
                    </a:cubicBezTo>
                    <a:cubicBezTo>
                      <a:pt x="730" y="270"/>
                      <a:pt x="865" y="404"/>
                      <a:pt x="865" y="565"/>
                    </a:cubicBezTo>
                    <a:cubicBezTo>
                      <a:pt x="865" y="726"/>
                      <a:pt x="734" y="860"/>
                      <a:pt x="570" y="860"/>
                    </a:cubicBezTo>
                    <a:close/>
                    <a:moveTo>
                      <a:pt x="493" y="643"/>
                    </a:moveTo>
                    <a:lnTo>
                      <a:pt x="648" y="643"/>
                    </a:lnTo>
                    <a:lnTo>
                      <a:pt x="648" y="487"/>
                    </a:lnTo>
                    <a:lnTo>
                      <a:pt x="493" y="487"/>
                    </a:lnTo>
                    <a:lnTo>
                      <a:pt x="493" y="643"/>
                    </a:lnTo>
                    <a:close/>
                    <a:moveTo>
                      <a:pt x="530" y="525"/>
                    </a:moveTo>
                    <a:lnTo>
                      <a:pt x="610" y="525"/>
                    </a:lnTo>
                    <a:lnTo>
                      <a:pt x="610" y="605"/>
                    </a:lnTo>
                    <a:lnTo>
                      <a:pt x="530" y="605"/>
                    </a:lnTo>
                    <a:lnTo>
                      <a:pt x="530" y="525"/>
                    </a:lnTo>
                    <a:close/>
                    <a:moveTo>
                      <a:pt x="1052" y="471"/>
                    </a:moveTo>
                    <a:lnTo>
                      <a:pt x="1141" y="420"/>
                    </a:lnTo>
                    <a:lnTo>
                      <a:pt x="980" y="145"/>
                    </a:lnTo>
                    <a:lnTo>
                      <a:pt x="892" y="195"/>
                    </a:lnTo>
                    <a:lnTo>
                      <a:pt x="728" y="102"/>
                    </a:lnTo>
                    <a:lnTo>
                      <a:pt x="728" y="0"/>
                    </a:lnTo>
                    <a:lnTo>
                      <a:pt x="407" y="0"/>
                    </a:lnTo>
                    <a:lnTo>
                      <a:pt x="407" y="104"/>
                    </a:lnTo>
                    <a:lnTo>
                      <a:pt x="246" y="198"/>
                    </a:lnTo>
                    <a:lnTo>
                      <a:pt x="160" y="145"/>
                    </a:lnTo>
                    <a:lnTo>
                      <a:pt x="0" y="420"/>
                    </a:lnTo>
                    <a:lnTo>
                      <a:pt x="88" y="471"/>
                    </a:lnTo>
                    <a:lnTo>
                      <a:pt x="88" y="656"/>
                    </a:lnTo>
                    <a:lnTo>
                      <a:pt x="0" y="710"/>
                    </a:lnTo>
                    <a:lnTo>
                      <a:pt x="160" y="986"/>
                    </a:lnTo>
                    <a:lnTo>
                      <a:pt x="249" y="935"/>
                    </a:lnTo>
                    <a:lnTo>
                      <a:pt x="410" y="1029"/>
                    </a:lnTo>
                    <a:lnTo>
                      <a:pt x="410" y="1133"/>
                    </a:lnTo>
                    <a:lnTo>
                      <a:pt x="728" y="1133"/>
                    </a:lnTo>
                    <a:lnTo>
                      <a:pt x="728" y="1031"/>
                    </a:lnTo>
                    <a:lnTo>
                      <a:pt x="892" y="937"/>
                    </a:lnTo>
                    <a:lnTo>
                      <a:pt x="980" y="988"/>
                    </a:lnTo>
                    <a:lnTo>
                      <a:pt x="1141" y="712"/>
                    </a:lnTo>
                    <a:lnTo>
                      <a:pt x="1052" y="662"/>
                    </a:lnTo>
                    <a:lnTo>
                      <a:pt x="1052" y="471"/>
                    </a:lnTo>
                    <a:close/>
                    <a:moveTo>
                      <a:pt x="1082" y="726"/>
                    </a:moveTo>
                    <a:lnTo>
                      <a:pt x="964" y="929"/>
                    </a:lnTo>
                    <a:lnTo>
                      <a:pt x="892" y="887"/>
                    </a:lnTo>
                    <a:lnTo>
                      <a:pt x="685" y="1004"/>
                    </a:lnTo>
                    <a:lnTo>
                      <a:pt x="685" y="1087"/>
                    </a:lnTo>
                    <a:lnTo>
                      <a:pt x="452" y="1087"/>
                    </a:lnTo>
                    <a:lnTo>
                      <a:pt x="452" y="1002"/>
                    </a:lnTo>
                    <a:lnTo>
                      <a:pt x="249" y="884"/>
                    </a:lnTo>
                    <a:lnTo>
                      <a:pt x="177" y="927"/>
                    </a:lnTo>
                    <a:lnTo>
                      <a:pt x="59" y="723"/>
                    </a:lnTo>
                    <a:lnTo>
                      <a:pt x="131" y="680"/>
                    </a:lnTo>
                    <a:lnTo>
                      <a:pt x="131" y="445"/>
                    </a:lnTo>
                    <a:lnTo>
                      <a:pt x="59" y="402"/>
                    </a:lnTo>
                    <a:lnTo>
                      <a:pt x="177" y="198"/>
                    </a:lnTo>
                    <a:lnTo>
                      <a:pt x="249" y="241"/>
                    </a:lnTo>
                    <a:lnTo>
                      <a:pt x="452" y="123"/>
                    </a:lnTo>
                    <a:lnTo>
                      <a:pt x="452" y="37"/>
                    </a:lnTo>
                    <a:lnTo>
                      <a:pt x="685" y="37"/>
                    </a:lnTo>
                    <a:lnTo>
                      <a:pt x="685" y="120"/>
                    </a:lnTo>
                    <a:lnTo>
                      <a:pt x="892" y="238"/>
                    </a:lnTo>
                    <a:lnTo>
                      <a:pt x="964" y="195"/>
                    </a:lnTo>
                    <a:lnTo>
                      <a:pt x="1082" y="399"/>
                    </a:lnTo>
                    <a:lnTo>
                      <a:pt x="1010" y="442"/>
                    </a:lnTo>
                    <a:lnTo>
                      <a:pt x="1010" y="680"/>
                    </a:lnTo>
                    <a:lnTo>
                      <a:pt x="1082" y="726"/>
                    </a:lnTo>
                    <a:close/>
                    <a:moveTo>
                      <a:pt x="570" y="335"/>
                    </a:moveTo>
                    <a:cubicBezTo>
                      <a:pt x="444" y="335"/>
                      <a:pt x="340" y="439"/>
                      <a:pt x="340" y="565"/>
                    </a:cubicBezTo>
                    <a:cubicBezTo>
                      <a:pt x="340" y="691"/>
                      <a:pt x="444" y="795"/>
                      <a:pt x="570" y="795"/>
                    </a:cubicBezTo>
                    <a:cubicBezTo>
                      <a:pt x="696" y="795"/>
                      <a:pt x="801" y="691"/>
                      <a:pt x="801" y="565"/>
                    </a:cubicBezTo>
                    <a:cubicBezTo>
                      <a:pt x="801" y="439"/>
                      <a:pt x="696" y="335"/>
                      <a:pt x="570" y="335"/>
                    </a:cubicBezTo>
                    <a:close/>
                    <a:moveTo>
                      <a:pt x="570" y="753"/>
                    </a:moveTo>
                    <a:cubicBezTo>
                      <a:pt x="466" y="753"/>
                      <a:pt x="383" y="669"/>
                      <a:pt x="383" y="565"/>
                    </a:cubicBezTo>
                    <a:cubicBezTo>
                      <a:pt x="383" y="460"/>
                      <a:pt x="465" y="378"/>
                      <a:pt x="570" y="378"/>
                    </a:cubicBezTo>
                    <a:cubicBezTo>
                      <a:pt x="674" y="378"/>
                      <a:pt x="758" y="461"/>
                      <a:pt x="758" y="565"/>
                    </a:cubicBezTo>
                    <a:cubicBezTo>
                      <a:pt x="758" y="667"/>
                      <a:pt x="675" y="753"/>
                      <a:pt x="570" y="75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4748803" y="1876852"/>
                <a:ext cx="7553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  <a:t>IT Operations </a:t>
                </a:r>
                <a:b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</a:br>
                <a: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  <a:t>Management</a:t>
                </a: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4584470" y="1499441"/>
                <a:ext cx="1074095" cy="718139"/>
              </a:xfrm>
              <a:prstGeom prst="ellipse">
                <a:avLst/>
              </a:prstGeom>
              <a:noFill/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36" name="Group 135"/>
          <p:cNvGrpSpPr/>
          <p:nvPr/>
        </p:nvGrpSpPr>
        <p:grpSpPr>
          <a:xfrm>
            <a:off x="3995181" y="2282113"/>
            <a:ext cx="636622" cy="683741"/>
            <a:chOff x="4262747" y="1957870"/>
            <a:chExt cx="636622" cy="683741"/>
          </a:xfrm>
        </p:grpSpPr>
        <p:pic>
          <p:nvPicPr>
            <p:cNvPr id="113" name="Picture 112"/>
            <p:cNvPicPr>
              <a:picLocks noChangeAspect="1"/>
            </p:cNvPicPr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62747" y="1957870"/>
              <a:ext cx="636622" cy="683741"/>
            </a:xfrm>
            <a:prstGeom prst="rect">
              <a:avLst/>
            </a:prstGeom>
          </p:spPr>
        </p:pic>
        <p:sp>
          <p:nvSpPr>
            <p:cNvPr id="135" name="Rectangle 134"/>
            <p:cNvSpPr/>
            <p:nvPr/>
          </p:nvSpPr>
          <p:spPr>
            <a:xfrm>
              <a:off x="4653502" y="2271747"/>
              <a:ext cx="102387" cy="2806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2" name="Oval 151"/>
          <p:cNvSpPr/>
          <p:nvPr/>
        </p:nvSpPr>
        <p:spPr>
          <a:xfrm>
            <a:off x="5503851" y="2987872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Investigate</a:t>
            </a:r>
            <a:endParaRPr lang="en-GB" sz="600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3" name="Oval 152"/>
          <p:cNvSpPr/>
          <p:nvPr/>
        </p:nvSpPr>
        <p:spPr>
          <a:xfrm>
            <a:off x="5174149" y="3477040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Remediate</a:t>
            </a:r>
            <a:endParaRPr lang="en-GB" sz="600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4" name="Oval 153"/>
          <p:cNvSpPr/>
          <p:nvPr/>
        </p:nvSpPr>
        <p:spPr>
          <a:xfrm>
            <a:off x="6031006" y="2496643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Detect</a:t>
            </a:r>
            <a:endParaRPr lang="en-GB" sz="600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4697219" y="3818903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Enforce</a:t>
            </a:r>
            <a:endParaRPr lang="en-GB" sz="600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7" name="Oval 156"/>
          <p:cNvSpPr/>
          <p:nvPr/>
        </p:nvSpPr>
        <p:spPr>
          <a:xfrm>
            <a:off x="4403153" y="885122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Unmanaged asset detection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8" name="Oval 157"/>
          <p:cNvSpPr/>
          <p:nvPr/>
        </p:nvSpPr>
        <p:spPr>
          <a:xfrm>
            <a:off x="4913605" y="413398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Unauthorised software applications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9" name="Oval 158"/>
          <p:cNvSpPr/>
          <p:nvPr/>
        </p:nvSpPr>
        <p:spPr>
          <a:xfrm>
            <a:off x="5299190" y="856773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Vulnerability assessment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0" name="Oval 159"/>
          <p:cNvSpPr/>
          <p:nvPr/>
        </p:nvSpPr>
        <p:spPr>
          <a:xfrm>
            <a:off x="6371756" y="1428449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Security &amp; configuration management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1" name="Oval 160"/>
          <p:cNvSpPr/>
          <p:nvPr/>
        </p:nvSpPr>
        <p:spPr>
          <a:xfrm>
            <a:off x="6935388" y="2154295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Local </a:t>
            </a:r>
            <a:r>
              <a:rPr lang="en-GB" sz="600" smtClean="0">
                <a:latin typeface="Arial" charset="0"/>
                <a:ea typeface="Arial" charset="0"/>
                <a:cs typeface="Arial" charset="0"/>
              </a:rPr>
              <a:t>admin privileges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2" name="Oval 161"/>
          <p:cNvSpPr/>
          <p:nvPr/>
        </p:nvSpPr>
        <p:spPr>
          <a:xfrm>
            <a:off x="6842546" y="406855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Patch validation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3" name="Oval 162"/>
          <p:cNvSpPr/>
          <p:nvPr/>
        </p:nvSpPr>
        <p:spPr>
          <a:xfrm>
            <a:off x="7956805" y="1543198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Emergency security updates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7273903" y="1278066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OS control configuration (AV, whitelist, FW)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7693907" y="1978158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GB" sz="600" baseline="30000" dirty="0" smtClean="0">
                <a:latin typeface="Arial" charset="0"/>
                <a:ea typeface="Arial" charset="0"/>
                <a:cs typeface="Arial" charset="0"/>
              </a:rPr>
              <a:t>rd</a:t>
            </a:r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 party tool deployment &amp; health (AV)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7292436" y="800389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SCCM &amp; </a:t>
            </a:r>
            <a:r>
              <a:rPr lang="en-GB" sz="600" smtClean="0">
                <a:latin typeface="Arial" charset="0"/>
                <a:ea typeface="Arial" charset="0"/>
                <a:cs typeface="Arial" charset="0"/>
              </a:rPr>
              <a:t>WMI health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6052628" y="509791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Compliance (NIST, PCI)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4658989" y="1431313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Identify</a:t>
            </a:r>
            <a:endParaRPr lang="en-GB" sz="600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6206884" y="1925750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Manage</a:t>
            </a:r>
            <a:endParaRPr lang="en-GB" sz="600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0" name="Oval 169"/>
          <p:cNvSpPr/>
          <p:nvPr/>
        </p:nvSpPr>
        <p:spPr>
          <a:xfrm>
            <a:off x="5786580" y="1275523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Hygiene</a:t>
            </a:r>
            <a:endParaRPr lang="en-GB" sz="600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72" name="Straight Connector 171"/>
          <p:cNvCxnSpPr>
            <a:stCxn id="128" idx="0"/>
            <a:endCxn id="168" idx="4"/>
          </p:cNvCxnSpPr>
          <p:nvPr/>
        </p:nvCxnSpPr>
        <p:spPr>
          <a:xfrm flipV="1">
            <a:off x="4893207" y="1725922"/>
            <a:ext cx="31830" cy="108771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>
            <a:stCxn id="168" idx="7"/>
            <a:endCxn id="157" idx="5"/>
          </p:cNvCxnSpPr>
          <p:nvPr/>
        </p:nvCxnSpPr>
        <p:spPr>
          <a:xfrm flipH="1" flipV="1">
            <a:off x="5046253" y="1235176"/>
            <a:ext cx="66907" cy="239281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>
            <a:stCxn id="128" idx="7"/>
            <a:endCxn id="170" idx="3"/>
          </p:cNvCxnSpPr>
          <p:nvPr/>
        </p:nvCxnSpPr>
        <p:spPr>
          <a:xfrm flipV="1">
            <a:off x="5272956" y="1526988"/>
            <a:ext cx="591548" cy="412874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>
            <a:stCxn id="168" idx="7"/>
            <a:endCxn id="158" idx="4"/>
          </p:cNvCxnSpPr>
          <p:nvPr/>
        </p:nvCxnSpPr>
        <p:spPr>
          <a:xfrm flipV="1">
            <a:off x="5113160" y="823512"/>
            <a:ext cx="177164" cy="650945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>
            <a:stCxn id="168" idx="7"/>
            <a:endCxn id="159" idx="3"/>
          </p:cNvCxnSpPr>
          <p:nvPr/>
        </p:nvCxnSpPr>
        <p:spPr>
          <a:xfrm flipV="1">
            <a:off x="5113160" y="1206827"/>
            <a:ext cx="296368" cy="26763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>
            <a:stCxn id="170" idx="7"/>
            <a:endCxn id="167" idx="4"/>
          </p:cNvCxnSpPr>
          <p:nvPr/>
        </p:nvCxnSpPr>
        <p:spPr>
          <a:xfrm flipV="1">
            <a:off x="6240751" y="919905"/>
            <a:ext cx="188596" cy="398762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>
            <a:stCxn id="170" idx="7"/>
            <a:endCxn id="162" idx="3"/>
          </p:cNvCxnSpPr>
          <p:nvPr/>
        </p:nvCxnSpPr>
        <p:spPr>
          <a:xfrm flipV="1">
            <a:off x="6240751" y="756909"/>
            <a:ext cx="712133" cy="561758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>
            <a:stCxn id="170" idx="7"/>
            <a:endCxn id="166" idx="2"/>
          </p:cNvCxnSpPr>
          <p:nvPr/>
        </p:nvCxnSpPr>
        <p:spPr>
          <a:xfrm flipV="1">
            <a:off x="6240751" y="1005446"/>
            <a:ext cx="1051685" cy="313221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>
            <a:stCxn id="128" idx="6"/>
            <a:endCxn id="169" idx="2"/>
          </p:cNvCxnSpPr>
          <p:nvPr/>
        </p:nvCxnSpPr>
        <p:spPr>
          <a:xfrm flipV="1">
            <a:off x="5430254" y="2073055"/>
            <a:ext cx="776630" cy="120708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>
            <a:stCxn id="169" idx="6"/>
            <a:endCxn id="161" idx="1"/>
          </p:cNvCxnSpPr>
          <p:nvPr/>
        </p:nvCxnSpPr>
        <p:spPr>
          <a:xfrm>
            <a:off x="6738979" y="2073055"/>
            <a:ext cx="306747" cy="14130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stCxn id="169" idx="7"/>
            <a:endCxn id="160" idx="4"/>
          </p:cNvCxnSpPr>
          <p:nvPr/>
        </p:nvCxnSpPr>
        <p:spPr>
          <a:xfrm flipV="1">
            <a:off x="6661055" y="1838563"/>
            <a:ext cx="87420" cy="130331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70" idx="6"/>
            <a:endCxn id="160" idx="1"/>
          </p:cNvCxnSpPr>
          <p:nvPr/>
        </p:nvCxnSpPr>
        <p:spPr>
          <a:xfrm>
            <a:off x="6318675" y="1422828"/>
            <a:ext cx="163419" cy="65681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>
            <a:stCxn id="170" idx="7"/>
            <a:endCxn id="164" idx="1"/>
          </p:cNvCxnSpPr>
          <p:nvPr/>
        </p:nvCxnSpPr>
        <p:spPr>
          <a:xfrm>
            <a:off x="6240751" y="1318667"/>
            <a:ext cx="1143490" cy="19459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>
            <a:stCxn id="169" idx="6"/>
            <a:endCxn id="164" idx="3"/>
          </p:cNvCxnSpPr>
          <p:nvPr/>
        </p:nvCxnSpPr>
        <p:spPr>
          <a:xfrm flipV="1">
            <a:off x="6738979" y="1628120"/>
            <a:ext cx="645262" cy="444935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stCxn id="169" idx="6"/>
            <a:endCxn id="163" idx="2"/>
          </p:cNvCxnSpPr>
          <p:nvPr/>
        </p:nvCxnSpPr>
        <p:spPr>
          <a:xfrm flipV="1">
            <a:off x="6738979" y="1748255"/>
            <a:ext cx="1217826" cy="32480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/>
          <p:cNvCxnSpPr>
            <a:stCxn id="169" idx="6"/>
            <a:endCxn id="165" idx="1"/>
          </p:cNvCxnSpPr>
          <p:nvPr/>
        </p:nvCxnSpPr>
        <p:spPr>
          <a:xfrm flipV="1">
            <a:off x="6738979" y="2038218"/>
            <a:ext cx="1065266" cy="34837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Oval 273"/>
          <p:cNvSpPr/>
          <p:nvPr/>
        </p:nvSpPr>
        <p:spPr>
          <a:xfrm>
            <a:off x="7742776" y="2551174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Proactive hunting based on anomalies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5" name="Oval 274"/>
          <p:cNvSpPr/>
          <p:nvPr/>
        </p:nvSpPr>
        <p:spPr>
          <a:xfrm>
            <a:off x="6984374" y="2830605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Automated IOC scanning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6" name="Oval 275"/>
          <p:cNvSpPr/>
          <p:nvPr/>
        </p:nvSpPr>
        <p:spPr>
          <a:xfrm>
            <a:off x="6297053" y="3356371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Identify root cause of compromise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7" name="Oval 276"/>
          <p:cNvSpPr/>
          <p:nvPr/>
        </p:nvSpPr>
        <p:spPr>
          <a:xfrm>
            <a:off x="6161389" y="2865601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550" dirty="0" smtClean="0">
                <a:latin typeface="Arial" charset="0"/>
                <a:ea typeface="Arial" charset="0"/>
                <a:cs typeface="Arial" charset="0"/>
              </a:rPr>
              <a:t>Use newly discovered leads to scope a compromise</a:t>
            </a:r>
            <a:endParaRPr lang="en-GB" sz="55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81" name="Straight Connector 280"/>
          <p:cNvCxnSpPr>
            <a:stCxn id="276" idx="1"/>
            <a:endCxn id="152" idx="5"/>
          </p:cNvCxnSpPr>
          <p:nvPr/>
        </p:nvCxnSpPr>
        <p:spPr>
          <a:xfrm flipH="1" flipV="1">
            <a:off x="5958022" y="3239337"/>
            <a:ext cx="449369" cy="177094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>
            <a:stCxn id="277" idx="2"/>
            <a:endCxn id="152" idx="6"/>
          </p:cNvCxnSpPr>
          <p:nvPr/>
        </p:nvCxnSpPr>
        <p:spPr>
          <a:xfrm flipH="1">
            <a:off x="6035946" y="3070658"/>
            <a:ext cx="125443" cy="64519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Oval 300"/>
          <p:cNvSpPr/>
          <p:nvPr/>
        </p:nvSpPr>
        <p:spPr>
          <a:xfrm>
            <a:off x="5503851" y="4229339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Eliminate threats and </a:t>
            </a:r>
            <a:r>
              <a:rPr lang="en-GB" sz="600" smtClean="0">
                <a:latin typeface="Arial" charset="0"/>
                <a:ea typeface="Arial" charset="0"/>
                <a:cs typeface="Arial" charset="0"/>
              </a:rPr>
              <a:t>restore control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02" name="Straight Connector 301"/>
          <p:cNvCxnSpPr>
            <a:stCxn id="127" idx="6"/>
            <a:endCxn id="154" idx="3"/>
          </p:cNvCxnSpPr>
          <p:nvPr/>
        </p:nvCxnSpPr>
        <p:spPr>
          <a:xfrm flipV="1">
            <a:off x="5430868" y="2748108"/>
            <a:ext cx="678062" cy="188989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>
            <a:stCxn id="154" idx="6"/>
            <a:endCxn id="274" idx="2"/>
          </p:cNvCxnSpPr>
          <p:nvPr/>
        </p:nvCxnSpPr>
        <p:spPr>
          <a:xfrm>
            <a:off x="6563101" y="2643948"/>
            <a:ext cx="1179675" cy="112283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>
            <a:stCxn id="154" idx="6"/>
            <a:endCxn id="275" idx="1"/>
          </p:cNvCxnSpPr>
          <p:nvPr/>
        </p:nvCxnSpPr>
        <p:spPr>
          <a:xfrm>
            <a:off x="6563101" y="2643948"/>
            <a:ext cx="531611" cy="246717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>
            <a:endCxn id="152" idx="2"/>
          </p:cNvCxnSpPr>
          <p:nvPr/>
        </p:nvCxnSpPr>
        <p:spPr>
          <a:xfrm>
            <a:off x="5378660" y="3102917"/>
            <a:ext cx="125191" cy="3226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Oval 336"/>
          <p:cNvSpPr/>
          <p:nvPr/>
        </p:nvSpPr>
        <p:spPr>
          <a:xfrm>
            <a:off x="7782366" y="3059605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smtClean="0">
                <a:latin typeface="Arial" charset="0"/>
                <a:ea typeface="Arial" charset="0"/>
                <a:cs typeface="Arial" charset="0"/>
              </a:rPr>
              <a:t>Integrate IOC threat </a:t>
            </a:r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feeds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38" name="Straight Connector 337"/>
          <p:cNvCxnSpPr>
            <a:stCxn id="337" idx="1"/>
            <a:endCxn id="275" idx="6"/>
          </p:cNvCxnSpPr>
          <p:nvPr/>
        </p:nvCxnSpPr>
        <p:spPr>
          <a:xfrm flipH="1" flipV="1">
            <a:off x="7737812" y="3035662"/>
            <a:ext cx="154892" cy="84003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Oval 340"/>
          <p:cNvSpPr/>
          <p:nvPr/>
        </p:nvSpPr>
        <p:spPr>
          <a:xfrm>
            <a:off x="4669534" y="4229339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500" dirty="0" smtClean="0">
                <a:latin typeface="Arial" charset="0"/>
                <a:ea typeface="Arial" charset="0"/>
                <a:cs typeface="Arial" charset="0"/>
              </a:rPr>
              <a:t>Adjust endpoint protections to block in-progress incident</a:t>
            </a:r>
            <a:endParaRPr lang="en-GB" sz="5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42" name="Oval 341"/>
          <p:cNvSpPr/>
          <p:nvPr/>
        </p:nvSpPr>
        <p:spPr>
          <a:xfrm>
            <a:off x="7271612" y="3492217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580" dirty="0" smtClean="0">
                <a:latin typeface="Arial" charset="0"/>
                <a:ea typeface="Arial" charset="0"/>
                <a:cs typeface="Arial" charset="0"/>
              </a:rPr>
              <a:t>Apply lessons learned to create new IOCs</a:t>
            </a:r>
            <a:endParaRPr lang="en-GB" sz="58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43" name="Straight Connector 342"/>
          <p:cNvCxnSpPr>
            <a:stCxn id="276" idx="6"/>
            <a:endCxn id="342" idx="2"/>
          </p:cNvCxnSpPr>
          <p:nvPr/>
        </p:nvCxnSpPr>
        <p:spPr>
          <a:xfrm>
            <a:off x="7050491" y="3561428"/>
            <a:ext cx="221121" cy="135846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Straight Connector 346"/>
          <p:cNvCxnSpPr>
            <a:stCxn id="275" idx="4"/>
            <a:endCxn id="342" idx="0"/>
          </p:cNvCxnSpPr>
          <p:nvPr/>
        </p:nvCxnSpPr>
        <p:spPr>
          <a:xfrm>
            <a:off x="7361093" y="3240719"/>
            <a:ext cx="287238" cy="251498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>
            <a:stCxn id="127" idx="5"/>
            <a:endCxn id="153" idx="0"/>
          </p:cNvCxnSpPr>
          <p:nvPr/>
        </p:nvCxnSpPr>
        <p:spPr>
          <a:xfrm>
            <a:off x="5273570" y="3190997"/>
            <a:ext cx="166627" cy="286043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Straight Connector 354"/>
          <p:cNvCxnSpPr>
            <a:stCxn id="153" idx="4"/>
            <a:endCxn id="301" idx="1"/>
          </p:cNvCxnSpPr>
          <p:nvPr/>
        </p:nvCxnSpPr>
        <p:spPr>
          <a:xfrm>
            <a:off x="5440197" y="3771649"/>
            <a:ext cx="173992" cy="51775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Straight Connector 357"/>
          <p:cNvCxnSpPr>
            <a:stCxn id="155" idx="4"/>
            <a:endCxn id="341" idx="0"/>
          </p:cNvCxnSpPr>
          <p:nvPr/>
        </p:nvCxnSpPr>
        <p:spPr>
          <a:xfrm>
            <a:off x="4963267" y="4113512"/>
            <a:ext cx="82986" cy="115827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Straight Connector 360"/>
          <p:cNvCxnSpPr>
            <a:stCxn id="127" idx="4"/>
          </p:cNvCxnSpPr>
          <p:nvPr/>
        </p:nvCxnSpPr>
        <p:spPr>
          <a:xfrm>
            <a:off x="4893821" y="3296166"/>
            <a:ext cx="69418" cy="528652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Oval 369"/>
          <p:cNvSpPr/>
          <p:nvPr/>
        </p:nvSpPr>
        <p:spPr>
          <a:xfrm>
            <a:off x="5818569" y="3748187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SIEM Integration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76" name="Straight Connector 375"/>
          <p:cNvCxnSpPr>
            <a:stCxn id="370" idx="0"/>
            <a:endCxn id="152" idx="5"/>
          </p:cNvCxnSpPr>
          <p:nvPr/>
        </p:nvCxnSpPr>
        <p:spPr>
          <a:xfrm flipH="1" flipV="1">
            <a:off x="5958022" y="3239337"/>
            <a:ext cx="237266" cy="50885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0" name="Oval 389"/>
          <p:cNvSpPr/>
          <p:nvPr/>
        </p:nvSpPr>
        <p:spPr>
          <a:xfrm>
            <a:off x="2983376" y="3706942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Inventory</a:t>
            </a:r>
            <a:endParaRPr lang="en-GB" sz="600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1" name="Oval 390"/>
          <p:cNvSpPr/>
          <p:nvPr/>
        </p:nvSpPr>
        <p:spPr>
          <a:xfrm>
            <a:off x="1819433" y="2975681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Integrate</a:t>
            </a:r>
            <a:endParaRPr lang="en-GB" sz="600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2" name="Oval 391"/>
          <p:cNvSpPr/>
          <p:nvPr/>
        </p:nvSpPr>
        <p:spPr>
          <a:xfrm>
            <a:off x="3112967" y="4215758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Hardware inventory discovery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3" name="Oval 392"/>
          <p:cNvSpPr/>
          <p:nvPr/>
        </p:nvSpPr>
        <p:spPr>
          <a:xfrm>
            <a:off x="3602721" y="3833661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smtClean="0">
                <a:latin typeface="Arial" charset="0"/>
                <a:ea typeface="Arial" charset="0"/>
                <a:cs typeface="Arial" charset="0"/>
              </a:rPr>
              <a:t>Software inventory </a:t>
            </a:r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discovery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4" name="Oval 393"/>
          <p:cNvSpPr/>
          <p:nvPr/>
        </p:nvSpPr>
        <p:spPr>
          <a:xfrm>
            <a:off x="2051039" y="3787253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Unmanaged assets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5" name="Oval 394"/>
          <p:cNvSpPr/>
          <p:nvPr/>
        </p:nvSpPr>
        <p:spPr>
          <a:xfrm>
            <a:off x="2138182" y="3326532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550" dirty="0" smtClean="0">
                <a:latin typeface="Arial" charset="0"/>
                <a:ea typeface="Arial" charset="0"/>
                <a:cs typeface="Arial" charset="0"/>
              </a:rPr>
              <a:t>Tracking application utilization (reclamation)</a:t>
            </a:r>
            <a:endParaRPr lang="en-GB" sz="55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6" name="Oval 395"/>
          <p:cNvSpPr/>
          <p:nvPr/>
        </p:nvSpPr>
        <p:spPr>
          <a:xfrm>
            <a:off x="2299208" y="4243775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smtClean="0">
                <a:latin typeface="Arial" charset="0"/>
                <a:ea typeface="Arial" charset="0"/>
                <a:cs typeface="Arial" charset="0"/>
              </a:rPr>
              <a:t>Merger &amp; acquisition inventory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7" name="Oval 396"/>
          <p:cNvSpPr/>
          <p:nvPr/>
        </p:nvSpPr>
        <p:spPr>
          <a:xfrm>
            <a:off x="778685" y="2965582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CMDB enrichment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8" name="Oval 397"/>
          <p:cNvSpPr/>
          <p:nvPr/>
        </p:nvSpPr>
        <p:spPr>
          <a:xfrm>
            <a:off x="923457" y="3420157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License audit management (</a:t>
            </a:r>
            <a:r>
              <a:rPr lang="en-GB" sz="600" dirty="0" err="1" smtClean="0">
                <a:latin typeface="Arial" charset="0"/>
                <a:ea typeface="Arial" charset="0"/>
                <a:cs typeface="Arial" charset="0"/>
              </a:rPr>
              <a:t>Flexera</a:t>
            </a:r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401" name="Straight Connector 400"/>
          <p:cNvCxnSpPr>
            <a:stCxn id="129" idx="3"/>
            <a:endCxn id="390" idx="0"/>
          </p:cNvCxnSpPr>
          <p:nvPr/>
        </p:nvCxnSpPr>
        <p:spPr>
          <a:xfrm flipH="1">
            <a:off x="3249424" y="3204434"/>
            <a:ext cx="142670" cy="502508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>
            <a:stCxn id="393" idx="2"/>
            <a:endCxn id="390" idx="5"/>
          </p:cNvCxnSpPr>
          <p:nvPr/>
        </p:nvCxnSpPr>
        <p:spPr>
          <a:xfrm flipH="1" flipV="1">
            <a:off x="3437547" y="3958407"/>
            <a:ext cx="165174" cy="80311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Connector 406"/>
          <p:cNvCxnSpPr>
            <a:stCxn id="392" idx="0"/>
            <a:endCxn id="390" idx="4"/>
          </p:cNvCxnSpPr>
          <p:nvPr/>
        </p:nvCxnSpPr>
        <p:spPr>
          <a:xfrm flipH="1" flipV="1">
            <a:off x="3249424" y="4001551"/>
            <a:ext cx="240262" cy="214207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409"/>
          <p:cNvCxnSpPr>
            <a:stCxn id="396" idx="7"/>
            <a:endCxn id="390" idx="3"/>
          </p:cNvCxnSpPr>
          <p:nvPr/>
        </p:nvCxnSpPr>
        <p:spPr>
          <a:xfrm flipV="1">
            <a:off x="2942308" y="3958407"/>
            <a:ext cx="118992" cy="345428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/>
          <p:cNvCxnSpPr>
            <a:stCxn id="394" idx="6"/>
            <a:endCxn id="390" idx="2"/>
          </p:cNvCxnSpPr>
          <p:nvPr/>
        </p:nvCxnSpPr>
        <p:spPr>
          <a:xfrm flipV="1">
            <a:off x="2804477" y="3854247"/>
            <a:ext cx="178899" cy="138063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>
            <a:stCxn id="395" idx="5"/>
            <a:endCxn id="390" idx="1"/>
          </p:cNvCxnSpPr>
          <p:nvPr/>
        </p:nvCxnSpPr>
        <p:spPr>
          <a:xfrm>
            <a:off x="2781282" y="3676586"/>
            <a:ext cx="280018" cy="7350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>
            <a:stCxn id="391" idx="6"/>
            <a:endCxn id="129" idx="2"/>
          </p:cNvCxnSpPr>
          <p:nvPr/>
        </p:nvCxnSpPr>
        <p:spPr>
          <a:xfrm flipV="1">
            <a:off x="2351528" y="2950534"/>
            <a:ext cx="883268" cy="172452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/>
          <p:cNvCxnSpPr>
            <a:stCxn id="397" idx="6"/>
            <a:endCxn id="391" idx="3"/>
          </p:cNvCxnSpPr>
          <p:nvPr/>
        </p:nvCxnSpPr>
        <p:spPr>
          <a:xfrm>
            <a:off x="1532123" y="3170639"/>
            <a:ext cx="365234" cy="56507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24"/>
          <p:cNvCxnSpPr>
            <a:stCxn id="398" idx="7"/>
            <a:endCxn id="391" idx="3"/>
          </p:cNvCxnSpPr>
          <p:nvPr/>
        </p:nvCxnSpPr>
        <p:spPr>
          <a:xfrm flipV="1">
            <a:off x="1566557" y="3227146"/>
            <a:ext cx="330800" cy="253071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Oval 441"/>
          <p:cNvSpPr/>
          <p:nvPr/>
        </p:nvSpPr>
        <p:spPr>
          <a:xfrm>
            <a:off x="3621181" y="1375832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Integrate</a:t>
            </a:r>
            <a:endParaRPr lang="en-GB" sz="600" dirty="0">
              <a:solidFill>
                <a:schemeClr val="accent5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3" name="Oval 442"/>
          <p:cNvSpPr/>
          <p:nvPr/>
        </p:nvSpPr>
        <p:spPr>
          <a:xfrm>
            <a:off x="3681590" y="571245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Helpdesk systems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4" name="Oval 443"/>
          <p:cNvSpPr/>
          <p:nvPr/>
        </p:nvSpPr>
        <p:spPr>
          <a:xfrm>
            <a:off x="3070764" y="907966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Data aggregation tools (</a:t>
            </a:r>
            <a:r>
              <a:rPr lang="en-GB" sz="600" dirty="0" err="1" smtClean="0">
                <a:latin typeface="Arial" charset="0"/>
                <a:ea typeface="Arial" charset="0"/>
                <a:cs typeface="Arial" charset="0"/>
              </a:rPr>
              <a:t>Splunk</a:t>
            </a:r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, Elastic)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445" name="Straight Connector 444"/>
          <p:cNvCxnSpPr>
            <a:stCxn id="130" idx="0"/>
            <a:endCxn id="442" idx="4"/>
          </p:cNvCxnSpPr>
          <p:nvPr/>
        </p:nvCxnSpPr>
        <p:spPr>
          <a:xfrm flipV="1">
            <a:off x="3771844" y="1670441"/>
            <a:ext cx="115385" cy="17188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Straight Connector 447"/>
          <p:cNvCxnSpPr>
            <a:stCxn id="442" idx="0"/>
            <a:endCxn id="443" idx="4"/>
          </p:cNvCxnSpPr>
          <p:nvPr/>
        </p:nvCxnSpPr>
        <p:spPr>
          <a:xfrm flipV="1">
            <a:off x="3887229" y="981359"/>
            <a:ext cx="171080" cy="394473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Straight Connector 450"/>
          <p:cNvCxnSpPr>
            <a:stCxn id="442" idx="0"/>
            <a:endCxn id="444" idx="5"/>
          </p:cNvCxnSpPr>
          <p:nvPr/>
        </p:nvCxnSpPr>
        <p:spPr>
          <a:xfrm flipH="1" flipV="1">
            <a:off x="3713864" y="1258020"/>
            <a:ext cx="173365" cy="117812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5" name="Oval 454"/>
          <p:cNvSpPr/>
          <p:nvPr/>
        </p:nvSpPr>
        <p:spPr>
          <a:xfrm>
            <a:off x="2320569" y="1168760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Health</a:t>
            </a:r>
            <a:endParaRPr lang="en-GB" sz="600" dirty="0">
              <a:solidFill>
                <a:schemeClr val="accent5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6" name="Oval 455"/>
          <p:cNvSpPr/>
          <p:nvPr/>
        </p:nvSpPr>
        <p:spPr>
          <a:xfrm>
            <a:off x="2200910" y="651797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smtClean="0">
                <a:latin typeface="Arial" charset="0"/>
                <a:ea typeface="Arial" charset="0"/>
                <a:cs typeface="Arial" charset="0"/>
              </a:rPr>
              <a:t>System health (Tanium and other)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7" name="Oval 456"/>
          <p:cNvSpPr/>
          <p:nvPr/>
        </p:nvSpPr>
        <p:spPr>
          <a:xfrm>
            <a:off x="1393433" y="667172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smtClean="0">
                <a:latin typeface="Arial" charset="0"/>
                <a:ea typeface="Arial" charset="0"/>
                <a:cs typeface="Arial" charset="0"/>
              </a:rPr>
              <a:t>Configuration management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8" name="Oval 457"/>
          <p:cNvSpPr/>
          <p:nvPr/>
        </p:nvSpPr>
        <p:spPr>
          <a:xfrm>
            <a:off x="594371" y="849495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Patching (OS and 3rd party)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9" name="Oval 458"/>
          <p:cNvSpPr/>
          <p:nvPr/>
        </p:nvSpPr>
        <p:spPr>
          <a:xfrm>
            <a:off x="2481358" y="2002935"/>
            <a:ext cx="532095" cy="2946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Change</a:t>
            </a:r>
            <a:endParaRPr lang="en-GB" sz="600" dirty="0">
              <a:solidFill>
                <a:schemeClr val="accent5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460" name="Straight Connector 459"/>
          <p:cNvCxnSpPr>
            <a:stCxn id="130" idx="1"/>
            <a:endCxn id="455" idx="5"/>
          </p:cNvCxnSpPr>
          <p:nvPr/>
        </p:nvCxnSpPr>
        <p:spPr>
          <a:xfrm flipH="1" flipV="1">
            <a:off x="2774740" y="1420225"/>
            <a:ext cx="617354" cy="527265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Straight Connector 462"/>
          <p:cNvCxnSpPr>
            <a:stCxn id="455" idx="0"/>
            <a:endCxn id="456" idx="4"/>
          </p:cNvCxnSpPr>
          <p:nvPr/>
        </p:nvCxnSpPr>
        <p:spPr>
          <a:xfrm flipH="1" flipV="1">
            <a:off x="2577629" y="1061911"/>
            <a:ext cx="8988" cy="106849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65"/>
          <p:cNvCxnSpPr>
            <a:stCxn id="457" idx="5"/>
            <a:endCxn id="455" idx="1"/>
          </p:cNvCxnSpPr>
          <p:nvPr/>
        </p:nvCxnSpPr>
        <p:spPr>
          <a:xfrm>
            <a:off x="2036533" y="1017226"/>
            <a:ext cx="361960" cy="194678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68"/>
          <p:cNvCxnSpPr>
            <a:stCxn id="458" idx="6"/>
            <a:endCxn id="455" idx="2"/>
          </p:cNvCxnSpPr>
          <p:nvPr/>
        </p:nvCxnSpPr>
        <p:spPr>
          <a:xfrm>
            <a:off x="1347809" y="1054552"/>
            <a:ext cx="972760" cy="261513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Oval 478"/>
          <p:cNvSpPr/>
          <p:nvPr/>
        </p:nvSpPr>
        <p:spPr>
          <a:xfrm>
            <a:off x="1792873" y="1641244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smtClean="0">
                <a:latin typeface="Arial" charset="0"/>
                <a:ea typeface="Arial" charset="0"/>
                <a:cs typeface="Arial" charset="0"/>
              </a:rPr>
              <a:t>Win10 migration &amp; planning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0" name="Oval 479"/>
          <p:cNvSpPr/>
          <p:nvPr/>
        </p:nvSpPr>
        <p:spPr>
          <a:xfrm>
            <a:off x="1140557" y="1937978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Cloud migration &amp; management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1" name="Oval 480"/>
          <p:cNvSpPr/>
          <p:nvPr/>
        </p:nvSpPr>
        <p:spPr>
          <a:xfrm>
            <a:off x="2417743" y="2372098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smtClean="0">
                <a:latin typeface="Arial" charset="0"/>
                <a:ea typeface="Arial" charset="0"/>
                <a:cs typeface="Arial" charset="0"/>
              </a:rPr>
              <a:t>Change &amp; release management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2" name="Oval 481"/>
          <p:cNvSpPr/>
          <p:nvPr/>
        </p:nvSpPr>
        <p:spPr>
          <a:xfrm>
            <a:off x="1626772" y="2305950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smtClean="0">
                <a:latin typeface="Arial" charset="0"/>
                <a:ea typeface="Arial" charset="0"/>
                <a:cs typeface="Arial" charset="0"/>
              </a:rPr>
              <a:t>Software distribution</a:t>
            </a:r>
            <a:endParaRPr lang="en-GB" sz="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3" name="Oval 482"/>
          <p:cNvSpPr/>
          <p:nvPr/>
        </p:nvSpPr>
        <p:spPr>
          <a:xfrm>
            <a:off x="961650" y="1289910"/>
            <a:ext cx="753438" cy="4101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550" dirty="0" smtClean="0">
                <a:latin typeface="Arial" charset="0"/>
                <a:ea typeface="Arial" charset="0"/>
                <a:cs typeface="Arial" charset="0"/>
              </a:rPr>
              <a:t>Troubleshooting and root cause analysis</a:t>
            </a:r>
            <a:endParaRPr lang="en-GB" sz="55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485" name="Straight Connector 484"/>
          <p:cNvCxnSpPr>
            <a:stCxn id="483" idx="7"/>
            <a:endCxn id="455" idx="2"/>
          </p:cNvCxnSpPr>
          <p:nvPr/>
        </p:nvCxnSpPr>
        <p:spPr>
          <a:xfrm flipV="1">
            <a:off x="1604750" y="1316065"/>
            <a:ext cx="715819" cy="33905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Straight Connector 487"/>
          <p:cNvCxnSpPr>
            <a:stCxn id="459" idx="6"/>
            <a:endCxn id="130" idx="2"/>
          </p:cNvCxnSpPr>
          <p:nvPr/>
        </p:nvCxnSpPr>
        <p:spPr>
          <a:xfrm>
            <a:off x="3013453" y="2150240"/>
            <a:ext cx="221343" cy="51151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Straight Connector 490"/>
          <p:cNvCxnSpPr>
            <a:stCxn id="479" idx="4"/>
            <a:endCxn id="459" idx="2"/>
          </p:cNvCxnSpPr>
          <p:nvPr/>
        </p:nvCxnSpPr>
        <p:spPr>
          <a:xfrm>
            <a:off x="2169592" y="2051358"/>
            <a:ext cx="311766" cy="98882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Straight Connector 494"/>
          <p:cNvCxnSpPr>
            <a:stCxn id="480" idx="6"/>
            <a:endCxn id="459" idx="2"/>
          </p:cNvCxnSpPr>
          <p:nvPr/>
        </p:nvCxnSpPr>
        <p:spPr>
          <a:xfrm>
            <a:off x="1893995" y="2143035"/>
            <a:ext cx="587363" cy="7205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Straight Connector 497"/>
          <p:cNvCxnSpPr>
            <a:stCxn id="482" idx="7"/>
            <a:endCxn id="459" idx="2"/>
          </p:cNvCxnSpPr>
          <p:nvPr/>
        </p:nvCxnSpPr>
        <p:spPr>
          <a:xfrm flipV="1">
            <a:off x="2269872" y="2150240"/>
            <a:ext cx="211486" cy="21577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Straight Connector 500"/>
          <p:cNvCxnSpPr>
            <a:stCxn id="481" idx="0"/>
            <a:endCxn id="459" idx="4"/>
          </p:cNvCxnSpPr>
          <p:nvPr/>
        </p:nvCxnSpPr>
        <p:spPr>
          <a:xfrm flipH="1" flipV="1">
            <a:off x="2747406" y="2297544"/>
            <a:ext cx="47056" cy="74554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2397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nium Corporate Theme">
  <a:themeElements>
    <a:clrScheme name="Custom 6">
      <a:dk1>
        <a:srgbClr val="09080D"/>
      </a:dk1>
      <a:lt1>
        <a:srgbClr val="FEFFFF"/>
      </a:lt1>
      <a:dk2>
        <a:srgbClr val="606060"/>
      </a:dk2>
      <a:lt2>
        <a:srgbClr val="E7E8E8"/>
      </a:lt2>
      <a:accent1>
        <a:srgbClr val="EC332F"/>
      </a:accent1>
      <a:accent2>
        <a:srgbClr val="00A3E0"/>
      </a:accent2>
      <a:accent3>
        <a:srgbClr val="FBB62F"/>
      </a:accent3>
      <a:accent4>
        <a:srgbClr val="E26239"/>
      </a:accent4>
      <a:accent5>
        <a:srgbClr val="169645"/>
      </a:accent5>
      <a:accent6>
        <a:srgbClr val="BABCBC"/>
      </a:accent6>
      <a:hlink>
        <a:srgbClr val="0086B9"/>
      </a:hlink>
      <a:folHlink>
        <a:srgbClr val="00A3D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705632-TAN-Powerpoint-Template-Arial-R2" id="{E8098E8E-0A62-AF48-A147-E545CB66EA99}" vid="{51D5E07B-0498-7C4E-A52B-1778099D2F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NEW_TANIUM PPT TEMPLATE</Template>
  <TotalTime>1602</TotalTime>
  <Words>483</Words>
  <Application>Microsoft Macintosh PowerPoint</Application>
  <PresentationFormat>On-screen Show (16:9)</PresentationFormat>
  <Paragraphs>108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Tanium Corporate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Beck</dc:creator>
  <cp:lastModifiedBy>Adrian Beck</cp:lastModifiedBy>
  <cp:revision>59</cp:revision>
  <cp:lastPrinted>2017-09-08T22:14:40Z</cp:lastPrinted>
  <dcterms:created xsi:type="dcterms:W3CDTF">2017-09-24T14:02:55Z</dcterms:created>
  <dcterms:modified xsi:type="dcterms:W3CDTF">2017-10-10T11:23:25Z</dcterms:modified>
</cp:coreProperties>
</file>